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356D-086D-471C-DB29-CB773001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6CEAD-5EAF-E203-5191-4F4FD3E00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E9035-2AAC-6E67-5D05-096BDCF0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D3F0-E30C-4384-9639-C52ABA062EBD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CA86-B7E8-86E4-E906-EB8A36B9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B230E-08C0-969E-8179-F0934EFF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31-D5A1-403A-A3BD-755A82494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4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8924-4043-EF4C-4645-3CC11A19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1044C-70C3-35E9-290E-7A71AA309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A49A5-F7B0-61D5-0539-993E9D1B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D3F0-E30C-4384-9639-C52ABA062EBD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4B25-064A-5BB2-A402-311C4F7F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9F9D-177B-E3E4-BAB6-2EAFF2CE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31-D5A1-403A-A3BD-755A82494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6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EB25B-E068-05D3-D1BE-96034B846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0B3AD-A7A9-B221-05F6-B7DEB195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74EC-6E20-5F91-FFE3-C2FE3224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D3F0-E30C-4384-9639-C52ABA062EBD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7A36-3B31-1DBE-FF9F-B0C70424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BA0A-1E29-EF20-45AF-26F3602C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31-D5A1-403A-A3BD-755A82494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17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ED58-19BB-5730-E2DC-20E10EB2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9224-EAAF-ABE5-8785-24009518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4FF9-7B3A-8326-49C8-F92EF609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D3F0-E30C-4384-9639-C52ABA062EBD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CDC-64D1-3296-B9A1-CD0EE167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E247-DE81-FBDD-1640-4FE857D2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31-D5A1-403A-A3BD-755A82494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2995-EF4B-00AD-5772-C646A8C5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61194-2978-96FD-6334-18D8769F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6872-9D4D-018E-D73A-8BB5ADB1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D3F0-E30C-4384-9639-C52ABA062EBD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CDC6-1C0A-E782-01EE-D7EBA295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E0407-9602-22A3-1F17-3CAF3C92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31-D5A1-403A-A3BD-755A82494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1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770C-3AAC-1DA4-7FA4-7EBF4492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FD01-AAE9-D573-1896-476A3D59C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9014B-B168-562D-DFD8-D98D44CB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8C77-2359-9539-F767-3218D042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D3F0-E30C-4384-9639-C52ABA062EBD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35B5D-FD80-5FFE-721C-A6387936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F0943-CD34-B161-6D94-B98D853F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31-D5A1-403A-A3BD-755A82494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5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5797-7106-D251-C904-F763D7F5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7D93-9744-CE98-B1C4-9F1488495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CAB9B-4D2B-5BAC-3577-5AA268D9B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BB2EE-9AFA-D263-2847-FEF89F26F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D1D06-5911-5352-70E7-D9C1DD8E1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D236C-8A86-A16C-7BE7-7ABB50ED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D3F0-E30C-4384-9639-C52ABA062EBD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5B86B-9D33-7743-F2C6-EEE23807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07F4D-231A-B263-2375-0A1D2CD8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31-D5A1-403A-A3BD-755A82494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05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E1D1-D849-5E09-6687-A3B77F68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38E4C-08B4-3CC9-EC70-92A699F4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D3F0-E30C-4384-9639-C52ABA062EBD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E3ED5-0F2A-F56A-B65A-B75B6318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A752-7C66-CFCB-1D13-C3EE393C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31-D5A1-403A-A3BD-755A82494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0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39C44-6945-BC6A-6FC2-09F2D0B9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D3F0-E30C-4384-9639-C52ABA062EBD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E22E5-EA64-D299-B041-F0D954DA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3AE3F-7660-2B81-A03C-3D8421B8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31-D5A1-403A-A3BD-755A82494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0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1537-A244-123B-63A6-740F478D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6CBB-B910-8094-E88E-667A8114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84E51-641C-CBA0-BB39-F88528413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D9755-4B78-E003-C12A-EC1760ED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D3F0-E30C-4384-9639-C52ABA062EBD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1A5DB-E923-DD8A-A72A-FB6BE654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17FBC-E949-EEDD-B591-36A09B75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31-D5A1-403A-A3BD-755A82494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0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17E8-CF58-9EB2-593B-73DFDEE9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8DC5A-E5BE-9E0C-A1BF-1B1C0BA31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AAFC4-B80F-0840-E449-A2E1298E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A11A3-2219-BA63-27C3-AB3202CA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D3F0-E30C-4384-9639-C52ABA062EBD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DF9CD-4B4E-6CAD-52A1-9C3B683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2452B-24B3-4284-3289-73C342EC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31-D5A1-403A-A3BD-755A82494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C2D2C-337C-52E9-B7C6-044546AB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EFAB0-6F14-65B8-9C07-E39ABD00E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94C3-05FF-46BA-5720-18990E57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D3F0-E30C-4384-9639-C52ABA062EBD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29A6F-40F4-76F8-31C4-B0FA0ABDA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2651-D87B-963E-B38F-C7A1C30DD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5231-D5A1-403A-A3BD-755A82494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9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A884C-6701-B8EE-FCE3-BA230048D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9" y="1897338"/>
            <a:ext cx="6745128" cy="242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ACCA24-626A-8883-510A-D9393B052EEF}"/>
              </a:ext>
            </a:extLst>
          </p:cNvPr>
          <p:cNvSpPr txBox="1"/>
          <p:nvPr/>
        </p:nvSpPr>
        <p:spPr>
          <a:xfrm>
            <a:off x="3468757" y="506896"/>
            <a:ext cx="42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</a:t>
            </a:r>
            <a:r>
              <a:rPr lang="en-IN" b="1" dirty="0">
                <a:highlight>
                  <a:srgbClr val="FFFF00"/>
                </a:highlight>
              </a:rPr>
              <a:t>ADA BOOST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DB48A-420A-C303-8BE1-6D79096B254E}"/>
              </a:ext>
            </a:extLst>
          </p:cNvPr>
          <p:cNvSpPr txBox="1"/>
          <p:nvPr/>
        </p:nvSpPr>
        <p:spPr>
          <a:xfrm>
            <a:off x="7772400" y="2596896"/>
            <a:ext cx="4279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1)Start with a Basic Model:</a:t>
            </a:r>
          </a:p>
          <a:p>
            <a:endParaRPr lang="en-US" dirty="0"/>
          </a:p>
          <a:p>
            <a:r>
              <a:rPr lang="en-US" dirty="0"/>
              <a:t>2)Focus on Mistakes: </a:t>
            </a:r>
          </a:p>
          <a:p>
            <a:endParaRPr lang="en-US" dirty="0"/>
          </a:p>
          <a:p>
            <a:r>
              <a:rPr lang="en-US" dirty="0"/>
              <a:t>3)Give More Weight to Mistakes:</a:t>
            </a:r>
          </a:p>
          <a:p>
            <a:endParaRPr lang="en-US" dirty="0"/>
          </a:p>
          <a:p>
            <a:r>
              <a:rPr lang="en-US" dirty="0"/>
              <a:t>4)Train a New Model:</a:t>
            </a:r>
          </a:p>
          <a:p>
            <a:endParaRPr lang="en-US" dirty="0"/>
          </a:p>
          <a:p>
            <a:r>
              <a:rPr lang="en-US" dirty="0"/>
              <a:t>5)Combine Models: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A11921-5908-C288-F9C7-CD7CBAD51EA8}"/>
              </a:ext>
            </a:extLst>
          </p:cNvPr>
          <p:cNvSpPr txBox="1"/>
          <p:nvPr/>
        </p:nvSpPr>
        <p:spPr>
          <a:xfrm>
            <a:off x="7673009" y="1289304"/>
            <a:ext cx="276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b="1" dirty="0">
                <a:highlight>
                  <a:srgbClr val="00FF00"/>
                </a:highlight>
              </a:rPr>
              <a:t>NOTES TO UNDERSTSND</a:t>
            </a:r>
            <a:r>
              <a:rPr lang="en-IN" dirty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96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8DCEB6-F41E-7383-F718-F37A8183C206}"/>
              </a:ext>
            </a:extLst>
          </p:cNvPr>
          <p:cNvSpPr txBox="1"/>
          <p:nvPr/>
        </p:nvSpPr>
        <p:spPr>
          <a:xfrm>
            <a:off x="7993563" y="2693505"/>
            <a:ext cx="3677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1)Build Gradually:</a:t>
            </a:r>
          </a:p>
          <a:p>
            <a:endParaRPr lang="en-US" dirty="0"/>
          </a:p>
          <a:p>
            <a:r>
              <a:rPr lang="en-US" dirty="0"/>
              <a:t>2)Focus on Errors: </a:t>
            </a:r>
          </a:p>
          <a:p>
            <a:endParaRPr lang="en-US" dirty="0"/>
          </a:p>
          <a:p>
            <a:r>
              <a:rPr lang="en-US" dirty="0"/>
              <a:t>3)Optimize Custom Loss Functions:</a:t>
            </a:r>
          </a:p>
          <a:p>
            <a:endParaRPr lang="en-US" dirty="0"/>
          </a:p>
          <a:p>
            <a:r>
              <a:rPr lang="en-US" dirty="0"/>
              <a:t>4)Combine Models: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2ECA8-54CD-268B-7CD4-5DEDC879E2D8}"/>
              </a:ext>
            </a:extLst>
          </p:cNvPr>
          <p:cNvSpPr txBox="1"/>
          <p:nvPr/>
        </p:nvSpPr>
        <p:spPr>
          <a:xfrm>
            <a:off x="4267200" y="63610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XG OR Gradient boost algorithm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AC4911-E233-8178-D91F-C84778ED7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9" y="1392410"/>
            <a:ext cx="7260569" cy="4073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0031FF-5F64-D905-D1CA-B7FFEB3D6547}"/>
              </a:ext>
            </a:extLst>
          </p:cNvPr>
          <p:cNvSpPr txBox="1"/>
          <p:nvPr/>
        </p:nvSpPr>
        <p:spPr>
          <a:xfrm>
            <a:off x="8160026" y="1709530"/>
            <a:ext cx="292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00FF00"/>
                </a:highlight>
              </a:rPr>
              <a:t>To understand:</a:t>
            </a:r>
          </a:p>
        </p:txBody>
      </p:sp>
    </p:spTree>
    <p:extLst>
      <p:ext uri="{BB962C8B-B14F-4D97-AF65-F5344CB8AC3E}">
        <p14:creationId xmlns:p14="http://schemas.microsoft.com/office/powerpoint/2010/main" val="159477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2740B-9EFF-CC33-C8F7-D573B1EA3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5" y="2037522"/>
            <a:ext cx="6817025" cy="3981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097B0F-77AF-8625-E514-BFCD8BC5BA4A}"/>
              </a:ext>
            </a:extLst>
          </p:cNvPr>
          <p:cNvSpPr txBox="1"/>
          <p:nvPr/>
        </p:nvSpPr>
        <p:spPr>
          <a:xfrm>
            <a:off x="3965712" y="854765"/>
            <a:ext cx="42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LIGHT GRADIENT BOOST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29B82-A3A6-E7B2-A51E-FF2E10D4D347}"/>
              </a:ext>
            </a:extLst>
          </p:cNvPr>
          <p:cNvSpPr txBox="1"/>
          <p:nvPr/>
        </p:nvSpPr>
        <p:spPr>
          <a:xfrm>
            <a:off x="8249477" y="1789043"/>
            <a:ext cx="33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0000"/>
                </a:highlight>
              </a:rPr>
              <a:t>TO UNDERSTAND: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F37870-5EAC-72CF-0C54-F20FBA0EDA65}"/>
              </a:ext>
            </a:extLst>
          </p:cNvPr>
          <p:cNvSpPr txBox="1"/>
          <p:nvPr/>
        </p:nvSpPr>
        <p:spPr>
          <a:xfrm>
            <a:off x="8070573" y="2445027"/>
            <a:ext cx="4412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1)Start with a Basic Model:</a:t>
            </a:r>
          </a:p>
          <a:p>
            <a:endParaRPr lang="en-US" dirty="0"/>
          </a:p>
          <a:p>
            <a:r>
              <a:rPr lang="en-US" dirty="0"/>
              <a:t>2)Focus on Errors:</a:t>
            </a:r>
          </a:p>
          <a:p>
            <a:endParaRPr lang="en-US" dirty="0"/>
          </a:p>
          <a:p>
            <a:r>
              <a:rPr lang="en-US" dirty="0"/>
              <a:t>3)Build New Trees:</a:t>
            </a:r>
          </a:p>
          <a:p>
            <a:endParaRPr lang="en-US" dirty="0"/>
          </a:p>
          <a:p>
            <a:r>
              <a:rPr lang="en-US" dirty="0"/>
              <a:t>4)Combine Models:</a:t>
            </a:r>
          </a:p>
          <a:p>
            <a:endParaRPr lang="en-US" dirty="0"/>
          </a:p>
          <a:p>
            <a:r>
              <a:rPr lang="en-US" dirty="0"/>
              <a:t>5)Use Efficient Techniques:</a:t>
            </a:r>
          </a:p>
          <a:p>
            <a:endParaRPr lang="en-US" dirty="0"/>
          </a:p>
          <a:p>
            <a:r>
              <a:rPr lang="en-US" dirty="0"/>
              <a:t>   *Histogram-Based Splitting:</a:t>
            </a:r>
          </a:p>
          <a:p>
            <a:r>
              <a:rPr lang="en-US" dirty="0"/>
              <a:t>   *Gradient-Based Sampling: </a:t>
            </a:r>
          </a:p>
          <a:p>
            <a:r>
              <a:rPr lang="en-US" dirty="0"/>
              <a:t>   *Feature Bundling: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81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 una</dc:creator>
  <cp:lastModifiedBy>bala una</cp:lastModifiedBy>
  <cp:revision>1</cp:revision>
  <dcterms:created xsi:type="dcterms:W3CDTF">2024-09-12T12:41:00Z</dcterms:created>
  <dcterms:modified xsi:type="dcterms:W3CDTF">2024-09-12T12:41:22Z</dcterms:modified>
</cp:coreProperties>
</file>