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Internet Safety: Staying Secure Online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 [Your Name] | Date: [Your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Final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Stay informed and cautious online</a:t>
            </a:r>
          </a:p>
          <a:p>
            <a:r>
              <a:t>- Educate others about internet safety</a:t>
            </a:r>
          </a:p>
          <a:p>
            <a:r>
              <a:t>- Think before you click or share information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internet is a powerful tool, but it also comes with risks. Understanding online safety is essential to protect personal data and prevent cyber threats.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Strong Passwords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a mix of uppercase, lowercase, numbers, and symbols</a:t>
            </a:r>
          </a:p>
          <a:p>
            <a:r>
              <a:t>- Avoid common words and personal information</a:t>
            </a:r>
          </a:p>
          <a:p>
            <a:r>
              <a:t>- Use a password manager for better security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Recognizing Scams &amp;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Don't click on suspicious links</a:t>
            </a:r>
          </a:p>
          <a:p>
            <a:r>
              <a:t>- Verify email sources before responding</a:t>
            </a:r>
          </a:p>
          <a:p>
            <a:r>
              <a:t>- Be cautious of urgent messages asking for personal details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Safe Social Media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Adjust privacy settings</a:t>
            </a:r>
          </a:p>
          <a:p>
            <a:r>
              <a:t>- Be mindful of what you share</a:t>
            </a:r>
          </a:p>
          <a:p>
            <a:r>
              <a:t>- Avoid accepting requests from strangers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Cyberbullying Awareness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Recognize cyberbullying behavior</a:t>
            </a:r>
          </a:p>
          <a:p>
            <a:r>
              <a:t>- Report and block offenders</a:t>
            </a:r>
          </a:p>
          <a:p>
            <a:r>
              <a:t>- Support victims and promote kindness online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Protecting Personal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Never share sensitive data like address, phone number, or passwords</a:t>
            </a:r>
          </a:p>
          <a:p>
            <a:r>
              <a:t>- Use two-factor authentication when available</a:t>
            </a:r>
          </a:p>
          <a:p>
            <a:r>
              <a:t>- Be cautious when using public Wi-Fi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Safe Online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secure payment methods</a:t>
            </a:r>
          </a:p>
          <a:p>
            <a:r>
              <a:t>- Look for HTTPS in website URLs</a:t>
            </a:r>
          </a:p>
          <a:p>
            <a:r>
              <a:t>- Be wary of too-good-to-be-true deals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Avoiding Malware &amp; Viruses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Install and update antivirus software</a:t>
            </a:r>
          </a:p>
          <a:p>
            <a:r>
              <a:t>- Don’t download files from untrusted sources</a:t>
            </a:r>
          </a:p>
          <a:p>
            <a:r>
              <a:t>- Regularly back up important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