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pos="7320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02" y="72"/>
      </p:cViewPr>
      <p:guideLst>
        <p:guide orient="horz" pos="2160"/>
        <p:guide pos="3840"/>
        <p:guide orient="horz" pos="3936"/>
        <p:guide pos="360"/>
        <p:guide orient="horz" pos="384"/>
        <p:guide pos="73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1F41-B1DE-4423-A55E-3D3518A3C56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4911-6385-4646-8277-7D440656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E8F4-2016-536D-BE2B-4E6D2E2B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41BCC-CB44-64FD-B205-3B7AE1C55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97C423-E471-FF2E-B044-34EB20870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78215-D330-6E6F-651B-44538373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3337-4E35-2EDF-1F53-1162506C1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AD944-74AD-6D76-30B1-3260F2805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0A2BA-237C-415F-AED6-7987F99A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631D-33DF-0F85-D687-9E49EBA56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7DE6-AFC1-3AF7-CD2F-5CE9A4E8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3CD6A-766D-C406-AAC5-2A55B56F8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C6BED-921C-2D73-3DA5-86643A951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2790D-6DFE-E07F-6813-ECF490A5A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30F6-8806-08A6-0592-BA15ACC3E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3B812-233D-C3D8-E67C-574A02040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B3CD4-0F23-40A8-F21D-77CF0764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0FE2-B85C-7934-9467-31C86471A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5675-560C-B00E-AA7B-F5782D571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565A7-0A3C-E2C4-663C-84E9D6DEA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148B4-C812-983D-08B4-F32D49F3F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2638-4FBF-6EE0-4C63-77CBE2A1A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BDF6-7BBD-AB88-5BED-803E5EF86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39ED6-B96C-B645-BEB4-0AFF4618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F82E0-1A87-7260-3C2B-77FC16BAF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E5FF-EF1C-3EB7-1517-D1AD76A35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B049-200B-4FD2-F0AB-4973414C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18BDB-9836-F33D-8C4D-AA7CBE085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70D35-4C4E-A27C-B459-68E5E6079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9887-8A0B-D942-A0E9-F303A2F37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F0BD0-3604-8A3F-DBC4-D584DE913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83303-6650-17B8-B175-EAAF31381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C61F7-C094-6EDD-423F-FCA647F5A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43B0-594C-BAD1-EA8B-266B379F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BFF0-9FA8-FF7A-F387-6A4D46389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285E8-D451-9DC7-89C7-7D7D132FF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00B32-4620-036D-33FB-0AA7333F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9931-C8DA-97F5-20A0-BDD20FD46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6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A5B88-2846-18D2-EE2F-E77999C1B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074BC-3880-B639-1FA6-DA2C31248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7653D-FD56-27E0-D786-919E4E982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267C-0BB8-369D-CB95-979F7EBB6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0D2C-56EC-F1FA-1450-7039D00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5A54C-628D-2A78-A096-53B3314D9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5A6A1-CADB-5DA9-ADB8-E7D847E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8791-2F30-FD64-6B60-950278A36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7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AF415-B3C5-3309-DDC2-0BAC9108E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3B7D9-3F8B-FB49-68F8-EBA109ED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D977B-B094-3937-0D79-47CBF6C3B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CB57-EBF4-06B4-D54D-BD56504F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AC37-7859-AB4A-3AB7-281AA42F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C28FD-8CA6-2F93-106C-A6B37AA7C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1C472-23BF-8C29-53C1-3033C2815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EB8AB-76FA-857D-817B-7B7FD9F38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CD6CB-BB7F-A265-7BB4-3488906C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F84CD-0F3B-49E4-D64F-56D4DFC60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0079B-F33C-2083-A7B2-9AE63C080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FD29-6228-3E5E-BAFB-E4A0C0009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36193-AC51-0E60-1978-5DB56BBA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3D21B-ACAF-003B-5D3D-B0804D02E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52E33-259C-A0A0-4E3D-9B1582430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30A36-BB68-507F-CCAF-9033F5F52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EE12-FD8E-318C-D357-F7C0A29B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4F5E-CDF2-BFD1-6F48-9180164A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A552-E62C-EC21-67D4-CBF59F4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ABD0-3CCA-33D9-F12E-69A6DBF9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28E2-8D7B-8B6A-C769-82141D9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429A-FE3C-3B23-86A1-86023BF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E0A9-5EA2-B2D0-D5B4-CED0B96C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E29F-2E1E-9523-A332-60488DEA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2B9F-F7D7-CEAE-297C-BC5112B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1A92-BA83-A5D5-F71A-EFCDC2A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3F428-62C6-49A7-394A-F004C4B0D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3144-2315-1BE2-C2C2-6402CF0A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3388-F2A7-E894-498E-5344D7C4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B393-BF74-278B-1B82-1840597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9D09-1D2D-57D1-AD61-CCBFFD3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7C4A-1C9D-8967-9641-E405AA7B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7AA8-9D0D-E150-A55D-53C4FC1E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76A0-5503-2A34-8DAD-64D3C81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F8F6-1A6B-010D-1508-BE4924C7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0B17-C8EC-3F4B-997E-A896466A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2930-367B-8185-C7F7-E758615C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507D-9583-28BB-2BBF-91CF050C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DBB0-0E32-6E6C-5C9F-D49043EF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80ED-5A4D-7417-19C7-6E4A3D2C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8864-179C-DF23-A696-C42EBAE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1942-2A55-1D17-F040-BD4BD67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3237-D7E0-D1FD-726D-B9CA50E8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939E-9273-5EE5-C15F-89169875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1DFC-6588-31CC-2132-6B322D0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6F6C-0C6E-A84B-0B9F-64828B37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6141-FA8D-B9B4-C5DB-A1ADB24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267-9655-8775-9DB7-ACC43328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2A1B-91CC-4856-BC30-3A751E35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157E-7DAA-8203-1114-C8B2B912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BBA9-F589-5E2B-79E5-534029ECE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09F9F-D507-D0D4-1FE7-4208A833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75340-1A2B-8F0E-9C93-B85CE96A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8489E-AD18-B513-E940-A476CD4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D7B72-6678-DE3C-7C71-AAA83CD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2592-C7DE-DC09-826B-ECE54945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F7AF9-A7D7-A7D0-E04C-30F4D71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0AB6-F208-643E-49CB-7A90138A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6F47-E46B-38C8-6410-D7E84D4B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0FD20-8FE3-EB36-6FA7-FE2F5A29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7356-088A-EB96-5CC7-1135D5E4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004C-75F4-C60A-1EEA-EFFECD1C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6C60-D1CD-964A-0EB3-E3FBE599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A9C-FB02-12EE-26BC-66C906FC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8FC2-474B-878B-67E7-E27112D0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DE46-04DC-0557-8A87-7146428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2EB0-2768-6926-8785-647CD988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58F9-BD7C-CC0E-AFC5-41D5585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984B-0BEF-C10E-3D53-2313AB2B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2EDC4-357C-2C29-AECC-BBB20A86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9A926-7116-B8C4-4573-5DC40BE5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FFBF-46CC-E8F3-F5D4-DAC13D1D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1A0C-5BEA-80EE-F3A4-F9CA3D67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13B7-278F-9AC9-203A-FF4F905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E263D-DD02-F3B1-9EA6-D0D2A678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0D31-4559-3247-7D54-AF7A7852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F73D-E7E4-77CB-9E53-525E27BA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4B507-B72B-416F-AE40-14937E775C7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4A4D-7993-4128-202C-3A7F14B2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3F95-06F1-CA26-2C8C-A696A176D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17FF-8300-EA13-F7EE-979D6BC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9144000" cy="282272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6B66-DAD2-6E0A-9E9C-477B5689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429000"/>
            <a:ext cx="5524501" cy="28194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00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1	(211521000000)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2	(211521000000)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3	(211521000000)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656E58-1664-7720-1A80-FC74B1FC88F0}"/>
              </a:ext>
            </a:extLst>
          </p:cNvPr>
          <p:cNvSpPr txBox="1">
            <a:spLocks/>
          </p:cNvSpPr>
          <p:nvPr/>
        </p:nvSpPr>
        <p:spPr>
          <a:xfrm>
            <a:off x="6095999" y="3429000"/>
            <a:ext cx="5524501" cy="281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Name &amp; Degree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Technology</a:t>
            </a: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 Of Technology</a:t>
            </a:r>
          </a:p>
          <a:p>
            <a:pPr algn="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7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E161-B408-E31E-8ADB-902BE42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0D37-F9EC-51DD-63F0-B5112225D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5DC5-6296-7C56-3C8B-0912D65B3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212084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8901-4E44-2C76-E260-AEB2462D8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452-C455-3232-9D69-17BDF0D2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655D-DECF-1E49-E699-DB533DEF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13846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68CE-921B-2137-9C57-EFAB4FBBF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DA1-1953-EEF1-5280-B6A6C9AD2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0AE0-931E-DF95-D59E-0251806E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317493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C9F5-984D-3F05-6792-154B7A97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6AF7-CAD6-174A-82E7-4DE861EA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2498-2704-3DC2-2FD7-3497EE70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213551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61BE5-774D-344A-7110-4F9CC3ED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826-28F6-E43E-5E73-E7742647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6875-AAB0-B9CB-1F23-3AB886D7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385596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8C9A4-1B73-18D6-7310-982D5144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71D6-5E81-538F-F77E-E5BD1C0D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1A1EE-2A9E-C853-64DE-6F52C046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219569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5E51-5051-CD5A-5681-11CB33142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B29-AF14-3494-9E23-0CDFA986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4081-E99D-20A2-5115-D52CFDE5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Diagram</a:t>
            </a:r>
          </a:p>
        </p:txBody>
      </p:sp>
    </p:spTree>
    <p:extLst>
      <p:ext uri="{BB962C8B-B14F-4D97-AF65-F5344CB8AC3E}">
        <p14:creationId xmlns:p14="http://schemas.microsoft.com/office/powerpoint/2010/main" val="117086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3E007-6F7B-5CB3-AF02-75593091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7191-D7D0-039A-3009-792728B00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71ED-C52B-D222-9997-1F0FCD9F5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69004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32D1-170F-DD52-68A8-FD45D92D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EB8F-CE4B-AFC1-BE24-6096BAF8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29BB-A884-DC11-04AD-3B76DB9A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136218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BFAF-EE8A-4F46-F5C7-E9C78EA7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525-70FB-6866-9EF9-2928351C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1604-89AA-DF47-4C09-CB791CEA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341187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D235D-3491-54A6-2CC0-AA31A7BA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477-1EAB-06F3-83CD-A036AD70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224D-AC38-C67C-AA45-A0AA20F8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28799"/>
            <a:ext cx="11049001" cy="320040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276373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F4C0-838D-FA16-1088-87975969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CC5-9541-DE7A-D305-5668AE7D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FAAE-FB94-8427-10C0-55F82382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90559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D121-8FB0-6FC7-E65E-5C6226E8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D520-E0CA-84D9-DB43-A30BA033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33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7F89-96DD-7C48-45CC-1B07D3C0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E9AA-DF1D-4BD7-27F1-F6E708224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Literary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6FA575-66DB-1E52-AC2A-62AEFF3C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0867"/>
              </p:ext>
            </p:extLst>
          </p:nvPr>
        </p:nvGraphicFramePr>
        <p:xfrm>
          <a:off x="571500" y="2316480"/>
          <a:ext cx="11049000" cy="2866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1579083728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8182230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4022336028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1766705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26317021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00455208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42319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Literary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087639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Literary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87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88A3-6F54-0BD1-AE14-AA7886A7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12BB-2E2C-555D-D426-2F2E4228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CF41-D253-1D88-A550-D4A581AE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3928973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12012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6693-9C65-EB2B-76D2-BEF7025A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E6F1-5CC5-FFDB-8123-4C410718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5308-5B23-DBE1-F490-3D9A87B8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34379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CF38-0F01-E07C-6B95-55532F67B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BDE2-BFCC-06ED-F6C8-EAD6A7FD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A88C-046D-0EFA-2D8D-DDC4F7BF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23627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C2DE-ABDD-6C80-851A-ACADC308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215F-5731-3D42-AC3C-F58042D7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A69A7-D189-CD31-0BC0-EF84194D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99458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A59D-47BF-4A96-CB3B-8A400D19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D394-C8A1-CEE2-A53C-F9BACE36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F65B-FA15-6A8E-D982-2FE9A054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points</a:t>
            </a:r>
          </a:p>
        </p:txBody>
      </p:sp>
    </p:spTree>
    <p:extLst>
      <p:ext uri="{BB962C8B-B14F-4D97-AF65-F5344CB8AC3E}">
        <p14:creationId xmlns:p14="http://schemas.microsoft.com/office/powerpoint/2010/main" val="140253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C8D73-C11A-C37E-EC45-4987F49B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AD4-9B17-858A-FD6D-02351B46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CEBF4-C7F4-C66C-784A-913E32FB3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833472"/>
            <a:ext cx="11049001" cy="4414928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used algorithms. Can take more slides if required</a:t>
            </a:r>
          </a:p>
        </p:txBody>
      </p:sp>
    </p:spTree>
    <p:extLst>
      <p:ext uri="{BB962C8B-B14F-4D97-AF65-F5344CB8AC3E}">
        <p14:creationId xmlns:p14="http://schemas.microsoft.com/office/powerpoint/2010/main" val="45251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174</Words>
  <Application>Microsoft Office PowerPoint</Application>
  <PresentationFormat>Widescreen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Times New Roman</vt:lpstr>
      <vt:lpstr>Office Theme</vt:lpstr>
      <vt:lpstr>Enter Project title here</vt:lpstr>
      <vt:lpstr>Abstract</vt:lpstr>
      <vt:lpstr>Literary Survey</vt:lpstr>
      <vt:lpstr>Existing System</vt:lpstr>
      <vt:lpstr>Proposed System</vt:lpstr>
      <vt:lpstr>System Requirements</vt:lpstr>
      <vt:lpstr>System Architecture</vt:lpstr>
      <vt:lpstr>List of Modules</vt:lpstr>
      <vt:lpstr>Algorithm</vt:lpstr>
      <vt:lpstr>Workflow Diagram</vt:lpstr>
      <vt:lpstr>Use-case Diagram</vt:lpstr>
      <vt:lpstr>Class Diagram</vt:lpstr>
      <vt:lpstr>Activity Diagram</vt:lpstr>
      <vt:lpstr>Sequence Diagram</vt:lpstr>
      <vt:lpstr>Entity Relationship Diagram</vt:lpstr>
      <vt:lpstr>Collaboration Diagram</vt:lpstr>
      <vt:lpstr>Advantages</vt:lpstr>
      <vt:lpstr>Future Enhancements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Maximus R</dc:creator>
  <cp:lastModifiedBy>Maximus R</cp:lastModifiedBy>
  <cp:revision>12</cp:revision>
  <dcterms:created xsi:type="dcterms:W3CDTF">2024-10-16T09:20:27Z</dcterms:created>
  <dcterms:modified xsi:type="dcterms:W3CDTF">2025-01-30T13:48:30Z</dcterms:modified>
</cp:coreProperties>
</file>