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04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787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674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342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693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075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421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430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318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610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4619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536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22619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idx="4294967295"/>
          </p:nvPr>
        </p:nvSpPr>
        <p:spPr>
          <a:xfrm>
            <a:off x="0" y="1590675"/>
            <a:ext cx="5707063" cy="3265488"/>
          </a:xfrm>
        </p:spPr>
        <p:txBody>
          <a:bodyPr>
            <a:normAutofit/>
          </a:bodyPr>
          <a:lstStyle/>
          <a:p>
            <a:r>
              <a:rPr lang="en-US"/>
              <a:t>SMART PARKING </a:t>
            </a:r>
          </a:p>
        </p:txBody>
      </p:sp>
    </p:spTree>
    <p:extLst>
      <p:ext uri="{BB962C8B-B14F-4D97-AF65-F5344CB8AC3E}">
        <p14:creationId xmlns:p14="http://schemas.microsoft.com/office/powerpoint/2010/main" val="211475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endParaRP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 Communication Infrastructure in IOT sensors are connected to a communication network, such as Wi-Fi, cellular, LoRaWAN, or Bluetooth, to transmit data to a central server or cloud-based platform.</a:t>
            </a:r>
          </a:p>
          <a:p>
            <a:pPr lvl="0"/>
            <a:r>
              <a:rPr lang="en-US" sz="2000"/>
              <a:t>Drivers can access real-time information about parking space availability, reducing the time spent searching for parking.</a:t>
            </a:r>
          </a:p>
        </p:txBody>
      </p:sp>
    </p:spTree>
    <p:extLst>
      <p:ext uri="{BB962C8B-B14F-4D97-AF65-F5344CB8AC3E}">
        <p14:creationId xmlns:p14="http://schemas.microsoft.com/office/powerpoint/2010/main" val="396988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idx="4294967295"/>
          </p:nvPr>
        </p:nvSpPr>
        <p:spPr>
          <a:xfrm>
            <a:off x="0" y="1590675"/>
            <a:ext cx="5707063" cy="3265488"/>
          </a:xfrm>
        </p:spPr>
        <p:txBody>
          <a:bodyPr>
            <a:normAutofit/>
          </a:bodyPr>
          <a:lstStyle/>
          <a:p>
            <a:r>
              <a:rPr lang="en-US" dirty="0"/>
              <a:t>Conclusion </a:t>
            </a:r>
          </a:p>
        </p:txBody>
      </p:sp>
      <p:sp>
        <p:nvSpPr>
          <p:cNvPr id="3" name="Content Placeholder"/>
          <p:cNvSpPr>
            <a:spLocks noGrp="1"/>
          </p:cNvSpPr>
          <p:nvPr>
            <p:ph type="subTitle" idx="4294967295"/>
          </p:nvPr>
        </p:nvSpPr>
        <p:spPr>
          <a:xfrm>
            <a:off x="165653" y="4029933"/>
            <a:ext cx="7170372" cy="1708732"/>
          </a:xfrm>
        </p:spPr>
        <p:txBody>
          <a:bodyPr>
            <a:normAutofit fontScale="55000" lnSpcReduction="20000"/>
          </a:bodyPr>
          <a:lstStyle/>
          <a:p>
            <a:pPr lvl="0"/>
            <a:r>
              <a:rPr lang="en-US" sz="2000"/>
              <a:t>IoT-based smart parking systems enhance the overall parking experience, improve the utilization of parking resources, and contribute to more sustainable and efficient urban environments. These systems continue to evolve with advancements in IoT technology, data analytics, and user interfaces.</a:t>
            </a:r>
          </a:p>
        </p:txBody>
      </p:sp>
    </p:spTree>
    <p:extLst>
      <p:ext uri="{BB962C8B-B14F-4D97-AF65-F5344CB8AC3E}">
        <p14:creationId xmlns:p14="http://schemas.microsoft.com/office/powerpoint/2010/main" val="195279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Introduction </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Integrating camera-based solutions for image processing to detect parking space availability is a practical and effective approach. Here are some key considerations and steps for implementing such a system</a:t>
            </a:r>
          </a:p>
          <a:p>
            <a:pPr lvl="0"/>
            <a:r>
              <a:rPr lang="en-US" sz="2000"/>
              <a:t>Camera selection:</a:t>
            </a:r>
          </a:p>
          <a:p>
            <a:pPr lvl="0"/>
            <a:r>
              <a:rPr lang="en-US" sz="2000"/>
              <a:t>It is important to select right cameras for image processing to detect space availability</a:t>
            </a:r>
          </a:p>
        </p:txBody>
      </p:sp>
    </p:spTree>
    <p:extLst>
      <p:ext uri="{BB962C8B-B14F-4D97-AF65-F5344CB8AC3E}">
        <p14:creationId xmlns:p14="http://schemas.microsoft.com/office/powerpoint/2010/main" val="232770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endParaRP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1900"/>
              <a:t>For camera selection we can use these cameras:</a:t>
            </a:r>
          </a:p>
          <a:p>
            <a:pPr lvl="0">
              <a:lnSpc>
                <a:spcPct val="90000"/>
              </a:lnSpc>
            </a:pPr>
            <a:r>
              <a:rPr lang="en-US" sz="1900"/>
              <a:t>Fixed Cameras: These are stationary cameras that provide a fixed view of the parking area. They are suitable for monitoring specific zones or entrance/exit areas.</a:t>
            </a:r>
          </a:p>
          <a:p>
            <a:pPr lvl="0">
              <a:lnSpc>
                <a:spcPct val="90000"/>
              </a:lnSpc>
            </a:pPr>
            <a:r>
              <a:rPr lang="en-US" sz="1900"/>
              <a:t>Pan-Tilt-Zoom (PTZ) Cameras: PTZ cameras can be remotely controlled to pan, tilt, and zoom, allowing for flexible coverage and tracking of moving objects within the parking lot</a:t>
            </a:r>
          </a:p>
        </p:txBody>
      </p:sp>
    </p:spTree>
    <p:extLst>
      <p:ext uri="{BB962C8B-B14F-4D97-AF65-F5344CB8AC3E}">
        <p14:creationId xmlns:p14="http://schemas.microsoft.com/office/powerpoint/2010/main" val="63199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endParaRP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360-Degree Cameras: These cameras provide a wide field of view, capturing a complete view of the surroundings without the need for multiple fixed cameras</a:t>
            </a:r>
          </a:p>
        </p:txBody>
      </p:sp>
    </p:spTree>
    <p:extLst>
      <p:ext uri="{BB962C8B-B14F-4D97-AF65-F5344CB8AC3E}">
        <p14:creationId xmlns:p14="http://schemas.microsoft.com/office/powerpoint/2010/main" val="159804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IOT sensor </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Sensors and  important in smart parking because it is used to detect space availability</a:t>
            </a:r>
          </a:p>
          <a:p>
            <a:pPr lvl="0"/>
            <a:r>
              <a:rPr lang="en-US" sz="2000"/>
              <a:t>In here we can use IOT sensors such as ultrasonic sensor, infrared Sensor and magnetic sensor</a:t>
            </a:r>
          </a:p>
          <a:p>
            <a:endParaRPr lang="en-US" sz="2000"/>
          </a:p>
        </p:txBody>
      </p:sp>
    </p:spTree>
    <p:extLst>
      <p:ext uri="{BB962C8B-B14F-4D97-AF65-F5344CB8AC3E}">
        <p14:creationId xmlns:p14="http://schemas.microsoft.com/office/powerpoint/2010/main" val="394995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Ultrasonic Sensor </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Ultrasonic IoT sensors, often referred to as ultrasonic distance sensors or ultrasonic ranging sensors, are a type of sensor that uses sound waves to measure the distance between the sensor and an object or surface. These sensors are commonly used in various IoT applications, including smart parking systems. Here’s how they work and some of their key characteristics</a:t>
            </a:r>
          </a:p>
        </p:txBody>
      </p:sp>
    </p:spTree>
    <p:extLst>
      <p:ext uri="{BB962C8B-B14F-4D97-AF65-F5344CB8AC3E}">
        <p14:creationId xmlns:p14="http://schemas.microsoft.com/office/powerpoint/2010/main" val="6300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endParaRP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1700"/>
              <a:t>Emission of Ultrasonic Waves: The sensor emits high-frequency ultrasonic waves (sound waves) in the ultrasonic range, typically beyond the range of human hearing.</a:t>
            </a:r>
          </a:p>
          <a:p>
            <a:pPr lvl="0">
              <a:lnSpc>
                <a:spcPct val="90000"/>
              </a:lnSpc>
            </a:pPr>
            <a:r>
              <a:rPr lang="en-US" sz="1700"/>
              <a:t>Distance Calculation: Using the speed of sound in the air (which is approximately 343 meters per second or 1,125 feet per second at room temperature), the sensor calculates the distance to the object based on the time it took for the sound waves to travel to the object and back</a:t>
            </a:r>
          </a:p>
        </p:txBody>
      </p:sp>
    </p:spTree>
    <p:extLst>
      <p:ext uri="{BB962C8B-B14F-4D97-AF65-F5344CB8AC3E}">
        <p14:creationId xmlns:p14="http://schemas.microsoft.com/office/powerpoint/2010/main" val="10369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endParaRP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2000"/>
              <a:t>Distance Range: Ultrasonic sensors can typically measure distances in the range of a few centimeters to several meters, depending on the specific sensor model.</a:t>
            </a:r>
          </a:p>
          <a:p>
            <a:pPr lvl="0">
              <a:lnSpc>
                <a:spcPct val="90000"/>
              </a:lnSpc>
            </a:pPr>
            <a:r>
              <a:rPr lang="en-US" sz="2000"/>
              <a:t>Accuracy: The accuracy of ultrasonic sensors can vary depending on factors like sensor quality, environmental conditions, and calibration. High-quality sensors can provide accurate distance measurements.</a:t>
            </a:r>
          </a:p>
        </p:txBody>
      </p:sp>
    </p:spTree>
    <p:extLst>
      <p:ext uri="{BB962C8B-B14F-4D97-AF65-F5344CB8AC3E}">
        <p14:creationId xmlns:p14="http://schemas.microsoft.com/office/powerpoint/2010/main" val="229220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Infrared sensor </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Infrared sensors, often referred to as IR sensors, are devices that can detect and measure the presence, proximity, motion, or temperature of objects and people by emitting and receiving infrared radiation. These sensors are used in various applications, from home automation to industrial automation and security systems. Here are some key aspects of infrared sensors.</a:t>
            </a:r>
          </a:p>
        </p:txBody>
      </p:sp>
    </p:spTree>
    <p:extLst>
      <p:ext uri="{BB962C8B-B14F-4D97-AF65-F5344CB8AC3E}">
        <p14:creationId xmlns:p14="http://schemas.microsoft.com/office/powerpoint/2010/main" val="2005002207"/>
      </p:ext>
    </p:extLst>
  </p:cSld>
  <p:clrMapOvr>
    <a:masterClrMapping/>
  </p:clrMapOvr>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BrushVTI</vt:lpstr>
      <vt:lpstr>SMART PARKING </vt:lpstr>
      <vt:lpstr>Introduction </vt:lpstr>
      <vt:lpstr>PowerPoint Presentation</vt:lpstr>
      <vt:lpstr>PowerPoint Presentation</vt:lpstr>
      <vt:lpstr>IOT sensor </vt:lpstr>
      <vt:lpstr>Ultrasonic Sensor </vt:lpstr>
      <vt:lpstr>PowerPoint Presentation</vt:lpstr>
      <vt:lpstr>PowerPoint Presentation</vt:lpstr>
      <vt:lpstr>Infrared sensor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919965214892</dc:creator>
  <cp:lastModifiedBy>919965214892</cp:lastModifiedBy>
  <cp:revision>2</cp:revision>
  <dcterms:created xsi:type="dcterms:W3CDTF">2023-10-08T11:58:17Z</dcterms:created>
  <dcterms:modified xsi:type="dcterms:W3CDTF">2023-10-08T12:46:26Z</dcterms:modified>
</cp:coreProperties>
</file>