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0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5" r:id="rId8"/>
    <p:sldId id="275" r:id="rId9"/>
    <p:sldId id="268" r:id="rId10"/>
    <p:sldId id="274" r:id="rId11"/>
    <p:sldId id="269" r:id="rId12"/>
    <p:sldId id="270" r:id="rId13"/>
    <p:sldId id="271" r:id="rId14"/>
    <p:sldId id="276" r:id="rId15"/>
    <p:sldId id="277" r:id="rId16"/>
    <p:sldId id="272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66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3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214/ijraset.2021.36339" TargetMode="External"/><Relationship Id="rId2" Type="http://schemas.openxmlformats.org/officeDocument/2006/relationships/hyperlink" Target="https://doi.org/10.6084/m9.figshare.14869167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i.org/10.22214/ijraset.2021.3660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154" y="1353174"/>
            <a:ext cx="8574622" cy="279748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337-BB94-AF28-81C9-E7CCEC1C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95400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15CD-9A94-9000-7B6F-FA751D28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981200"/>
            <a:ext cx="10018713" cy="3810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JDK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BUILD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6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E0FA-F1C9-A12C-306E-712B7872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4916488" cy="1788459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2D0CF4-9BF1-784B-64F0-D4B61A8B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17" y="514350"/>
            <a:ext cx="2487453" cy="552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31D9-CCC7-E8D5-7516-9EA0030A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3" y="3146612"/>
            <a:ext cx="4985682" cy="2017059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App interface</a:t>
            </a:r>
          </a:p>
        </p:txBody>
      </p:sp>
    </p:spTree>
    <p:extLst>
      <p:ext uri="{BB962C8B-B14F-4D97-AF65-F5344CB8AC3E}">
        <p14:creationId xmlns:p14="http://schemas.microsoft.com/office/powerpoint/2010/main" val="257847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B770F-FCB0-C9FB-ABFB-3C70F2B3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89" y="667871"/>
            <a:ext cx="3137647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B74C-438A-2EB9-6BA4-6C197FF4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488141"/>
            <a:ext cx="4862700" cy="22411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brush to increase thickness brush</a:t>
            </a:r>
          </a:p>
        </p:txBody>
      </p:sp>
    </p:spTree>
    <p:extLst>
      <p:ext uri="{BB962C8B-B14F-4D97-AF65-F5344CB8AC3E}">
        <p14:creationId xmlns:p14="http://schemas.microsoft.com/office/powerpoint/2010/main" val="145130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0EF69-15D4-0370-48E7-58088219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03" y="665162"/>
            <a:ext cx="2578142" cy="552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E7EBC-29DE-EF0A-8A53-0561BF3E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384612"/>
            <a:ext cx="5391617" cy="186465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colour option to change the colour of brush</a:t>
            </a:r>
          </a:p>
        </p:txBody>
      </p:sp>
    </p:spTree>
    <p:extLst>
      <p:ext uri="{BB962C8B-B14F-4D97-AF65-F5344CB8AC3E}">
        <p14:creationId xmlns:p14="http://schemas.microsoft.com/office/powerpoint/2010/main" val="25323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1CFE9-F825-3FEF-707C-B8804E99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9672" y="1878104"/>
            <a:ext cx="5426158" cy="1828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left arrow to undo the previous drawing 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417A40D-82ED-843B-A639-91137125A7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" b="2942"/>
          <a:stretch>
            <a:fillRect/>
          </a:stretch>
        </p:blipFill>
        <p:spPr>
          <a:xfrm>
            <a:off x="6373813" y="609600"/>
            <a:ext cx="2900362" cy="5459413"/>
          </a:xfrm>
        </p:spPr>
      </p:pic>
    </p:spTree>
    <p:extLst>
      <p:ext uri="{BB962C8B-B14F-4D97-AF65-F5344CB8AC3E}">
        <p14:creationId xmlns:p14="http://schemas.microsoft.com/office/powerpoint/2010/main" val="32902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3D97D-AFFF-A7F4-E19D-D3D889D5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1376082"/>
            <a:ext cx="5426158" cy="1828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the files option to save the painting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B8E0998-EC0B-4CCC-66FB-43D0DD584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r="3088"/>
          <a:stretch>
            <a:fillRect/>
          </a:stretch>
        </p:blipFill>
        <p:spPr>
          <a:xfrm>
            <a:off x="6742113" y="609600"/>
            <a:ext cx="2532062" cy="5422900"/>
          </a:xfrm>
        </p:spPr>
      </p:pic>
    </p:spTree>
    <p:extLst>
      <p:ext uri="{BB962C8B-B14F-4D97-AF65-F5344CB8AC3E}">
        <p14:creationId xmlns:p14="http://schemas.microsoft.com/office/powerpoint/2010/main" val="103731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92B5-CD62-5F05-4E0C-CFAC31E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071282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E50E-E3A2-B861-351C-361759B5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388" y="1972235"/>
            <a:ext cx="9036425" cy="383689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helps us to express what our heart feels, and if you are depressed it will help you to feel relaxed.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improves our creativity which could be used in all aspects of life to make it more beautiful.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 can be taken up as a hobby or as a career option also.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them putting up paintings in galleries and being a art teacher there are other options out there like designing book, magazine, landscape etc.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just start painting from today itself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just requires paper,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brush. You can also portray your creativity on glass, or a vase, or wooden frame and you can be creative with 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4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3493-F6BD-42F8-297C-B5413E8C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72354"/>
            <a:ext cx="10018711" cy="1165412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333D-BEA6-7E90-18A9-73DE2ED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636" y="1963271"/>
            <a:ext cx="9063318" cy="4580964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 and Karan Dhiman, “Chat Room Using HTML, PHP, CSS, JS, AJAX.”, International Research Journal of Engineering and Technology (IRJET), 1948–1951, 08 June 2021.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https://doi.org/10.6084/m9.figshare.14869167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 and Karan Dhiman, “Chat Room Using HTML, PHP, CSS, JS, AJAX.”,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abs/2106.14704 (2021): n. Pag.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Thakur."Car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Rental System", Volume 9, Issue VII, International Journal for Research in Applied Science and Engineering Technology (IJRASET) Page No: 402-412, ISSN: 2321-9653,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https://doi.org/10.22214/ijraset.2021.36339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Thakur, Mega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Satish."Digital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Bookstore", Volume 9, Issue VII, International Journal for Research in Applied Science and Engineering Technology (IJRASET) Page No: 1302-1313, ISSN: 2321-9653,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https://doi.org/10.22214/ijraset.2021.36609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F170E-1861-E287-833D-C376C1C2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The best way of making use of these colours is through Painting.</a:t>
            </a:r>
          </a:p>
          <a:p>
            <a:pPr algn="just"/>
            <a:r>
              <a:rPr lang="en-US"/>
              <a:t> Painting is a mode of creative expression.</a:t>
            </a:r>
          </a:p>
          <a:p>
            <a:pPr algn="just"/>
            <a:r>
              <a:rPr lang="en-US"/>
              <a:t> It's an art form which gives us the freedom of expressing our </a:t>
            </a:r>
          </a:p>
          <a:p>
            <a:pPr marL="0" indent="0" algn="just">
              <a:buNone/>
            </a:pPr>
            <a:r>
              <a:rPr lang="en-US"/>
              <a:t>thoughts on a canvas with the help of colours and a brush. </a:t>
            </a:r>
          </a:p>
          <a:p>
            <a:pPr algn="just"/>
            <a:r>
              <a:rPr lang="en-US"/>
              <a:t>Paintings can be naturalistic and representational (as in a still life or </a:t>
            </a:r>
          </a:p>
          <a:p>
            <a:pPr marL="0" indent="0" algn="just">
              <a:buNone/>
            </a:pPr>
            <a:r>
              <a:rPr lang="en-US"/>
              <a:t>landscape painting), photographic, abstract, be loaded with narrative</a:t>
            </a:r>
          </a:p>
          <a:p>
            <a:pPr marL="0" indent="0" algn="just">
              <a:buNone/>
            </a:pPr>
            <a:r>
              <a:rPr lang="en-US"/>
              <a:t>content, symbolism, emotion or be political in nature.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77334" y="1743635"/>
            <a:ext cx="8519189" cy="33707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Abstract painting usually utilizes form and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in a non-figurative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way and do not portray any entity or object in the natural world.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is usually used to portray realistic forms in a simplified manner,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leaving only a reference of the original subject.</a:t>
            </a:r>
          </a:p>
          <a:p>
            <a:pPr algn="just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play an important part in our lives.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They add fun and life to it and make it beautiful and enjoyable for us.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We see different shades of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colours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all around us in everything from nature to the place we live and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F758-373A-F39A-85EE-B42126D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685800"/>
            <a:ext cx="8373037" cy="1241612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2373-99C9-6A54-95BB-49CBE122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165" y="1739153"/>
            <a:ext cx="9179860" cy="40520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of making use of these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through Painting.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 is a mode of creative expression.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an art form which gives us the freedom of expressing our thoughts on a canvas with the help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 a brush.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Paintings can be naturalistic and representational photographic, abstract, be loaded with narrative content, symbolism, emotion or be political in nature.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penalty for specifying and engineering an inefficient paint application process is severe for any business and is a price that is paid every day during the lifetime of the system. 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even mid-sized systems, it can easily run into the millions of dollars each year.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Quality issues can easily strain existing customer relationships and discourage new accounts. 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 of any but the most efficient application technology will often result in the need for additional applicators and equipment, larger booths, and much more pollution and waste.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HISTORY OF PAINTING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history of painting reaches back in time to artifacts from pre-historic humans, and spans all cultures.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 represents a continuous, though periodically disrupted tradition from ancient times.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oldest known paintings are at the Grotte Chauvet in France, claimed by some historians to be about 32,000 years old.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They are engraved and painted using red ochre and black pigment and show horses, rhinoceros, lions, buffalo, mammoth or humans often hunting. 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350257-129E-B0CA-B454-29484D685D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r="7644"/>
          <a:stretch>
            <a:fillRect/>
          </a:stretch>
        </p:blipFill>
        <p:spPr>
          <a:xfrm>
            <a:off x="623546" y="2451918"/>
            <a:ext cx="8596668" cy="38457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0646-AB38-6597-9734-CF345F12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340" y="560364"/>
            <a:ext cx="8673368" cy="182424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Indian painting has a very long tradition and history in Indian 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earliest Indian times, the as found in places like Bhimbetka, but the paintings of the Ajanta Caves are the most significant of the few survivals.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6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23AE-877C-CDC4-A0A1-69529462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0" y="44824"/>
            <a:ext cx="5426158" cy="708211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for kids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F95BC99-CEC9-4847-4AD7-12992AD5A0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3" b="8443"/>
          <a:stretch>
            <a:fillRect/>
          </a:stretch>
        </p:blipFill>
        <p:spPr>
          <a:xfrm>
            <a:off x="560792" y="2850776"/>
            <a:ext cx="8323232" cy="37562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B9AD-7256-C39E-ED21-76B0C4F9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9951" y="815789"/>
            <a:ext cx="8494073" cy="2034987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painting is a happy sight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is a great activity for child development as well.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paint, children are able to experiment and express themselves, which is definitely good for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different options available for kids to paint.</a:t>
            </a:r>
          </a:p>
        </p:txBody>
      </p:sp>
    </p:spTree>
    <p:extLst>
      <p:ext uri="{BB962C8B-B14F-4D97-AF65-F5344CB8AC3E}">
        <p14:creationId xmlns:p14="http://schemas.microsoft.com/office/powerpoint/2010/main" val="181585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ED8-9DF1-ECEE-3B10-5F0D5E1C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B3F2-88FB-AC7D-8DF0-0936AEA8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7413"/>
            <a:ext cx="10018713" cy="3998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brush to draw and to adjust the thickness of the brush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left arrow to undo the previous drawing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to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brush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files option to save the painting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20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945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PAINTING</vt:lpstr>
      <vt:lpstr>OBJECTIVE</vt:lpstr>
      <vt:lpstr>ABSTRACT</vt:lpstr>
      <vt:lpstr>INTRODUCTION</vt:lpstr>
      <vt:lpstr>PROPOSED SYSTEM</vt:lpstr>
      <vt:lpstr>HISTORY OF PAINTING</vt:lpstr>
      <vt:lpstr>PowerPoint Presentation</vt:lpstr>
      <vt:lpstr>Painting for kids</vt:lpstr>
      <vt:lpstr>IMPLEMENTATION</vt:lpstr>
      <vt:lpstr>SOFTWARE REQUIREMENTS</vt:lpstr>
      <vt:lpstr>OUT PUT</vt:lpstr>
      <vt:lpstr>PowerPoint Presentation</vt:lpstr>
      <vt:lpstr>PowerPoint Presentation</vt:lpstr>
      <vt:lpstr>PowerPoint Presentation</vt:lpstr>
      <vt:lpstr>PowerPoint Presentation</vt:lpstr>
      <vt:lpstr>CONCLUSION</vt:lpstr>
      <vt:lpstr>REFERANCE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</dc:title>
  <dc:creator>91918</dc:creator>
  <cp:lastModifiedBy>ajaykumarn19@saveetha.com</cp:lastModifiedBy>
  <cp:revision>4</cp:revision>
  <dcterms:created xsi:type="dcterms:W3CDTF">2022-09-21T19:15:35Z</dcterms:created>
  <dcterms:modified xsi:type="dcterms:W3CDTF">2022-09-22T06:25:19Z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F51D9A5B29804266867D88EA4B82B39F</vt:lpwstr>
  </property>
  <property fmtid="{D5CDD505-2E9C-101B-9397-08002B2CF9AE}" pid="3" name="KSOProductBuildVer">
    <vt:lpwstr>1033-11.2.0.11210</vt:lpwstr>
  </property>
</Properties>
</file>