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74" r:id="rId2"/>
    <p:sldId id="258" r:id="rId3"/>
    <p:sldId id="264" r:id="rId4"/>
    <p:sldId id="275" r:id="rId5"/>
    <p:sldId id="267" r:id="rId6"/>
    <p:sldId id="273" r:id="rId7"/>
    <p:sldId id="268" r:id="rId8"/>
    <p:sldId id="272" r:id="rId9"/>
    <p:sldId id="269" r:id="rId10"/>
    <p:sldId id="271" r:id="rId11"/>
    <p:sldId id="26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86441" autoAdjust="0"/>
  </p:normalViewPr>
  <p:slideViewPr>
    <p:cSldViewPr>
      <p:cViewPr>
        <p:scale>
          <a:sx n="100" d="100"/>
          <a:sy n="100" d="100"/>
        </p:scale>
        <p:origin x="-456" y="-72"/>
      </p:cViewPr>
      <p:guideLst>
        <p:guide orient="horz" pos="2160"/>
        <p:guide pos="2880"/>
      </p:guideLst>
    </p:cSldViewPr>
  </p:slideViewPr>
  <p:outlineViewPr>
    <p:cViewPr>
      <p:scale>
        <a:sx n="33" d="100"/>
        <a:sy n="33" d="100"/>
      </p:scale>
      <p:origin x="246" y="51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3D9DF27-3BCC-421C-811A-5867BBD6A5F1}" type="datetimeFigureOut">
              <a:rPr lang="en-IN" smtClean="0"/>
              <a:pPr/>
              <a:t>23-01-2019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5B65DA0-708E-42B6-99FE-7A8E1B76C46D}"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3D9DF27-3BCC-421C-811A-5867BBD6A5F1}" type="datetimeFigureOut">
              <a:rPr lang="en-IN" smtClean="0"/>
              <a:pPr/>
              <a:t>23-01-2019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5B65DA0-708E-42B6-99FE-7A8E1B76C46D}"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3D9DF27-3BCC-421C-811A-5867BBD6A5F1}" type="datetimeFigureOut">
              <a:rPr lang="en-IN" smtClean="0"/>
              <a:pPr/>
              <a:t>23-01-2019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5B65DA0-708E-42B6-99FE-7A8E1B76C46D}"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3D9DF27-3BCC-421C-811A-5867BBD6A5F1}" type="datetimeFigureOut">
              <a:rPr lang="en-IN" smtClean="0"/>
              <a:pPr/>
              <a:t>23-01-2019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5B65DA0-708E-42B6-99FE-7A8E1B76C46D}"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D9DF27-3BCC-421C-811A-5867BBD6A5F1}" type="datetimeFigureOut">
              <a:rPr lang="en-IN" smtClean="0"/>
              <a:pPr/>
              <a:t>23-01-2019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5B65DA0-708E-42B6-99FE-7A8E1B76C46D}"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3D9DF27-3BCC-421C-811A-5867BBD6A5F1}" type="datetimeFigureOut">
              <a:rPr lang="en-IN" smtClean="0"/>
              <a:pPr/>
              <a:t>23-01-2019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5B65DA0-708E-42B6-99FE-7A8E1B76C46D}"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3D9DF27-3BCC-421C-811A-5867BBD6A5F1}" type="datetimeFigureOut">
              <a:rPr lang="en-IN" smtClean="0"/>
              <a:pPr/>
              <a:t>23-01-2019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5B65DA0-708E-42B6-99FE-7A8E1B76C46D}"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3D9DF27-3BCC-421C-811A-5867BBD6A5F1}" type="datetimeFigureOut">
              <a:rPr lang="en-IN" smtClean="0"/>
              <a:pPr/>
              <a:t>23-01-2019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5B65DA0-708E-42B6-99FE-7A8E1B76C46D}"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D9DF27-3BCC-421C-811A-5867BBD6A5F1}" type="datetimeFigureOut">
              <a:rPr lang="en-IN" smtClean="0"/>
              <a:pPr/>
              <a:t>23-01-2019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5B65DA0-708E-42B6-99FE-7A8E1B76C46D}"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D9DF27-3BCC-421C-811A-5867BBD6A5F1}" type="datetimeFigureOut">
              <a:rPr lang="en-IN" smtClean="0"/>
              <a:pPr/>
              <a:t>23-01-2019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5B65DA0-708E-42B6-99FE-7A8E1B76C46D}"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D9DF27-3BCC-421C-811A-5867BBD6A5F1}" type="datetimeFigureOut">
              <a:rPr lang="en-IN" smtClean="0"/>
              <a:pPr/>
              <a:t>23-01-2019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5B65DA0-708E-42B6-99FE-7A8E1B76C46D}"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9DF27-3BCC-421C-811A-5867BBD6A5F1}" type="datetimeFigureOut">
              <a:rPr lang="en-IN" smtClean="0"/>
              <a:pPr/>
              <a:t>23-01-2019</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65DA0-708E-42B6-99FE-7A8E1B76C46D}"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Python workshop</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686800" cy="4525963"/>
          </a:xfrm>
        </p:spPr>
        <p:txBody>
          <a:bodyPr>
            <a:normAutofit lnSpcReduction="10000"/>
          </a:bodyPr>
          <a:lstStyle/>
          <a:p>
            <a:pPr>
              <a:buNone/>
            </a:pPr>
            <a:r>
              <a:rPr lang="en-US" dirty="0" smtClean="0">
                <a:latin typeface="Times New Roman" pitchFamily="18" charset="0"/>
                <a:cs typeface="Times New Roman" pitchFamily="18" charset="0"/>
              </a:rPr>
              <a:t>                     Street racing game</a:t>
            </a:r>
          </a:p>
          <a:p>
            <a:pPr>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Team name: ABD</a:t>
            </a:r>
          </a:p>
          <a:p>
            <a:pPr>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Team number: 16</a:t>
            </a:r>
          </a:p>
          <a:p>
            <a:pPr>
              <a:buNone/>
            </a:pPr>
            <a:endParaRPr lang="en-US" dirty="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Team mentor: Mr.joelanandraj</a:t>
            </a:r>
          </a:p>
          <a:p>
            <a:pPr>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Dept of IT , kite</a:t>
            </a:r>
          </a:p>
          <a:p>
            <a:pPr>
              <a:buNone/>
            </a:pPr>
            <a:r>
              <a:rPr lang="en-US" dirty="0" smtClean="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458200" cy="838200"/>
          </a:xfrm>
        </p:spPr>
        <p:txBody>
          <a:bodyPr>
            <a:normAutofit/>
          </a:bodyPr>
          <a:lstStyle/>
          <a:p>
            <a:r>
              <a:rPr lang="en-US" sz="4400" dirty="0" smtClean="0">
                <a:latin typeface="Times New Roman" pitchFamily="18" charset="0"/>
                <a:cs typeface="Times New Roman" pitchFamily="18" charset="0"/>
              </a:rPr>
              <a:t>                   </a:t>
            </a:r>
            <a:r>
              <a:rPr lang="en-US" sz="4000" dirty="0" smtClean="0">
                <a:latin typeface="Times New Roman" pitchFamily="18" charset="0"/>
                <a:cs typeface="Times New Roman" pitchFamily="18" charset="0"/>
              </a:rPr>
              <a:t>pygame</a:t>
            </a:r>
            <a:endParaRPr lang="en-IN" sz="4000" dirty="0">
              <a:latin typeface="Times New Roman" pitchFamily="18" charset="0"/>
              <a:cs typeface="Times New Roman" pitchFamily="18" charset="0"/>
            </a:endParaRPr>
          </a:p>
        </p:txBody>
      </p:sp>
      <p:pic>
        <p:nvPicPr>
          <p:cNvPr id="4" name="Content Placeholder 3" descr="screen capture (1).png"/>
          <p:cNvPicPr>
            <a:picLocks noGrp="1" noChangeAspect="1"/>
          </p:cNvPicPr>
          <p:nvPr>
            <p:ph idx="1"/>
          </p:nvPr>
        </p:nvPicPr>
        <p:blipFill>
          <a:blip r:embed="rId2" cstate="print"/>
          <a:stretch>
            <a:fillRect/>
          </a:stretch>
        </p:blipFill>
        <p:spPr>
          <a:xfrm>
            <a:off x="722292" y="1600200"/>
            <a:ext cx="7699415" cy="4525963"/>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05000" y="2667000"/>
            <a:ext cx="6629400" cy="1143000"/>
          </a:xfrm>
        </p:spPr>
        <p:txBody>
          <a:bodyPr>
            <a:noAutofit/>
          </a:bodyPr>
          <a:lstStyle/>
          <a:p>
            <a:r>
              <a:rPr lang="en-US" sz="5400" dirty="0" smtClean="0">
                <a:solidFill>
                  <a:srgbClr val="002060"/>
                </a:solidFill>
                <a:latin typeface="Times New Roman" pitchFamily="18" charset="0"/>
                <a:cs typeface="Times New Roman" pitchFamily="18" charset="0"/>
              </a:rPr>
              <a:t>THANK YOU…</a:t>
            </a:r>
            <a:endParaRPr lang="en-IN" sz="5400" dirty="0">
              <a:solidFill>
                <a:srgbClr val="002060"/>
              </a:solidFill>
              <a:latin typeface="Times New Roman" pitchFamily="18" charset="0"/>
              <a:cs typeface="Times New Roman" pitchFamily="18" charset="0"/>
            </a:endParaRPr>
          </a:p>
        </p:txBody>
      </p:sp>
      <p:pic>
        <p:nvPicPr>
          <p:cNvPr id="4" name="Picture 3" descr="yh.jpg"/>
          <p:cNvPicPr>
            <a:picLocks noChangeAspect="1"/>
          </p:cNvPicPr>
          <p:nvPr/>
        </p:nvPicPr>
        <p:blipFill>
          <a:blip r:embed="rId2" cstate="print"/>
          <a:stretch>
            <a:fillRect/>
          </a:stretch>
        </p:blipFill>
        <p:spPr>
          <a:xfrm>
            <a:off x="1447800" y="2133600"/>
            <a:ext cx="6400800" cy="3352800"/>
          </a:xfrm>
          <a:prstGeom prst="rect">
            <a:avLst/>
          </a:prstGeom>
        </p:spPr>
      </p:pic>
    </p:spTree>
  </p:cSld>
  <p:clrMapOvr>
    <a:masterClrMapping/>
  </p:clrMapOvr>
  <p:transition spd="med">
    <p:cover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8400" y="304800"/>
            <a:ext cx="4724400" cy="1295400"/>
          </a:xfrm>
        </p:spPr>
        <p:txBody>
          <a:bodyPr>
            <a:normAutofit fontScale="90000"/>
          </a:bodyPr>
          <a:lstStyle/>
          <a:p>
            <a:r>
              <a:rPr lang="en-US" sz="4800" dirty="0" smtClean="0">
                <a:solidFill>
                  <a:schemeClr val="tx1"/>
                </a:solidFill>
                <a:latin typeface="Rosewood Std Regular" pitchFamily="82" charset="0"/>
              </a:rPr>
              <a:t>     </a:t>
            </a:r>
            <a:r>
              <a:rPr lang="en-US" sz="8800" dirty="0" smtClean="0">
                <a:solidFill>
                  <a:schemeClr val="tx1"/>
                </a:solidFill>
                <a:latin typeface="Times New Roman" pitchFamily="18" charset="0"/>
                <a:cs typeface="Times New Roman" pitchFamily="18" charset="0"/>
              </a:rPr>
              <a:t>TITLE</a:t>
            </a:r>
            <a:endParaRPr lang="en-IN" sz="88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828800"/>
            <a:ext cx="8229600" cy="2819400"/>
          </a:xfrm>
        </p:spPr>
        <p:txBody>
          <a:bodyPr>
            <a:noAutofit/>
          </a:bodyPr>
          <a:lstStyle/>
          <a:p>
            <a:pPr>
              <a:buNone/>
            </a:pPr>
            <a:r>
              <a:rPr lang="en-US" sz="7200" dirty="0" smtClean="0">
                <a:solidFill>
                  <a:srgbClr val="FF0000"/>
                </a:solidFill>
                <a:latin typeface="Algerian" pitchFamily="82" charset="0"/>
              </a:rPr>
              <a:t>  Street racing</a:t>
            </a:r>
          </a:p>
          <a:p>
            <a:pPr>
              <a:buNone/>
            </a:pPr>
            <a:r>
              <a:rPr lang="en-US" sz="7200" dirty="0" smtClean="0">
                <a:solidFill>
                  <a:srgbClr val="FF0000"/>
                </a:solidFill>
                <a:latin typeface="Algerian" pitchFamily="82" charset="0"/>
              </a:rPr>
              <a:t>          game</a:t>
            </a:r>
            <a:endParaRPr lang="en-IN" sz="7200" dirty="0">
              <a:solidFill>
                <a:srgbClr val="FF0000"/>
              </a:solidFill>
              <a:latin typeface="Algerian" pitchFamily="82" charset="0"/>
            </a:endParaRPr>
          </a:p>
        </p:txBody>
      </p:sp>
      <p:pic>
        <p:nvPicPr>
          <p:cNvPr id="4" name="Picture 3" descr="512x512bb.jpg"/>
          <p:cNvPicPr>
            <a:picLocks noChangeAspect="1"/>
          </p:cNvPicPr>
          <p:nvPr/>
        </p:nvPicPr>
        <p:blipFill>
          <a:blip r:embed="rId2" cstate="print"/>
          <a:stretch>
            <a:fillRect/>
          </a:stretch>
        </p:blipFill>
        <p:spPr>
          <a:xfrm>
            <a:off x="2362200" y="4267200"/>
            <a:ext cx="3810000" cy="2286000"/>
          </a:xfrm>
          <a:prstGeom prst="rect">
            <a:avLst/>
          </a:prstGeom>
        </p:spPr>
      </p:pic>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5105400" cy="838200"/>
          </a:xfrm>
        </p:spPr>
        <p:txBody>
          <a:bodyPr>
            <a:normAutofit fontScale="90000"/>
          </a:bodyPr>
          <a:lstStyle/>
          <a:p>
            <a:r>
              <a:rPr lang="en-US" dirty="0" smtClean="0">
                <a:solidFill>
                  <a:srgbClr val="FF0000"/>
                </a:solidFill>
                <a:latin typeface="Times New Roman" pitchFamily="18" charset="0"/>
                <a:cs typeface="Times New Roman" pitchFamily="18" charset="0"/>
              </a:rPr>
              <a:t>INDUSTRY MENTOR</a:t>
            </a:r>
            <a:endParaRPr lang="en-IN" dirty="0">
              <a:solidFill>
                <a:srgbClr val="FF0000"/>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1828800" y="2743200"/>
            <a:ext cx="8458200" cy="1143000"/>
          </a:xfrm>
        </p:spPr>
        <p:txBody>
          <a:bodyPr>
            <a:noAutofit/>
          </a:bodyPr>
          <a:lstStyle/>
          <a:p>
            <a:r>
              <a:rPr lang="en-US" sz="3200" dirty="0" smtClean="0">
                <a:solidFill>
                  <a:srgbClr val="002060"/>
                </a:solidFill>
                <a:latin typeface="Times New Roman" pitchFamily="18" charset="0"/>
                <a:cs typeface="Times New Roman" pitchFamily="18" charset="0"/>
              </a:rPr>
              <a:t>MS. U.subashini</a:t>
            </a:r>
          </a:p>
          <a:p>
            <a:r>
              <a:rPr lang="en-US" sz="3200" dirty="0" smtClean="0">
                <a:solidFill>
                  <a:srgbClr val="002060"/>
                </a:solidFill>
                <a:latin typeface="Times New Roman" pitchFamily="18" charset="0"/>
                <a:cs typeface="Times New Roman" pitchFamily="18" charset="0"/>
              </a:rPr>
              <a:t>Associate</a:t>
            </a:r>
          </a:p>
          <a:p>
            <a:r>
              <a:rPr lang="en-US" sz="3200" dirty="0" smtClean="0">
                <a:solidFill>
                  <a:srgbClr val="002060"/>
                </a:solidFill>
                <a:latin typeface="Times New Roman" pitchFamily="18" charset="0"/>
                <a:cs typeface="Times New Roman" pitchFamily="18" charset="0"/>
              </a:rPr>
              <a:t>Kgisl gss</a:t>
            </a:r>
            <a:endParaRPr lang="en-IN" sz="3200" dirty="0">
              <a:solidFill>
                <a:srgbClr val="002060"/>
              </a:solidFill>
              <a:latin typeface="Times New Roman" pitchFamily="18" charset="0"/>
              <a:cs typeface="Times New Roman" pitchFamily="18" charset="0"/>
            </a:endParaRPr>
          </a:p>
        </p:txBody>
      </p:sp>
    </p:spTree>
  </p:cSld>
  <p:clrMapOvr>
    <a:masterClrMapping/>
  </p:clrMapOvr>
  <p:transition>
    <p:wipe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TEAM MEMBERS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smtClean="0">
                <a:latin typeface="Times New Roman" pitchFamily="18" charset="0"/>
                <a:cs typeface="Times New Roman" pitchFamily="18" charset="0"/>
              </a:rPr>
              <a:t>       DEEPA . K</a:t>
            </a:r>
          </a:p>
          <a:p>
            <a:pPr>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p>
          <a:p>
            <a:pPr>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ARAVINDRAJ SUNDARAMURTHI </a:t>
            </a:r>
          </a:p>
          <a:p>
            <a:pPr>
              <a:buNone/>
            </a:pP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BALAGANAPATHY . V</a:t>
            </a:r>
            <a:endParaRPr lang="en-IN"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686800" cy="838200"/>
          </a:xfrm>
        </p:spPr>
        <p:txBody>
          <a:bodyPr/>
          <a:lstStyle/>
          <a:p>
            <a:r>
              <a:rPr lang="en-US" dirty="0" smtClean="0">
                <a:latin typeface="Times New Roman" pitchFamily="18" charset="0"/>
                <a:cs typeface="Times New Roman" pitchFamily="18" charset="0"/>
              </a:rPr>
              <a:t>                        ABSTRACT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304800" y="1371600"/>
            <a:ext cx="8686800" cy="4708525"/>
          </a:xfrm>
        </p:spPr>
        <p:txBody>
          <a:bodyPr/>
          <a:lstStyle/>
          <a:p>
            <a:pPr algn="just">
              <a:buNone/>
            </a:pPr>
            <a:r>
              <a:rPr lang="en-US" dirty="0" smtClean="0"/>
              <a:t>   </a:t>
            </a:r>
            <a:r>
              <a:rPr lang="en-US" dirty="0" smtClean="0">
                <a:latin typeface="Times New Roman" pitchFamily="18" charset="0"/>
                <a:cs typeface="Times New Roman" pitchFamily="18" charset="0"/>
              </a:rPr>
              <a:t>The title of the program is street racing . The main objective of the program is the car should not be crashed in the highway. We are focusing on developing a 2d street racing game using pygame. This will cover implementation of graphics, physical engine, as well as sound effect and background music. This game fully based on levels ,score ,distance and time .</a:t>
            </a:r>
            <a:endParaRPr lang="en-IN" dirty="0">
              <a:latin typeface="Times New Roman" pitchFamily="18" charset="0"/>
              <a:cs typeface="Times New Roman" pitchFamily="18" charset="0"/>
            </a:endParaRPr>
          </a:p>
        </p:txBody>
      </p:sp>
    </p:spTree>
  </p:cSld>
  <p:clrMapOvr>
    <a:masterClrMapping/>
  </p:clrMapOvr>
  <p:transition>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09600" y="990600"/>
            <a:ext cx="8000999" cy="4876799"/>
          </a:xfrm>
          <a:prstGeom prst="rect">
            <a:avLst/>
          </a:prstGeom>
          <a:noFill/>
          <a:ln w="9525">
            <a:noFill/>
            <a:miter lim="800000"/>
            <a:headEnd/>
            <a:tailEnd/>
          </a:ln>
        </p:spPr>
      </p:pic>
    </p:spTree>
  </p:cSld>
  <p:clrMapOvr>
    <a:masterClrMapping/>
  </p:clrMapOvr>
  <p:transition>
    <p:cover dir="l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8686800" cy="762000"/>
          </a:xfrm>
        </p:spPr>
        <p:txBody>
          <a:bodyPr/>
          <a:lstStyle/>
          <a:p>
            <a:r>
              <a:rPr lang="en-US" dirty="0" smtClean="0">
                <a:latin typeface="Times New Roman" pitchFamily="18" charset="0"/>
                <a:cs typeface="Times New Roman" pitchFamily="18" charset="0"/>
              </a:rPr>
              <a:t>                        modules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solidFill>
            <a:schemeClr val="bg1"/>
          </a:solidFill>
        </p:spPr>
        <p:txBody>
          <a:bodyPr>
            <a:normAutofit fontScale="85000" lnSpcReduction="10000"/>
          </a:bodyPr>
          <a:lstStyle/>
          <a:p>
            <a:pPr>
              <a:buFont typeface="Wingdings" pitchFamily="2" charset="2"/>
              <a:buChar char="v"/>
            </a:pPr>
            <a:r>
              <a:rPr lang="en-US" sz="4000" dirty="0" smtClean="0">
                <a:solidFill>
                  <a:srgbClr val="002060"/>
                </a:solidFill>
                <a:latin typeface="Times New Roman" pitchFamily="18" charset="0"/>
                <a:cs typeface="Times New Roman" pitchFamily="18" charset="0"/>
              </a:rPr>
              <a:t> players: </a:t>
            </a:r>
            <a:r>
              <a:rPr lang="en-US" sz="3300" dirty="0" smtClean="0">
                <a:latin typeface="Times New Roman" pitchFamily="18" charset="0"/>
                <a:cs typeface="Times New Roman" pitchFamily="18" charset="0"/>
              </a:rPr>
              <a:t>single player only can play.</a:t>
            </a:r>
          </a:p>
          <a:p>
            <a:pPr>
              <a:buFont typeface="Wingdings" pitchFamily="2" charset="2"/>
              <a:buChar char="v"/>
            </a:pPr>
            <a:r>
              <a:rPr lang="en-US" sz="4000" dirty="0" smtClean="0">
                <a:solidFill>
                  <a:srgbClr val="002060"/>
                </a:solidFill>
                <a:latin typeface="Times New Roman" pitchFamily="18" charset="0"/>
                <a:cs typeface="Times New Roman" pitchFamily="18" charset="0"/>
              </a:rPr>
              <a:t>Levels: </a:t>
            </a:r>
            <a:r>
              <a:rPr lang="en-US" sz="3300" dirty="0" smtClean="0">
                <a:latin typeface="Times New Roman" pitchFamily="18" charset="0"/>
                <a:cs typeface="Times New Roman" pitchFamily="18" charset="0"/>
              </a:rPr>
              <a:t>Infinity levels based on distance.</a:t>
            </a:r>
          </a:p>
          <a:p>
            <a:pPr>
              <a:buFont typeface="Wingdings" pitchFamily="2" charset="2"/>
              <a:buChar char="v"/>
            </a:pPr>
            <a:r>
              <a:rPr lang="en-US" sz="4000" dirty="0" smtClean="0">
                <a:solidFill>
                  <a:srgbClr val="002060"/>
                </a:solidFill>
                <a:latin typeface="Times New Roman" pitchFamily="18" charset="0"/>
                <a:cs typeface="Times New Roman" pitchFamily="18" charset="0"/>
              </a:rPr>
              <a:t>Timer: </a:t>
            </a:r>
            <a:r>
              <a:rPr lang="en-US" dirty="0" smtClean="0">
                <a:solidFill>
                  <a:schemeClr val="tx1"/>
                </a:solidFill>
                <a:latin typeface="Times New Roman" pitchFamily="18" charset="0"/>
                <a:cs typeface="Times New Roman" pitchFamily="18" charset="0"/>
              </a:rPr>
              <a:t>The score based on time.</a:t>
            </a:r>
          </a:p>
          <a:p>
            <a:pPr>
              <a:buFont typeface="Wingdings" pitchFamily="2" charset="2"/>
              <a:buChar char="v"/>
            </a:pPr>
            <a:r>
              <a:rPr lang="en-US" sz="4000" dirty="0" smtClean="0">
                <a:solidFill>
                  <a:srgbClr val="002060"/>
                </a:solidFill>
                <a:latin typeface="Times New Roman" pitchFamily="18" charset="0"/>
                <a:cs typeface="Times New Roman" pitchFamily="18" charset="0"/>
              </a:rPr>
              <a:t>  Pause: </a:t>
            </a:r>
            <a:r>
              <a:rPr lang="en-US" dirty="0" smtClean="0">
                <a:solidFill>
                  <a:schemeClr val="tx1"/>
                </a:solidFill>
                <a:latin typeface="Times New Roman" pitchFamily="18" charset="0"/>
                <a:cs typeface="Times New Roman" pitchFamily="18" charset="0"/>
              </a:rPr>
              <a:t>If we need to stop the game press </a:t>
            </a:r>
            <a:r>
              <a:rPr lang="en-US" dirty="0" smtClean="0">
                <a:solidFill>
                  <a:srgbClr val="FF0000"/>
                </a:solidFill>
                <a:latin typeface="Times New Roman" pitchFamily="18" charset="0"/>
                <a:cs typeface="Times New Roman" pitchFamily="18" charset="0"/>
              </a:rPr>
              <a:t>“p” </a:t>
            </a:r>
            <a:r>
              <a:rPr lang="en-US" dirty="0" smtClean="0">
                <a:solidFill>
                  <a:schemeClr val="tx1"/>
                </a:solidFill>
                <a:latin typeface="Times New Roman" pitchFamily="18" charset="0"/>
                <a:cs typeface="Times New Roman" pitchFamily="18" charset="0"/>
              </a:rPr>
              <a:t>button.</a:t>
            </a:r>
          </a:p>
          <a:p>
            <a:pPr>
              <a:buFont typeface="Wingdings" pitchFamily="2" charset="2"/>
              <a:buChar char="v"/>
            </a:pPr>
            <a:r>
              <a:rPr lang="en-US" sz="4300" dirty="0" smtClean="0">
                <a:solidFill>
                  <a:srgbClr val="002060"/>
                </a:solidFill>
                <a:latin typeface="Times New Roman" pitchFamily="18" charset="0"/>
                <a:cs typeface="Times New Roman" pitchFamily="18" charset="0"/>
              </a:rPr>
              <a:t> Score: </a:t>
            </a:r>
            <a:r>
              <a:rPr lang="en-US" sz="3300" dirty="0" smtClean="0">
                <a:solidFill>
                  <a:schemeClr val="tx1"/>
                </a:solidFill>
                <a:latin typeface="Times New Roman" pitchFamily="18" charset="0"/>
                <a:cs typeface="Times New Roman" pitchFamily="18" charset="0"/>
              </a:rPr>
              <a:t>It based on distance we traveled.</a:t>
            </a:r>
          </a:p>
          <a:p>
            <a:pPr>
              <a:buFont typeface="Wingdings" pitchFamily="2" charset="2"/>
              <a:buChar char="v"/>
            </a:pPr>
            <a:endParaRPr lang="en-US" dirty="0" smtClean="0">
              <a:solidFill>
                <a:srgbClr val="FF0000"/>
              </a:solidFill>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p>
          <a:p>
            <a:pPr>
              <a:buFont typeface="Wingdings" pitchFamily="2" charset="2"/>
              <a:buChar char="v"/>
            </a:pPr>
            <a:endParaRPr lang="en-US" dirty="0" smtClean="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               Model architecture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ln>
            <a:solidFill>
              <a:schemeClr val="accent1"/>
            </a:solidFill>
          </a:ln>
        </p:spPr>
        <p:txBody>
          <a:bodyPr/>
          <a:lstStyle/>
          <a:p>
            <a:pPr>
              <a:buFont typeface="Wingdings" pitchFamily="2" charset="2"/>
              <a:buChar char="v"/>
            </a:pPr>
            <a:r>
              <a:rPr lang="en-US" dirty="0" smtClean="0"/>
              <a:t>  Start the game</a:t>
            </a:r>
          </a:p>
          <a:p>
            <a:pPr>
              <a:buFont typeface="Wingdings" pitchFamily="2" charset="2"/>
              <a:buChar char="v"/>
            </a:pPr>
            <a:r>
              <a:rPr lang="en-US" dirty="0" smtClean="0"/>
              <a:t>  one  level</a:t>
            </a:r>
          </a:p>
          <a:p>
            <a:pPr>
              <a:buFont typeface="Wingdings" pitchFamily="2" charset="2"/>
              <a:buChar char="v"/>
            </a:pPr>
            <a:r>
              <a:rPr lang="en-US" dirty="0" smtClean="0"/>
              <a:t>  Car runs </a:t>
            </a:r>
          </a:p>
          <a:p>
            <a:pPr>
              <a:buFont typeface="Wingdings" pitchFamily="2" charset="2"/>
              <a:buChar char="v"/>
            </a:pPr>
            <a:r>
              <a:rPr lang="en-US" dirty="0" smtClean="0"/>
              <a:t>  Pause the game</a:t>
            </a:r>
          </a:p>
          <a:p>
            <a:pPr>
              <a:buFont typeface="Wingdings" pitchFamily="2" charset="2"/>
              <a:buChar char="v"/>
            </a:pPr>
            <a:r>
              <a:rPr lang="en-US" dirty="0" smtClean="0"/>
              <a:t>  when Car crash </a:t>
            </a:r>
          </a:p>
          <a:p>
            <a:pPr>
              <a:buFont typeface="Wingdings" pitchFamily="2" charset="2"/>
              <a:buChar char="v"/>
            </a:pPr>
            <a:r>
              <a:rPr lang="en-US" dirty="0" smtClean="0"/>
              <a:t>  End the game</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686800" cy="838200"/>
          </a:xfrm>
        </p:spPr>
        <p:txBody>
          <a:bodyPr/>
          <a:lstStyle/>
          <a:p>
            <a:r>
              <a:rPr lang="en-US" dirty="0" smtClean="0"/>
              <a:t>                    </a:t>
            </a:r>
            <a:r>
              <a:rPr lang="en-US" dirty="0" smtClean="0">
                <a:latin typeface="Times New Roman" pitchFamily="18" charset="0"/>
                <a:cs typeface="Times New Roman" pitchFamily="18" charset="0"/>
              </a:rPr>
              <a:t> requirements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228600" y="1600200"/>
            <a:ext cx="8686800" cy="4525963"/>
          </a:xfrm>
        </p:spPr>
        <p:txBody>
          <a:bodyPr/>
          <a:lstStyle/>
          <a:p>
            <a:pPr>
              <a:buNone/>
            </a:pPr>
            <a:r>
              <a:rPr lang="en-US" dirty="0" smtClean="0"/>
              <a:t>Hardware  :</a:t>
            </a:r>
          </a:p>
          <a:p>
            <a:pPr>
              <a:buNone/>
            </a:pPr>
            <a:r>
              <a:rPr lang="en-US" dirty="0" smtClean="0"/>
              <a:t>                  PENTIUM 4</a:t>
            </a:r>
          </a:p>
          <a:p>
            <a:pPr>
              <a:buNone/>
            </a:pPr>
            <a:r>
              <a:rPr lang="en-US" dirty="0" smtClean="0"/>
              <a:t>	</a:t>
            </a:r>
          </a:p>
          <a:p>
            <a:pPr>
              <a:buNone/>
            </a:pPr>
            <a:r>
              <a:rPr lang="en-US" dirty="0" smtClean="0"/>
              <a:t>Software   :</a:t>
            </a:r>
          </a:p>
          <a:p>
            <a:pPr>
              <a:buNone/>
            </a:pPr>
            <a:r>
              <a:rPr lang="en-US" dirty="0" smtClean="0"/>
              <a:t>                 THONNY</a:t>
            </a:r>
          </a:p>
          <a:p>
            <a:pPr>
              <a:buNone/>
            </a:pPr>
            <a:r>
              <a:rPr lang="en-US" dirty="0" smtClean="0"/>
              <a:t>Language: </a:t>
            </a:r>
          </a:p>
          <a:p>
            <a:pPr>
              <a:buNone/>
            </a:pPr>
            <a:r>
              <a:rPr lang="en-US" dirty="0" smtClean="0"/>
              <a:t>                python programming</a:t>
            </a:r>
            <a:endParaRPr lang="en-IN" dirty="0" smtClean="0"/>
          </a:p>
          <a:p>
            <a:pPr>
              <a:buNone/>
            </a:pPr>
            <a:endParaRPr lang="en-IN" dirty="0"/>
          </a:p>
        </p:txBody>
      </p:sp>
    </p:spTree>
  </p:cSld>
  <p:clrMapOvr>
    <a:masterClrMapping/>
  </p:clrMapOvr>
  <p:transition>
    <p:wedg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456</TotalTime>
  <Words>222</Words>
  <Application>Microsoft Office PowerPoint</Application>
  <PresentationFormat>On-screen Show (4:3)</PresentationFormat>
  <Paragraphs>50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Python workshop</vt:lpstr>
      <vt:lpstr>     TITLE</vt:lpstr>
      <vt:lpstr>INDUSTRY MENTOR</vt:lpstr>
      <vt:lpstr>TEAM MEMBERS</vt:lpstr>
      <vt:lpstr>                        ABSTRACT</vt:lpstr>
      <vt:lpstr>Slide 6</vt:lpstr>
      <vt:lpstr>                        modules</vt:lpstr>
      <vt:lpstr>               Model architecture</vt:lpstr>
      <vt:lpstr>                     requirements</vt:lpstr>
      <vt:lpstr>                   pygame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pygame</dc:title>
  <dc:creator>ITLAB</dc:creator>
  <cp:lastModifiedBy>ITLAB</cp:lastModifiedBy>
  <cp:revision>48</cp:revision>
  <dcterms:created xsi:type="dcterms:W3CDTF">2019-01-22T04:08:02Z</dcterms:created>
  <dcterms:modified xsi:type="dcterms:W3CDTF">2019-01-23T06:31:25Z</dcterms:modified>
</cp:coreProperties>
</file>