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C507A-F1C8-4BB8-9583-76C2D81C1E9F}" v="2989" dt="2021-02-28T15:36:4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56" r:id="rId8"/>
    <p:sldLayoutId id="2147483757" r:id="rId9"/>
    <p:sldLayoutId id="2147483758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1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8121" r="299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0" name="Group 2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1" name="Picture 2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2" name="Picture 2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FFFFFF"/>
                </a:solidFill>
              </a:rPr>
              <a:t>Creative and Innovative Project</a:t>
            </a:r>
            <a:br>
              <a:rPr lang="en-US" sz="3700" dirty="0"/>
            </a:br>
            <a:br>
              <a:rPr lang="en-US" sz="3700" dirty="0"/>
            </a:br>
            <a:r>
              <a:rPr lang="en-US" sz="3700" dirty="0">
                <a:solidFill>
                  <a:srgbClr val="FFFFFF"/>
                </a:solidFill>
              </a:rPr>
              <a:t>Title: E-Commerce with</a:t>
            </a:r>
            <a:r>
              <a:rPr lang="en-US" sz="3700" dirty="0">
                <a:solidFill>
                  <a:srgbClr val="FFFF00"/>
                </a:solidFill>
              </a:rPr>
              <a:t> </a:t>
            </a:r>
            <a:r>
              <a:rPr lang="en-US" sz="37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Team Members:</a:t>
            </a:r>
            <a:endParaRPr lang="en-US" sz="18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Akil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Aim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latin typeface="Sabon Next LT"/>
                <a:ea typeface="+mn-lt"/>
                <a:cs typeface="+mn-lt"/>
              </a:rPr>
              <a:t>To develop an online shopping mobile application in which the product display is enhanced using Augmented Reality.</a:t>
            </a:r>
            <a:endParaRPr lang="en-US" dirty="0">
              <a:latin typeface="Sabon Next LT"/>
              <a:cs typeface="Sabon Next LT"/>
            </a:endParaRPr>
          </a:p>
          <a:p>
            <a:pPr marL="0" indent="0">
              <a:buNone/>
            </a:pPr>
            <a:r>
              <a:rPr lang="en-GB" b="1" dirty="0">
                <a:latin typeface="Sabon Next LT"/>
                <a:ea typeface="+mn-lt"/>
                <a:cs typeface="+mn-lt"/>
              </a:rPr>
              <a:t>Prime Technology</a:t>
            </a:r>
            <a:endParaRPr lang="en-GB" dirty="0">
              <a:latin typeface="Sabon Next LT"/>
              <a:ea typeface="+mn-lt"/>
              <a:cs typeface="+mn-lt"/>
            </a:endParaRPr>
          </a:p>
          <a:p>
            <a:r>
              <a:rPr lang="en-GB" b="1" dirty="0">
                <a:latin typeface="Sabon Next LT"/>
                <a:ea typeface="+mn-lt"/>
                <a:cs typeface="+mn-lt"/>
              </a:rPr>
              <a:t>Augmented Reality</a:t>
            </a:r>
            <a:endParaRPr lang="en-GB" dirty="0">
              <a:latin typeface="Sabon Next LT"/>
              <a:ea typeface="+mn-lt"/>
              <a:cs typeface="+mn-lt"/>
            </a:endParaRPr>
          </a:p>
          <a:p>
            <a:pPr lvl="1"/>
            <a:r>
              <a:rPr lang="en-GB" dirty="0">
                <a:latin typeface="Sabon Next LT"/>
                <a:ea typeface="+mn-lt"/>
                <a:cs typeface="+mn-lt"/>
              </a:rPr>
              <a:t>It is an interactive experience of a real-world environment where the objects that reside in the real world are enhanced by computer-generated perceptual information.</a:t>
            </a:r>
            <a:endParaRPr lang="en-GB" dirty="0">
              <a:latin typeface="Sabon Next LT"/>
              <a:cs typeface="Sabon Next LT"/>
            </a:endParaRPr>
          </a:p>
          <a:p>
            <a:pPr lvl="1"/>
            <a:r>
              <a:rPr lang="en-GB" dirty="0">
                <a:latin typeface="Sabon Next LT"/>
                <a:ea typeface="+mn-lt"/>
                <a:cs typeface="+mn-lt"/>
              </a:rPr>
              <a:t>Any object in the real world can be enhanced to make it appear (artificially) in the space or bound to any object.</a:t>
            </a:r>
            <a:endParaRPr lang="en-US" dirty="0">
              <a:latin typeface="Sabon Next LT"/>
              <a:ea typeface="+mn-lt"/>
              <a:cs typeface="+mn-lt"/>
            </a:endParaRPr>
          </a:p>
          <a:p>
            <a:pPr lvl="1"/>
            <a:r>
              <a:rPr lang="en-GB" dirty="0">
                <a:latin typeface="Sabon Next LT"/>
                <a:ea typeface="+mn-lt"/>
                <a:cs typeface="+mn-lt"/>
              </a:rPr>
              <a:t>The enhancement can be constructive(addition to the environment) or destructive(masking the environment).</a:t>
            </a:r>
          </a:p>
          <a:p>
            <a:pPr lvl="1"/>
            <a:r>
              <a:rPr lang="en-US" dirty="0">
                <a:latin typeface="Sabon Next LT"/>
                <a:ea typeface="+mn-lt"/>
                <a:cs typeface="+mn-lt"/>
              </a:rPr>
              <a:t>When customers can see virtually how products will look or function in a real setting before buying them, they have more-accurate expectations, more confidence about their purchase decisions, and greater product satisfaction.</a:t>
            </a:r>
            <a:endParaRPr lang="en-GB" dirty="0">
              <a:latin typeface="Sabon Next LT"/>
              <a:ea typeface="+mn-lt"/>
              <a:cs typeface="+mn-lt"/>
            </a:endParaRPr>
          </a:p>
          <a:p>
            <a:pPr marL="0" indent="0">
              <a:buNone/>
            </a:pPr>
            <a:endParaRPr lang="en-GB" b="1" dirty="0">
              <a:latin typeface="Sabon Next LT"/>
              <a:cs typeface="Sabon Next 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766F-3652-4DC9-8D90-6E4A8319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803646"/>
          </a:xfrm>
        </p:spPr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Project Description</a:t>
            </a:r>
            <a:endParaRPr lang="en-GB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96A0-8C00-4400-ADD7-26DDD442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75341"/>
            <a:ext cx="11274612" cy="4769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An online shopping platform where users can have a 3D-AR experience of products they search for.</a:t>
            </a:r>
          </a:p>
          <a:p>
            <a:r>
              <a:rPr lang="en-GB"/>
              <a:t>Products sold online are made to appear in 3D format which helps user to have a better view of the product in all dimensions as if they were to purchase in a physical store/shop.</a:t>
            </a:r>
          </a:p>
          <a:p>
            <a:r>
              <a:rPr lang="en-GB"/>
              <a:t>Products can also be viewed in their surrounding space or attached to any body with the use of the cameras in the smartphones.</a:t>
            </a:r>
          </a:p>
          <a:p>
            <a:r>
              <a:rPr lang="en-GB"/>
              <a:t>The available products are classified into 2 categories,</a:t>
            </a:r>
          </a:p>
          <a:p>
            <a:pPr lvl="1"/>
            <a:r>
              <a:rPr lang="en-GB">
                <a:ea typeface="+mn-lt"/>
                <a:cs typeface="+mn-lt"/>
              </a:rPr>
              <a:t>Wearable products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Unwearable 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01E7-990E-4CB9-BA37-FDB03123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93207"/>
          </a:xfrm>
        </p:spPr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Description conti..</a:t>
            </a:r>
            <a:endParaRPr lang="en-GB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F8F9-E962-49EA-884E-C03ED27E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04985"/>
            <a:ext cx="11274612" cy="4540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Wearable products are made to appear on/above the human body.</a:t>
            </a: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is done with markerbased AR technology, where human body is the marker upon which the products are set to appear.</a:t>
            </a:r>
          </a:p>
          <a:p>
            <a:pPr>
              <a:buFont typeface="Arial"/>
              <a:buChar char="•"/>
            </a:pPr>
            <a:r>
              <a:rPr lang="en-GB"/>
              <a:t>Unwearable products are made to appear in the surrounding space where the user wants the product to be placed.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/>
              <a:t>This is done with location based approach, where no marker is provided and the product is projected in the surrounding space.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1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5F15-16A5-4421-90D0-F1D24805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abon Next LT"/>
              </a:rPr>
              <a:t>Creativity and Innovation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F582-DC3C-4AF6-9005-14EB050D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/>
              <a:t>A new user experience with augmented reality is brought in replacing the traditional experience of online shopping.</a:t>
            </a:r>
          </a:p>
          <a:p>
            <a:pPr marL="457200" indent="-457200"/>
            <a:r>
              <a:rPr lang="en-US" dirty="0"/>
              <a:t>While the physical world is three-dimensional, most data is displayed on two-dimensional pages and screens. This gap is closed by - Augmented reality, a set of technologies that superimposes digital data and images on physical objects and environments.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34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EFD6-3696-4429-85E5-82FBE290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908029"/>
          </a:xfrm>
        </p:spPr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C889-1FF1-41DE-A331-3B34838D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36299"/>
            <a:ext cx="11274612" cy="49786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b="1"/>
              <a:t>Application Development Platform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Flutter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Unity</a:t>
            </a:r>
          </a:p>
          <a:p>
            <a:pPr marL="914400" lvl="1" indent="-457200"/>
            <a:r>
              <a:rPr lang="en-US"/>
              <a:t>ARCore</a:t>
            </a:r>
            <a:endParaRPr lang="en-US" dirty="0"/>
          </a:p>
          <a:p>
            <a:pPr marL="457200" indent="-457200"/>
            <a:r>
              <a:rPr lang="en-US" b="1"/>
              <a:t>Frontend</a:t>
            </a:r>
          </a:p>
          <a:p>
            <a:pPr marL="914400" lvl="1" indent="-457200"/>
            <a:r>
              <a:rPr lang="en-US"/>
              <a:t>Dart</a:t>
            </a:r>
            <a:endParaRPr lang="en-US" dirty="0"/>
          </a:p>
          <a:p>
            <a:pPr marL="457200" indent="-457200"/>
            <a:r>
              <a:rPr lang="en-US" b="1"/>
              <a:t>Object Designing Platform</a:t>
            </a:r>
          </a:p>
          <a:p>
            <a:pPr marL="914400" lvl="1" indent="-457200"/>
            <a:r>
              <a:rPr lang="en-US"/>
              <a:t>Blender</a:t>
            </a:r>
            <a:endParaRPr lang="en-US" dirty="0"/>
          </a:p>
          <a:p>
            <a:pPr marL="457200" indent="-457200"/>
            <a:r>
              <a:rPr lang="en-US" b="1">
                <a:ea typeface="+mn-lt"/>
                <a:cs typeface="+mn-lt"/>
              </a:rPr>
              <a:t>Backend – </a:t>
            </a:r>
            <a:r>
              <a:rPr lang="en-US" sz="2800" b="1">
                <a:ea typeface="+mn-lt"/>
                <a:cs typeface="+mn-lt"/>
              </a:rPr>
              <a:t>Database</a:t>
            </a:r>
            <a:endParaRPr lang="en-US" b="1"/>
          </a:p>
          <a:p>
            <a:pPr marL="914400" lvl="1" indent="-457200"/>
            <a:r>
              <a:rPr lang="en-US"/>
              <a:t>Firebase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33CD-76A6-4260-B321-8FC16BBD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043278"/>
          </a:xfrm>
        </p:spPr>
        <p:txBody>
          <a:bodyPr/>
          <a:lstStyle/>
          <a:p>
            <a:pPr algn="ctr"/>
            <a:r>
              <a:rPr lang="en-GB" dirty="0">
                <a:cs typeface="Sabon Next LT"/>
              </a:rPr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2398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416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Creative and Innovative Project  Title: E-Commerce with Augmented Reality </vt:lpstr>
      <vt:lpstr>Aim</vt:lpstr>
      <vt:lpstr>Project Description</vt:lpstr>
      <vt:lpstr>Description conti..</vt:lpstr>
      <vt:lpstr>Creativity and Innovation</vt:lpstr>
      <vt:lpstr>Technology 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Balasubramaniam M</cp:lastModifiedBy>
  <cp:revision>352</cp:revision>
  <dcterms:created xsi:type="dcterms:W3CDTF">2021-02-28T12:28:10Z</dcterms:created>
  <dcterms:modified xsi:type="dcterms:W3CDTF">2021-04-21T07:06:51Z</dcterms:modified>
</cp:coreProperties>
</file>