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9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5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5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84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7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6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1F8-EF27-48FF-98E1-3423E024F1F7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311D-1530-4D4A-9488-727E7FD8B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9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0FFFC10F-7C96-4A6A-BE90-3012A537A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8121" r="2995"/>
          <a:stretch/>
        </p:blipFill>
        <p:spPr>
          <a:xfrm>
            <a:off x="-8977" y="1386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0" y="726066"/>
            <a:ext cx="9774619" cy="2474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Creative and Innovative Project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FFFF"/>
                </a:solidFill>
              </a:rPr>
              <a:t>Title: E-Commerce with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b="1" dirty="0">
                <a:solidFill>
                  <a:srgbClr val="92D050"/>
                </a:solidFill>
              </a:rPr>
              <a:t>Augmented Reality</a:t>
            </a:r>
            <a:br>
              <a:rPr lang="en-US" sz="3700" dirty="0">
                <a:solidFill>
                  <a:srgbClr val="92D050"/>
                </a:solidFill>
                <a:highlight>
                  <a:srgbClr val="00FFFF"/>
                </a:highlight>
              </a:rPr>
            </a:br>
            <a:endParaRPr lang="en-US" sz="3700" dirty="0">
              <a:solidFill>
                <a:srgbClr val="92D050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2" y="3429000"/>
            <a:ext cx="9954076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Team Members: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Akil</a:t>
            </a:r>
            <a:r>
              <a:rPr lang="en-US" dirty="0">
                <a:solidFill>
                  <a:srgbClr val="FFFFFF"/>
                </a:solidFill>
              </a:rPr>
              <a:t> Vishnu M              - 2018115010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Balasubramaniam M - 2018115018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Venkat Karthick P       - 2018115125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61892"/>
          </a:xfrm>
        </p:spPr>
        <p:txBody>
          <a:bodyPr>
            <a:normAutofit/>
          </a:bodyPr>
          <a:lstStyle/>
          <a:p>
            <a:r>
              <a:rPr lang="en-US" sz="3200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0519"/>
            <a:ext cx="11274612" cy="53126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While the physical world is three-dimensional, most data is displayed on two-dimensional pages, images and screens. This gap is closed by - Augmented reality, a set of technologies that superimposes digital data and images on physical objects and environments. </a:t>
            </a:r>
            <a:endParaRPr lang="en-GB" dirty="0"/>
          </a:p>
          <a:p>
            <a:r>
              <a:rPr lang="en-GB" dirty="0"/>
              <a:t>This concept is taken into account and we thought of providing a new experience in online shopping replacing the traditional experience, where the products are displayed in 2-D images.</a:t>
            </a:r>
          </a:p>
          <a:p>
            <a:r>
              <a:rPr lang="en-GB" dirty="0"/>
              <a:t>The showcasing of products to users is enhanced using Augmented Reality. The products are shown in AR view and  3D view.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78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812897"/>
            <a:ext cx="11274612" cy="3037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This project is not available elsewhere.</a:t>
            </a:r>
          </a:p>
          <a:p>
            <a:r>
              <a:rPr lang="en-GB" dirty="0"/>
              <a:t>This project’s idea is inspired from </a:t>
            </a:r>
            <a:r>
              <a:rPr lang="en-GB" dirty="0" err="1"/>
              <a:t>Lenskart</a:t>
            </a:r>
            <a:r>
              <a:rPr lang="en-GB" dirty="0"/>
              <a:t> Application where an online AR specs trial can be done.</a:t>
            </a:r>
          </a:p>
          <a:p>
            <a:r>
              <a:rPr lang="en-GB" dirty="0"/>
              <a:t>This project incorporates this idea and includes a lot of products rather than only spectacles.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61892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0519"/>
            <a:ext cx="11274612" cy="53126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4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5A4-40A8-47E9-9211-0DA1733D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18661"/>
            <a:ext cx="10895106" cy="556591"/>
          </a:xfrm>
        </p:spPr>
        <p:txBody>
          <a:bodyPr>
            <a:normAutofit/>
          </a:bodyPr>
          <a:lstStyle/>
          <a:p>
            <a:r>
              <a:rPr lang="en-US" sz="2800" dirty="0"/>
              <a:t>Work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7B9F-A1BA-45A2-A8E1-839EEB5E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775252"/>
            <a:ext cx="11274612" cy="57169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400" dirty="0"/>
              <a:t>Unity:</a:t>
            </a:r>
          </a:p>
          <a:p>
            <a:pPr lvl="1"/>
            <a:r>
              <a:rPr lang="en-GB" sz="1300" dirty="0"/>
              <a:t>AR display of non-wearable products that reside on horizontal plane has been completed using AR foundation and AR Core horizontal plane tracking.</a:t>
            </a:r>
          </a:p>
          <a:p>
            <a:pPr lvl="1"/>
            <a:r>
              <a:rPr lang="en-GB" sz="1300" dirty="0"/>
              <a:t>AR display of wearable products related to face like sunglasses, cap, mask has been completed using AR Foundation and AR Kit face tracking.</a:t>
            </a:r>
          </a:p>
          <a:p>
            <a:r>
              <a:rPr lang="en-GB" sz="1400" dirty="0"/>
              <a:t>Flutter:</a:t>
            </a:r>
          </a:p>
          <a:p>
            <a:pPr lvl="1"/>
            <a:r>
              <a:rPr lang="en-GB" sz="1300" dirty="0"/>
              <a:t>Welcome Page, Login, signup page, Home Page, Product page, cart page and success page have been coded in flutter(dart).</a:t>
            </a:r>
          </a:p>
          <a:p>
            <a:pPr lvl="1"/>
            <a:r>
              <a:rPr lang="en-GB" sz="1300" dirty="0"/>
              <a:t>3D view of object within the application is created.</a:t>
            </a:r>
          </a:p>
          <a:p>
            <a:r>
              <a:rPr lang="en-GB" sz="1400" dirty="0"/>
              <a:t>Design:</a:t>
            </a:r>
          </a:p>
          <a:p>
            <a:pPr lvl="1"/>
            <a:r>
              <a:rPr lang="en-GB" sz="1300" dirty="0"/>
              <a:t>Logo has been designed. UI for all the pages have been designed using Figma.</a:t>
            </a:r>
          </a:p>
          <a:p>
            <a:pPr lvl="1"/>
            <a:r>
              <a:rPr lang="en-GB" sz="1300" dirty="0"/>
              <a:t>Target marker for the plane detection have been designed that appears on the surrounding to mark the place where the object has to be placed.</a:t>
            </a:r>
          </a:p>
          <a:p>
            <a:pPr lvl="1"/>
            <a:r>
              <a:rPr lang="en-GB" sz="1300" dirty="0"/>
              <a:t>3D models in .</a:t>
            </a:r>
            <a:r>
              <a:rPr lang="en-GB" sz="1300" dirty="0" err="1"/>
              <a:t>glb</a:t>
            </a:r>
            <a:r>
              <a:rPr lang="en-GB" sz="1300" dirty="0"/>
              <a:t> format has been created for all the products created in unity using blender and captured 2D images of all the models.</a:t>
            </a:r>
          </a:p>
          <a:p>
            <a:r>
              <a:rPr lang="en-GB" sz="1400" dirty="0"/>
              <a:t>Integration:</a:t>
            </a:r>
          </a:p>
          <a:p>
            <a:pPr lvl="1"/>
            <a:r>
              <a:rPr lang="en-GB" sz="1300" dirty="0"/>
              <a:t>Integration of flutter with unity has been completed and communication with unity from flutter has been completed.</a:t>
            </a:r>
          </a:p>
          <a:p>
            <a:pPr lvl="1"/>
            <a:r>
              <a:rPr lang="en-GB" sz="1300" dirty="0"/>
              <a:t>Switching among different scenes in unity using actions from flutter has been achieved.(Each product’s AR design is a separate scene in unity).</a:t>
            </a:r>
          </a:p>
          <a:p>
            <a:r>
              <a:rPr lang="en-GB" sz="1400" dirty="0"/>
              <a:t>Database and backend works:</a:t>
            </a:r>
          </a:p>
          <a:p>
            <a:pPr lvl="1"/>
            <a:r>
              <a:rPr lang="en-GB" sz="1300" dirty="0"/>
              <a:t>Database has been designed. User Authentication done using login, signup.</a:t>
            </a:r>
          </a:p>
          <a:p>
            <a:pPr lvl="1"/>
            <a:r>
              <a:rPr lang="en-GB" sz="1300" dirty="0"/>
              <a:t>Products are made to display as per category in the home page. Each product has been made dynamically appear with all its respective data in product </a:t>
            </a:r>
            <a:r>
              <a:rPr lang="en-GB" sz="1300"/>
              <a:t>page. Display </a:t>
            </a:r>
            <a:r>
              <a:rPr lang="en-GB" sz="1300" dirty="0"/>
              <a:t>of products added to cart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398177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437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AvenirNext LT Pro Medium</vt:lpstr>
      <vt:lpstr>Calibri</vt:lpstr>
      <vt:lpstr>Calibri Light</vt:lpstr>
      <vt:lpstr>Sabon Next LT</vt:lpstr>
      <vt:lpstr>Office Theme</vt:lpstr>
      <vt:lpstr>DappledVTI</vt:lpstr>
      <vt:lpstr>Creative and Innovative Project  Title: E-Commerce with Augmented Reality </vt:lpstr>
      <vt:lpstr>Introduction:</vt:lpstr>
      <vt:lpstr>PowerPoint Presentation</vt:lpstr>
      <vt:lpstr>PowerPoint Presentation</vt:lpstr>
      <vt:lpstr>Work Completed: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Innovative Project  Title: E-Commerce with Augmented Reality</dc:title>
  <dc:creator>Balasubramaniam M</dc:creator>
  <cp:lastModifiedBy>Balasubramaniam M</cp:lastModifiedBy>
  <cp:revision>7</cp:revision>
  <dcterms:created xsi:type="dcterms:W3CDTF">2021-04-21T06:43:14Z</dcterms:created>
  <dcterms:modified xsi:type="dcterms:W3CDTF">2021-04-21T07:50:53Z</dcterms:modified>
</cp:coreProperties>
</file>