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9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5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84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7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1F8-EF27-48FF-98E1-3423E024F1F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9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MOZ0Gb1oFsqMpWPIGrMvnq1RPqzML7p/view?usp=sharing" TargetMode="External"/><Relationship Id="rId2" Type="http://schemas.openxmlformats.org/officeDocument/2006/relationships/hyperlink" Target="https://github.com/DIST-projects/cip_2021_bama_ma-am_batch-5010_5018_5125/blob/main/Review1/Demo-video.mp4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0FFFC10F-7C96-4A6A-BE90-3012A537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8121" r="2995"/>
          <a:stretch/>
        </p:blipFill>
        <p:spPr>
          <a:xfrm>
            <a:off x="-8977" y="1386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Creative and Innovative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FFFF"/>
                </a:solidFill>
              </a:rPr>
              <a:t>Title: E-Commerce with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b="1" dirty="0">
                <a:solidFill>
                  <a:srgbClr val="92D050"/>
                </a:solidFill>
              </a:rPr>
              <a:t>Augmented Reality</a:t>
            </a:r>
            <a:br>
              <a:rPr lang="en-US" sz="3700" dirty="0">
                <a:solidFill>
                  <a:srgbClr val="92D050"/>
                </a:solidFill>
                <a:highlight>
                  <a:srgbClr val="00FFFF"/>
                </a:highlight>
              </a:rPr>
            </a:br>
            <a:endParaRPr lang="en-US" sz="3700" dirty="0">
              <a:solidFill>
                <a:srgbClr val="92D050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Team Members: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Akil</a:t>
            </a:r>
            <a:r>
              <a:rPr lang="en-US" dirty="0">
                <a:solidFill>
                  <a:srgbClr val="FFFFFF"/>
                </a:solidFill>
              </a:rPr>
              <a:t> Vishnu M              - 2018115010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Balasubramaniam M - 2018115018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Venkat Karthick P       - 2018115125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64A2-24E9-468E-A905-F404D34C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733466"/>
          </a:xfrm>
        </p:spPr>
        <p:txBody>
          <a:bodyPr>
            <a:normAutofit/>
          </a:bodyPr>
          <a:lstStyle/>
          <a:p>
            <a:r>
              <a:rPr lang="en-IN" sz="3200" b="1" dirty="0"/>
              <a:t>Self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562C-0349-42BE-84D9-B7D5AFC8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05064"/>
            <a:ext cx="11274612" cy="488717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25/25</a:t>
            </a:r>
          </a:p>
          <a:p>
            <a:r>
              <a:rPr lang="en-IN" sz="2400" dirty="0">
                <a:latin typeface="+mj-lt"/>
              </a:rPr>
              <a:t>Reason:</a:t>
            </a:r>
          </a:p>
          <a:p>
            <a:pPr lvl="1"/>
            <a:r>
              <a:rPr lang="en-IN" sz="2000" dirty="0">
                <a:latin typeface="+mj-lt"/>
              </a:rPr>
              <a:t>All ideas discussed during idea explanation in the class have been achieved, no compromise have been made.</a:t>
            </a:r>
          </a:p>
          <a:p>
            <a:pPr lvl="1"/>
            <a:r>
              <a:rPr lang="en-IN" sz="2000" dirty="0">
                <a:latin typeface="+mj-lt"/>
              </a:rPr>
              <a:t>Weekly target set by us have been achieved all the week and pushed daily completed work to </a:t>
            </a:r>
            <a:r>
              <a:rPr lang="en-IN" sz="2000" dirty="0" err="1">
                <a:latin typeface="+mj-lt"/>
              </a:rPr>
              <a:t>github</a:t>
            </a:r>
            <a:r>
              <a:rPr lang="en-IN" sz="2000" dirty="0">
                <a:latin typeface="+mj-lt"/>
              </a:rPr>
              <a:t>.</a:t>
            </a:r>
          </a:p>
          <a:p>
            <a:pPr lvl="1"/>
            <a:r>
              <a:rPr lang="en-IN" sz="2000" dirty="0">
                <a:latin typeface="+mj-lt"/>
              </a:rPr>
              <a:t>Added a ‘progress.md’ file in </a:t>
            </a:r>
            <a:r>
              <a:rPr lang="en-IN" sz="2000" dirty="0" err="1">
                <a:latin typeface="+mj-lt"/>
              </a:rPr>
              <a:t>github</a:t>
            </a:r>
            <a:r>
              <a:rPr lang="en-IN" sz="2000" dirty="0">
                <a:latin typeface="+mj-lt"/>
              </a:rPr>
              <a:t> which states our progress in the project.</a:t>
            </a:r>
          </a:p>
          <a:p>
            <a:pPr lvl="1"/>
            <a:r>
              <a:rPr lang="en-IN" sz="2000" dirty="0">
                <a:latin typeface="+mj-lt"/>
              </a:rPr>
              <a:t>Also added more creative aspects to the application relevant to the idea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7315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61892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0519"/>
            <a:ext cx="11274612" cy="5312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While the physical world is three-dimensional, most data is displayed on two-dimensional pages, images and screens. This gap is closed by - Augmented reality, a set of technologies that superimposes digital data and images on physical objects and environments. 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+mj-lt"/>
                <a:ea typeface="+mj-ea"/>
                <a:cs typeface="+mj-cs"/>
              </a:rPr>
              <a:t>This concept is taken into account and we thought of providing a new experience in online shopping replacing the traditional experience, where the products are displayed in 2-D images.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+mj-lt"/>
                <a:ea typeface="+mj-ea"/>
                <a:cs typeface="+mj-cs"/>
              </a:rPr>
              <a:t>The showcasing of products to users is enhanced using Augmented Reality. The products are shown in AR view and  3D view.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12897"/>
            <a:ext cx="11274612" cy="3037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This project is not available elsewhere.</a:t>
            </a:r>
          </a:p>
          <a:p>
            <a:r>
              <a:rPr lang="en-GB" dirty="0"/>
              <a:t>This project’s idea is inspired from </a:t>
            </a:r>
            <a:r>
              <a:rPr lang="en-GB" dirty="0" err="1"/>
              <a:t>Lenskart</a:t>
            </a:r>
            <a:r>
              <a:rPr lang="en-GB" dirty="0"/>
              <a:t> Application where an online AR specs trial can be done.</a:t>
            </a:r>
          </a:p>
          <a:p>
            <a:r>
              <a:rPr lang="en-GB" dirty="0"/>
              <a:t>This project incorporates this idea and includes a lot of products rather than only spectacles.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54712"/>
          </a:xfrm>
        </p:spPr>
        <p:txBody>
          <a:bodyPr>
            <a:normAutofit/>
          </a:bodyPr>
          <a:lstStyle/>
          <a:p>
            <a:r>
              <a:rPr lang="en-US" sz="3200" dirty="0"/>
              <a:t>Design: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5F75B1-C8AF-47D7-9CBF-B11242B497DB}"/>
              </a:ext>
            </a:extLst>
          </p:cNvPr>
          <p:cNvSpPr/>
          <p:nvPr/>
        </p:nvSpPr>
        <p:spPr>
          <a:xfrm>
            <a:off x="4366342" y="1218708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Search/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Category Filters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B4A9A-FC07-43D4-A5F2-7EE507441C6E}"/>
              </a:ext>
            </a:extLst>
          </p:cNvPr>
          <p:cNvSpPr/>
          <p:nvPr/>
        </p:nvSpPr>
        <p:spPr>
          <a:xfrm>
            <a:off x="458694" y="1218709"/>
            <a:ext cx="170625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Signup/Login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E0B9CB-8594-40AB-81A2-71D960D5C2A0}"/>
              </a:ext>
            </a:extLst>
          </p:cNvPr>
          <p:cNvSpPr/>
          <p:nvPr/>
        </p:nvSpPr>
        <p:spPr>
          <a:xfrm>
            <a:off x="1455193" y="2607096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Wearable Products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9D56BB-CC19-44EB-BCA2-6CF28FE11D7C}"/>
              </a:ext>
            </a:extLst>
          </p:cNvPr>
          <p:cNvSpPr/>
          <p:nvPr/>
        </p:nvSpPr>
        <p:spPr>
          <a:xfrm>
            <a:off x="3882501" y="2591405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Non-Wearable Products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BA4537-F026-4660-8BE4-EB509A1AB744}"/>
              </a:ext>
            </a:extLst>
          </p:cNvPr>
          <p:cNvSpPr/>
          <p:nvPr/>
        </p:nvSpPr>
        <p:spPr>
          <a:xfrm>
            <a:off x="2546083" y="1218708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Products Display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362FD6-7202-4F59-8215-4042A5E1CCB9}"/>
              </a:ext>
            </a:extLst>
          </p:cNvPr>
          <p:cNvSpPr/>
          <p:nvPr/>
        </p:nvSpPr>
        <p:spPr>
          <a:xfrm>
            <a:off x="6186601" y="1218708"/>
            <a:ext cx="19922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Selected Product Display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26B68D-9C5D-4BA3-96BD-310FA7AFD153}"/>
              </a:ext>
            </a:extLst>
          </p:cNvPr>
          <p:cNvSpPr/>
          <p:nvPr/>
        </p:nvSpPr>
        <p:spPr>
          <a:xfrm>
            <a:off x="542007" y="3775264"/>
            <a:ext cx="2327591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 View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(Face tracking)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B4B0E1-A140-49A5-B553-479194F6C7D4}"/>
              </a:ext>
            </a:extLst>
          </p:cNvPr>
          <p:cNvSpPr/>
          <p:nvPr/>
        </p:nvSpPr>
        <p:spPr>
          <a:xfrm>
            <a:off x="3039007" y="3775263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3D View of Products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DFBFAC-1579-49AE-9FFB-88F964B77305}"/>
              </a:ext>
            </a:extLst>
          </p:cNvPr>
          <p:cNvSpPr/>
          <p:nvPr/>
        </p:nvSpPr>
        <p:spPr>
          <a:xfrm>
            <a:off x="5100826" y="3788371"/>
            <a:ext cx="2327591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 View (Horizontal/Vertical Plane Tracking)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CF9BEC-1745-4569-9BD7-A875BF2FFE03}"/>
              </a:ext>
            </a:extLst>
          </p:cNvPr>
          <p:cNvSpPr/>
          <p:nvPr/>
        </p:nvSpPr>
        <p:spPr>
          <a:xfrm flipV="1">
            <a:off x="458695" y="2451369"/>
            <a:ext cx="7060786" cy="4280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677BF9-37AF-4F71-A41B-7333F8AB4662}"/>
              </a:ext>
            </a:extLst>
          </p:cNvPr>
          <p:cNvSpPr/>
          <p:nvPr/>
        </p:nvSpPr>
        <p:spPr>
          <a:xfrm>
            <a:off x="3039007" y="5859945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Checkout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553478-1DBD-4932-AF92-FBBA00EB2FDF}"/>
              </a:ext>
            </a:extLst>
          </p:cNvPr>
          <p:cNvSpPr/>
          <p:nvPr/>
        </p:nvSpPr>
        <p:spPr>
          <a:xfrm>
            <a:off x="7944737" y="3788370"/>
            <a:ext cx="1992228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 of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products Added to Cart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A19E7B-AF38-4A8E-8253-96CC27D4149D}"/>
              </a:ext>
            </a:extLst>
          </p:cNvPr>
          <p:cNvSpPr/>
          <p:nvPr/>
        </p:nvSpPr>
        <p:spPr>
          <a:xfrm>
            <a:off x="3039007" y="4817604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Variant Selection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C57CAC-681D-4F4C-AD85-11F4511124CE}"/>
              </a:ext>
            </a:extLst>
          </p:cNvPr>
          <p:cNvSpPr/>
          <p:nvPr/>
        </p:nvSpPr>
        <p:spPr>
          <a:xfrm>
            <a:off x="10362221" y="3775262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Payment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B0140-1C37-45C5-8D1A-4006A7B1962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164953" y="1620249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0C843E-1C42-4584-A557-99A022723646}"/>
              </a:ext>
            </a:extLst>
          </p:cNvPr>
          <p:cNvCxnSpPr>
            <a:cxnSpLocks/>
          </p:cNvCxnSpPr>
          <p:nvPr/>
        </p:nvCxnSpPr>
        <p:spPr>
          <a:xfrm flipV="1">
            <a:off x="3985212" y="1620248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52CA9B-1BAF-4D3A-B2DF-147C3599A940}"/>
              </a:ext>
            </a:extLst>
          </p:cNvPr>
          <p:cNvCxnSpPr>
            <a:cxnSpLocks/>
          </p:cNvCxnSpPr>
          <p:nvPr/>
        </p:nvCxnSpPr>
        <p:spPr>
          <a:xfrm flipV="1">
            <a:off x="5805471" y="1620247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C72E6-4799-46F1-AC05-A03984CDE1D9}"/>
              </a:ext>
            </a:extLst>
          </p:cNvPr>
          <p:cNvCxnSpPr>
            <a:cxnSpLocks/>
          </p:cNvCxnSpPr>
          <p:nvPr/>
        </p:nvCxnSpPr>
        <p:spPr>
          <a:xfrm flipV="1">
            <a:off x="7546100" y="4205181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1F96B0-3CC0-43A1-824C-2C5A4CB8A0F4}"/>
              </a:ext>
            </a:extLst>
          </p:cNvPr>
          <p:cNvCxnSpPr>
            <a:cxnSpLocks/>
          </p:cNvCxnSpPr>
          <p:nvPr/>
        </p:nvCxnSpPr>
        <p:spPr>
          <a:xfrm flipV="1">
            <a:off x="9936965" y="4176801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97476-FE1C-48CC-A52A-011169CCE33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705803" y="3410177"/>
            <a:ext cx="695595" cy="365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9ADB1F-BD20-4912-A2AE-84BF73316BC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4828706" y="3394486"/>
            <a:ext cx="1435916" cy="39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22367C-9E93-4703-B447-93EE695CB778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401398" y="3410177"/>
            <a:ext cx="1583814" cy="36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2E27DE-C095-42B0-809C-4ECEE676B8B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985212" y="3394486"/>
            <a:ext cx="843494" cy="38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85F62D-9379-484E-A7AC-224E2E337004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3985212" y="4578344"/>
            <a:ext cx="0" cy="239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542982-7D21-4E8F-80A0-3CDD92D2F803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3985212" y="5620685"/>
            <a:ext cx="0" cy="239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E314FC-53FE-448C-A95F-EC556D0FF4F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178830" y="1620247"/>
            <a:ext cx="420421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50CC2-43CE-4A3B-93A6-FCD90D52FCBF}"/>
              </a:ext>
            </a:extLst>
          </p:cNvPr>
          <p:cNvCxnSpPr/>
          <p:nvPr/>
        </p:nvCxnSpPr>
        <p:spPr>
          <a:xfrm>
            <a:off x="3985212" y="2178996"/>
            <a:ext cx="46140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6E3389-8FBF-44EF-9A6D-0BA187B6D087}"/>
              </a:ext>
            </a:extLst>
          </p:cNvPr>
          <p:cNvCxnSpPr/>
          <p:nvPr/>
        </p:nvCxnSpPr>
        <p:spPr>
          <a:xfrm flipV="1">
            <a:off x="8599251" y="1620247"/>
            <a:ext cx="0" cy="558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915BAF-347B-4BD1-A7C5-1D16A2F619C4}"/>
              </a:ext>
            </a:extLst>
          </p:cNvPr>
          <p:cNvCxnSpPr>
            <a:endCxn id="18" idx="2"/>
          </p:cNvCxnSpPr>
          <p:nvPr/>
        </p:nvCxnSpPr>
        <p:spPr>
          <a:xfrm>
            <a:off x="3985212" y="2178996"/>
            <a:ext cx="3876" cy="27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18661"/>
            <a:ext cx="10895106" cy="556591"/>
          </a:xfrm>
        </p:spPr>
        <p:txBody>
          <a:bodyPr>
            <a:normAutofit/>
          </a:bodyPr>
          <a:lstStyle/>
          <a:p>
            <a:r>
              <a:rPr lang="en-US" sz="2800" dirty="0"/>
              <a:t>Work Completed</a:t>
            </a:r>
            <a:r>
              <a:rPr lang="en-US" sz="2800" dirty="0">
                <a:sym typeface="Wingdings" panose="05000000000000000000" pitchFamily="2" charset="2"/>
              </a:rPr>
              <a:t>: (75</a:t>
            </a:r>
            <a:r>
              <a:rPr lang="en-US" sz="2800">
                <a:sym typeface="Wingdings" panose="05000000000000000000" pitchFamily="2" charset="2"/>
              </a:rPr>
              <a:t>% completed)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775252"/>
            <a:ext cx="11274612" cy="57169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400" dirty="0"/>
              <a:t>Unity:</a:t>
            </a:r>
          </a:p>
          <a:p>
            <a:pPr lvl="1"/>
            <a:r>
              <a:rPr lang="en-GB" sz="1300" dirty="0"/>
              <a:t>AR display of non-wearable products that reside on horizontal plane has been completed using AR foundation and AR Core horizontal plane tracking.</a:t>
            </a:r>
          </a:p>
          <a:p>
            <a:pPr lvl="1"/>
            <a:r>
              <a:rPr lang="en-GB" sz="1300" dirty="0"/>
              <a:t>AR display of wearable products related to face like sunglasses, cap, mask has been completed using AR Foundation and AR Kit face tracking.</a:t>
            </a:r>
          </a:p>
          <a:p>
            <a:r>
              <a:rPr lang="en-GB" sz="1400" dirty="0"/>
              <a:t>Flutter:</a:t>
            </a:r>
          </a:p>
          <a:p>
            <a:pPr lvl="1"/>
            <a:r>
              <a:rPr lang="en-GB" sz="1300" dirty="0"/>
              <a:t>Welcome Page, Login, signup page, Home Page, Product page, cart page and success page have been coded in flutter(dart).</a:t>
            </a:r>
          </a:p>
          <a:p>
            <a:pPr lvl="1"/>
            <a:r>
              <a:rPr lang="en-GB" sz="1300" dirty="0"/>
              <a:t>3D view of object within the application is created.</a:t>
            </a:r>
          </a:p>
          <a:p>
            <a:r>
              <a:rPr lang="en-GB" sz="1400" dirty="0"/>
              <a:t>Design:</a:t>
            </a:r>
          </a:p>
          <a:p>
            <a:pPr lvl="1"/>
            <a:r>
              <a:rPr lang="en-GB" sz="1300" dirty="0"/>
              <a:t>Logo has been designed. UI for all the pages have been designed using Figma.</a:t>
            </a:r>
          </a:p>
          <a:p>
            <a:pPr lvl="1"/>
            <a:r>
              <a:rPr lang="en-GB" sz="1300" dirty="0"/>
              <a:t>Target marker for the plane detection have been designed that appears on the surrounding to mark the place where the object has to be placed.</a:t>
            </a:r>
          </a:p>
          <a:p>
            <a:pPr lvl="1"/>
            <a:r>
              <a:rPr lang="en-GB" sz="1300" dirty="0"/>
              <a:t>3D models in .</a:t>
            </a:r>
            <a:r>
              <a:rPr lang="en-GB" sz="1300" dirty="0" err="1"/>
              <a:t>glb</a:t>
            </a:r>
            <a:r>
              <a:rPr lang="en-GB" sz="1300" dirty="0"/>
              <a:t> format has been created for all the products created in unity using blender and captured 2D images of all the models.</a:t>
            </a:r>
          </a:p>
          <a:p>
            <a:r>
              <a:rPr lang="en-GB" sz="1400" dirty="0"/>
              <a:t>Integration:</a:t>
            </a:r>
          </a:p>
          <a:p>
            <a:pPr lvl="1"/>
            <a:r>
              <a:rPr lang="en-GB" sz="1300" dirty="0"/>
              <a:t>Integration of flutter with unity has been completed and communication with unity from flutter has been completed.</a:t>
            </a:r>
          </a:p>
          <a:p>
            <a:pPr lvl="1"/>
            <a:r>
              <a:rPr lang="en-GB" sz="1300" dirty="0"/>
              <a:t>Switching among different scenes in unity using actions from flutter has been achieved.(Each product’s AR design is a separate scene in unity).</a:t>
            </a:r>
          </a:p>
          <a:p>
            <a:r>
              <a:rPr lang="en-GB" sz="1400" dirty="0"/>
              <a:t>Database and backend works:</a:t>
            </a:r>
          </a:p>
          <a:p>
            <a:pPr lvl="1"/>
            <a:r>
              <a:rPr lang="en-GB" sz="1300" dirty="0"/>
              <a:t>Database has been designed. User Authentication done using login, signup.</a:t>
            </a:r>
          </a:p>
          <a:p>
            <a:pPr lvl="1"/>
            <a:r>
              <a:rPr lang="en-GB" sz="1300" dirty="0"/>
              <a:t>Products are made to display as per category in the home page. Each product has been made dynamically appear with all its respective data in product </a:t>
            </a:r>
            <a:r>
              <a:rPr lang="en-GB" sz="1300"/>
              <a:t>page. Display </a:t>
            </a:r>
            <a:r>
              <a:rPr lang="en-GB" sz="1300" dirty="0"/>
              <a:t>of products added to cart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398177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460A-2E65-4CBB-ACA6-9EF2FCE3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616734"/>
          </a:xfrm>
        </p:spPr>
        <p:txBody>
          <a:bodyPr>
            <a:normAutofit/>
          </a:bodyPr>
          <a:lstStyle/>
          <a:p>
            <a:r>
              <a:rPr lang="en-IN" sz="3200" dirty="0"/>
              <a:t>Demo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7455-47E9-4096-B71A-016A0207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67320"/>
            <a:ext cx="11274612" cy="497789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Github</a:t>
            </a:r>
            <a:r>
              <a:rPr lang="en-IN" dirty="0"/>
              <a:t> Link: 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https://github.com/DIST-projects/cip_2021_bama_ma-am_batch-5010_5018_5125/blob/main/Review1/Demo-video.mp4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Drive Link: </a:t>
            </a:r>
            <a:r>
              <a:rPr lang="en-IN" sz="2400" dirty="0">
                <a:hlinkClick r:id="rId3"/>
              </a:rPr>
              <a:t>https://drive.google.com/file/d/19MOZ0Gb1oFsqMpWPIGrMvnq1RPqzML7p/view?usp=sharing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0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DE37C-3EAE-4DFE-9AFF-9EB4D59407EC}"/>
              </a:ext>
            </a:extLst>
          </p:cNvPr>
          <p:cNvSpPr/>
          <p:nvPr/>
        </p:nvSpPr>
        <p:spPr>
          <a:xfrm>
            <a:off x="165370" y="184821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AKIL VISHNU M – 2018115018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Design: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logo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all the UI using Figma.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target for the AR placement of objects.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Front end pages – Product page, Action sheet in checkout, Cart page, Payment success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splash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Done UI fixes in all other pages of flutter.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3D view of objects and generated </a:t>
            </a:r>
            <a:r>
              <a:rPr lang="en-IN" sz="1400" dirty="0" err="1">
                <a:solidFill>
                  <a:schemeClr val="tx1"/>
                </a:solidFill>
              </a:rPr>
              <a:t>glb</a:t>
            </a:r>
            <a:r>
              <a:rPr lang="en-IN" sz="1400" dirty="0">
                <a:solidFill>
                  <a:schemeClr val="tx1"/>
                </a:solidFill>
              </a:rPr>
              <a:t>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a “smartphone” 3d object in Blender.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A4753-CF7D-4291-9DF2-CAB9C6788C55}"/>
              </a:ext>
            </a:extLst>
          </p:cNvPr>
          <p:cNvSpPr/>
          <p:nvPr/>
        </p:nvSpPr>
        <p:spPr>
          <a:xfrm>
            <a:off x="4153711" y="184821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BALASUBRAMANIAM M – 2018115018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Front end pages – Welcome page, Login and Signup Page, Home page, AR display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Search and category filters in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Done UI fixes in all other pages of flutter.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flutter and firebase.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Firebase Authentication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Contents of the pages in flutter obtained from firebase, insertions, </a:t>
            </a:r>
            <a:r>
              <a:rPr lang="en-IN" sz="1400" dirty="0" err="1">
                <a:solidFill>
                  <a:schemeClr val="tx1"/>
                </a:solidFill>
              </a:rPr>
              <a:t>updations</a:t>
            </a:r>
            <a:r>
              <a:rPr lang="en-IN" sz="1400" dirty="0">
                <a:solidFill>
                  <a:schemeClr val="tx1"/>
                </a:solidFill>
              </a:rPr>
              <a:t> and deletions done.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a simple unity scene with flutter.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Communication between Flutter and Unity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270DE-2D41-474D-99A4-8ED757647836}"/>
              </a:ext>
            </a:extLst>
          </p:cNvPr>
          <p:cNvSpPr/>
          <p:nvPr/>
        </p:nvSpPr>
        <p:spPr>
          <a:xfrm>
            <a:off x="8142052" y="184822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VENKAT KARTHICK P – 2018115125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database. 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Unity: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Tried AR with Vuforia.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Sample horizontal plane detection done using a spider model using AR Foundation and AR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AR placement </a:t>
            </a:r>
            <a:r>
              <a:rPr lang="en-IN" sz="1400" dirty="0" err="1">
                <a:solidFill>
                  <a:schemeClr val="tx1"/>
                </a:solidFill>
              </a:rPr>
              <a:t>c#</a:t>
            </a:r>
            <a:r>
              <a:rPr lang="en-IN" sz="1400" dirty="0">
                <a:solidFill>
                  <a:schemeClr val="tx1"/>
                </a:solidFill>
              </a:rPr>
              <a:t> script added to place object on the detected plane.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Sample face tracking done, which paints the detected face with a material using AR Kit face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more plane detection scenes with unwearable objects – Sofa, Laptop, Drum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more face tracking scenes with wearable objects – sunglasses, power glasses, cap, mask.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2d Loading scene.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</p:txBody>
      </p:sp>
    </p:spTree>
    <p:extLst>
      <p:ext uri="{BB962C8B-B14F-4D97-AF65-F5344CB8AC3E}">
        <p14:creationId xmlns:p14="http://schemas.microsoft.com/office/powerpoint/2010/main" val="17858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8016-8C8F-4F03-A647-C3651EBC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8482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</a:t>
            </a:r>
            <a:r>
              <a:rPr lang="en-IN" sz="3200" b="1" dirty="0"/>
              <a:t>nnovation: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9786-35EA-414D-BC76-CBA086D8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35413"/>
            <a:ext cx="11274612" cy="50875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Replacing the traditional experience of online shopping.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Enhancing the traditional showcasing of products with Augmented Reality which provides users more satisfaction on buying a product.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sz="34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IN" sz="3400" b="1" dirty="0">
                <a:latin typeface="+mj-lt"/>
                <a:ea typeface="+mj-ea"/>
                <a:cs typeface="+mj-cs"/>
              </a:rPr>
              <a:t>Creativity: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Dynamic page background has been implemented.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Provided an </a:t>
            </a:r>
            <a:r>
              <a:rPr lang="en-IN" dirty="0" err="1">
                <a:latin typeface="+mj-lt"/>
                <a:ea typeface="+mj-ea"/>
                <a:cs typeface="+mj-cs"/>
              </a:rPr>
              <a:t>png</a:t>
            </a:r>
            <a:r>
              <a:rPr lang="en-IN" dirty="0">
                <a:latin typeface="+mj-lt"/>
                <a:ea typeface="+mj-ea"/>
                <a:cs typeface="+mj-cs"/>
              </a:rPr>
              <a:t> image, its dominant colour is found and made as the background. This provides a different view experience for each and every products that the user view in our application.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Flutter-Unity integration has been done and switching scenes done using a </a:t>
            </a:r>
            <a:r>
              <a:rPr lang="en-IN" dirty="0" err="1">
                <a:latin typeface="+mj-lt"/>
                <a:ea typeface="+mj-ea"/>
                <a:cs typeface="+mj-cs"/>
              </a:rPr>
              <a:t>gameObject</a:t>
            </a:r>
            <a:r>
              <a:rPr lang="en-IN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73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B116-7A14-4EC4-8D09-8637047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84827"/>
          </a:xfrm>
        </p:spPr>
        <p:txBody>
          <a:bodyPr>
            <a:normAutofit/>
          </a:bodyPr>
          <a:lstStyle/>
          <a:p>
            <a:r>
              <a:rPr lang="en-IN" sz="3200" b="1" dirty="0"/>
              <a:t>Satisfaction with the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FC69-B4F3-4C0A-8373-E5C4F6D4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55260"/>
            <a:ext cx="11274612" cy="45369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Yes, we are satisfied with the work that have been completed so far.</a:t>
            </a:r>
          </a:p>
          <a:p>
            <a:r>
              <a:rPr lang="en-IN" sz="2400" dirty="0">
                <a:latin typeface="+mj-lt"/>
              </a:rPr>
              <a:t>Whatever was aimed to be done during the start of the project have been established.</a:t>
            </a:r>
          </a:p>
          <a:p>
            <a:r>
              <a:rPr lang="en-IN" sz="2400" dirty="0">
                <a:latin typeface="+mj-lt"/>
              </a:rPr>
              <a:t>Implemented many other extra creative elements relevant to the idea of 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3918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1117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Calibri Light</vt:lpstr>
      <vt:lpstr>Sabon Next LT</vt:lpstr>
      <vt:lpstr>Office Theme</vt:lpstr>
      <vt:lpstr>DappledVTI</vt:lpstr>
      <vt:lpstr>Creative and Innovative Project  Title: E-Commerce with Augmented Reality </vt:lpstr>
      <vt:lpstr>Introduction:</vt:lpstr>
      <vt:lpstr>PowerPoint Presentation</vt:lpstr>
      <vt:lpstr>Design:</vt:lpstr>
      <vt:lpstr>Work Completed: (75% completed)</vt:lpstr>
      <vt:lpstr>Demo Video:</vt:lpstr>
      <vt:lpstr>PowerPoint Presentation</vt:lpstr>
      <vt:lpstr>Innovation:</vt:lpstr>
      <vt:lpstr>Satisfaction with the work:</vt:lpstr>
      <vt:lpstr>Self Evaluation: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Innovative Project  Title: E-Commerce with Augmented Reality</dc:title>
  <dc:creator>Balasubramaniam M</dc:creator>
  <cp:lastModifiedBy>BALASUBRAMANIAM M</cp:lastModifiedBy>
  <cp:revision>40</cp:revision>
  <dcterms:created xsi:type="dcterms:W3CDTF">2021-04-21T06:43:14Z</dcterms:created>
  <dcterms:modified xsi:type="dcterms:W3CDTF">2021-05-24T15:30:39Z</dcterms:modified>
</cp:coreProperties>
</file>