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6A2-EE91-480F-9480-FC0FE06FF45F}" type="datetimeFigureOut">
              <a:rPr lang="en-US" smtClean="0"/>
              <a:t>05-Mar-20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84D7-DF83-479C-ABBF-E9BE20E91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6A2-EE91-480F-9480-FC0FE06FF45F}" type="datetimeFigureOut">
              <a:rPr lang="en-US" smtClean="0"/>
              <a:t>05-Mar-20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84D7-DF83-479C-ABBF-E9BE20E91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6A2-EE91-480F-9480-FC0FE06FF45F}" type="datetimeFigureOut">
              <a:rPr lang="en-US" smtClean="0"/>
              <a:t>05-Mar-20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84D7-DF83-479C-ABBF-E9BE20E91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6A2-EE91-480F-9480-FC0FE06FF45F}" type="datetimeFigureOut">
              <a:rPr lang="en-US" smtClean="0"/>
              <a:t>05-Mar-20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84D7-DF83-479C-ABBF-E9BE20E91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6A2-EE91-480F-9480-FC0FE06FF45F}" type="datetimeFigureOut">
              <a:rPr lang="en-US" smtClean="0"/>
              <a:t>05-Mar-20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84D7-DF83-479C-ABBF-E9BE20E91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6A2-EE91-480F-9480-FC0FE06FF45F}" type="datetimeFigureOut">
              <a:rPr lang="en-US" smtClean="0"/>
              <a:t>05-Mar-20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84D7-DF83-479C-ABBF-E9BE20E91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6A2-EE91-480F-9480-FC0FE06FF45F}" type="datetimeFigureOut">
              <a:rPr lang="en-US" smtClean="0"/>
              <a:t>05-Mar-20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84D7-DF83-479C-ABBF-E9BE20E91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6A2-EE91-480F-9480-FC0FE06FF45F}" type="datetimeFigureOut">
              <a:rPr lang="en-US" smtClean="0"/>
              <a:t>05-Mar-20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84D7-DF83-479C-ABBF-E9BE20E91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6A2-EE91-480F-9480-FC0FE06FF45F}" type="datetimeFigureOut">
              <a:rPr lang="en-US" smtClean="0"/>
              <a:t>05-Mar-20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84D7-DF83-479C-ABBF-E9BE20E91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6A2-EE91-480F-9480-FC0FE06FF45F}" type="datetimeFigureOut">
              <a:rPr lang="en-US" smtClean="0"/>
              <a:t>05-Mar-20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84D7-DF83-479C-ABBF-E9BE20E91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86A2-EE91-480F-9480-FC0FE06FF45F}" type="datetimeFigureOut">
              <a:rPr lang="en-US" smtClean="0"/>
              <a:t>05-Mar-20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84D7-DF83-479C-ABBF-E9BE20E91F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B86A2-EE91-480F-9480-FC0FE06FF45F}" type="datetimeFigureOut">
              <a:rPr lang="en-US" smtClean="0"/>
              <a:t>05-Mar-20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84D7-DF83-479C-ABBF-E9BE20E91F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Sustainaility</a:t>
            </a:r>
            <a:r>
              <a:rPr lang="en-US" dirty="0" smtClean="0"/>
              <a:t> and digitalization in shipping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Sustainaility and digitalization in shipping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Sustainaility and digitalization in shipping</dc:title>
  <dc:creator>dell</dc:creator>
  <cp:lastModifiedBy>dell</cp:lastModifiedBy>
  <cp:revision>3</cp:revision>
  <dcterms:created xsi:type="dcterms:W3CDTF">2020-03-05T15:00:24Z</dcterms:created>
  <dcterms:modified xsi:type="dcterms:W3CDTF">2020-03-05T15:23:59Z</dcterms:modified>
</cp:coreProperties>
</file>