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A5F7-8A00-8829-6811-7A5C68044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60190-D9B6-C2A4-78A6-931C083C2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E0C5-5184-BCE9-0162-9F24FA39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6E3D-04D1-4D9A-A73E-4E6CA50677E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A654-B997-8F09-0CCA-4BB5D7D3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68E7-F0B6-A2C6-C08F-EA6F9DF5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24DD-A97A-41E7-B29D-EDA3D9B66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40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1DD8-907C-5207-64D8-9ABEFD40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E635A-FB3C-680A-A7A9-77A3CF474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E9E1-EBC0-4EBB-135B-7F67308F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6E3D-04D1-4D9A-A73E-4E6CA50677E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D994-98A5-B9AA-9019-193967EC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0657E-0791-547F-A89F-19C48772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24DD-A97A-41E7-B29D-EDA3D9B66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9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60EED-5210-0014-7C2D-DD86F0596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673E1-BCF1-8DB3-4C24-86578AF7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868B3-3ACE-2BC0-C28E-778EBC80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6E3D-04D1-4D9A-A73E-4E6CA50677E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2CF3-AA31-907C-B3E8-3F1E069F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1914-8C3B-4129-7A40-A41392A9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24DD-A97A-41E7-B29D-EDA3D9B66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8703-BB96-C398-2209-87F23503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9918-6AE9-A1B3-1E1E-1BF329528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DF33-841C-0299-EA2E-5F0AD248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6E3D-04D1-4D9A-A73E-4E6CA50677E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7E4C-7ACD-4A5B-1E9A-9618CE61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A718C-F467-C743-FDFF-5630C226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24DD-A97A-41E7-B29D-EDA3D9B66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00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2BC3-318A-0E46-5951-64ABF6BA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0FE96-D861-05D7-8548-981565B1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EC41B-7B6F-3078-26F6-3E927825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6E3D-04D1-4D9A-A73E-4E6CA50677E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3B88-E14E-5AA6-9100-53418078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02ED-9315-6B17-6F0A-B729A2DF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24DD-A97A-41E7-B29D-EDA3D9B66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26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CDAF-3C0A-1DB5-1C73-AAE501E5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9AC5-5C63-E7CB-F7D9-21769E917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9C780-CB50-EC15-2C70-FE2A79EE4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3D40F-8A6E-7066-2285-1A0C65EC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6E3D-04D1-4D9A-A73E-4E6CA50677E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D071E-44F9-330B-9402-5D1BAEE2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B3A57-B0F9-F124-D09A-CB9C8837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24DD-A97A-41E7-B29D-EDA3D9B66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9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E875-EDE5-B168-117E-A2588D41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A8F9C-1184-60AD-629D-CD4A39320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FD6BD-B557-A853-9C5A-2BEDEC04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2587C-42F3-4014-BE14-15833F09F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2A9C4-2725-0820-538D-CC4C3680F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6ED48-5CB8-4DBD-C542-79C2E4AA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6E3D-04D1-4D9A-A73E-4E6CA50677E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1077E-8D3E-AFF2-52B1-6EE180F0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610DE-47D8-AFCC-3551-EDD7B415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24DD-A97A-41E7-B29D-EDA3D9B66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0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A759-7F05-2711-DE29-E1A2356E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1843A-C879-ABC6-CEE2-79BD5224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6E3D-04D1-4D9A-A73E-4E6CA50677E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70156-52E2-5BAD-B751-C4F9FB97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6AA5D-EB47-0A42-81A0-0DF2AA19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24DD-A97A-41E7-B29D-EDA3D9B66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7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FBF4B-EA1C-CD7D-5AC4-7C277334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6E3D-04D1-4D9A-A73E-4E6CA50677E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7CFB-1094-065C-B48C-F7A6606B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C988A-3958-84B7-4522-D07D7009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24DD-A97A-41E7-B29D-EDA3D9B66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3A8A-8D6C-0CED-8385-2D920662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BDD7-9CE6-B307-1962-1FFBD9C8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2BB55-F672-16DF-CF27-6B12BB18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09930-3731-DE82-B7E4-2ADBCEC5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6E3D-04D1-4D9A-A73E-4E6CA50677E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0EDE-185F-5234-9F55-FACE0CB9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4B2C-68EE-4167-5619-688D20EB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24DD-A97A-41E7-B29D-EDA3D9B66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1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6FC2-378F-F6E3-84BB-53B3BE28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A9068-3DCA-78AF-B0AB-FCC37800E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367E0-D49C-B996-E40C-31E7B43AD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AFB7E-820A-0B39-0133-D9CF30A2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6E3D-04D1-4D9A-A73E-4E6CA50677E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22DA-41B6-B3EA-15F0-08BD34AF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00B62-BB66-CC91-D954-88D9941F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24DD-A97A-41E7-B29D-EDA3D9B66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0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672F2-AF4F-745F-77EA-C7FD3339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B34B1-0849-AC89-8891-BE71CB718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A2AC8-8ABB-9F02-40A7-037BB1BD7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6E3D-04D1-4D9A-A73E-4E6CA50677E6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E0A9-8055-A664-9FD9-CCA8D7DB0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F989D-DC14-62A2-55EB-AA3DD2578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24DD-A97A-41E7-B29D-EDA3D9B66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2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DF8B97C-6F9B-907B-4D89-1E39E7F4BF29}"/>
              </a:ext>
            </a:extLst>
          </p:cNvPr>
          <p:cNvSpPr/>
          <p:nvPr/>
        </p:nvSpPr>
        <p:spPr>
          <a:xfrm>
            <a:off x="418355" y="869744"/>
            <a:ext cx="1550895" cy="9144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7142C15-0443-72AD-2944-931A0100DD95}"/>
              </a:ext>
            </a:extLst>
          </p:cNvPr>
          <p:cNvSpPr/>
          <p:nvPr/>
        </p:nvSpPr>
        <p:spPr>
          <a:xfrm>
            <a:off x="2308282" y="869744"/>
            <a:ext cx="1550895" cy="9144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CAPTURE SAMPLE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3AEA2ED-5681-6E66-B3BC-2375F9962FF8}"/>
              </a:ext>
            </a:extLst>
          </p:cNvPr>
          <p:cNvSpPr/>
          <p:nvPr/>
        </p:nvSpPr>
        <p:spPr>
          <a:xfrm>
            <a:off x="4201667" y="869744"/>
            <a:ext cx="1873625" cy="9144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TOTAL POWER </a:t>
            </a:r>
          </a:p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4605EB-5FD0-C894-6775-77D40BA9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8301" b="9970"/>
          <a:stretch/>
        </p:blipFill>
        <p:spPr>
          <a:xfrm>
            <a:off x="4233500" y="1373811"/>
            <a:ext cx="1809957" cy="278168"/>
          </a:xfrm>
          <a:prstGeom prst="rect">
            <a:avLst/>
          </a:prstGeom>
        </p:spPr>
      </p:pic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D254F50-6582-AF00-8192-5D7D05EF0580}"/>
              </a:ext>
            </a:extLst>
          </p:cNvPr>
          <p:cNvSpPr/>
          <p:nvPr/>
        </p:nvSpPr>
        <p:spPr>
          <a:xfrm>
            <a:off x="6344136" y="199136"/>
            <a:ext cx="1550895" cy="9144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FILTER 400Hz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B7D7D18-1343-F092-EBC2-10173AD6D663}"/>
              </a:ext>
            </a:extLst>
          </p:cNvPr>
          <p:cNvSpPr/>
          <p:nvPr/>
        </p:nvSpPr>
        <p:spPr>
          <a:xfrm>
            <a:off x="6331014" y="1651979"/>
            <a:ext cx="1550895" cy="9144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FILTER 1200Hz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12B0C40-BB5B-82AB-66F0-0A41FED10B67}"/>
              </a:ext>
            </a:extLst>
          </p:cNvPr>
          <p:cNvSpPr/>
          <p:nvPr/>
        </p:nvSpPr>
        <p:spPr>
          <a:xfrm>
            <a:off x="8275885" y="199136"/>
            <a:ext cx="1550895" cy="9144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POWER CALCULATION</a:t>
            </a:r>
          </a:p>
          <a:p>
            <a:pPr algn="ctr"/>
            <a:endParaRPr lang="en-IN" sz="1050" dirty="0"/>
          </a:p>
          <a:p>
            <a:pPr algn="ctr"/>
            <a:endParaRPr lang="en-IN" sz="1050" dirty="0"/>
          </a:p>
          <a:p>
            <a:pPr algn="ctr"/>
            <a:endParaRPr lang="en-IN" sz="105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F35351A-EEBB-1386-2B16-3C5F1393AC73}"/>
              </a:ext>
            </a:extLst>
          </p:cNvPr>
          <p:cNvSpPr/>
          <p:nvPr/>
        </p:nvSpPr>
        <p:spPr>
          <a:xfrm>
            <a:off x="8290506" y="1651979"/>
            <a:ext cx="1550895" cy="9144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POWER CALCULATION</a:t>
            </a:r>
          </a:p>
          <a:p>
            <a:pPr algn="ctr"/>
            <a:endParaRPr lang="en-IN" sz="1050" dirty="0"/>
          </a:p>
          <a:p>
            <a:pPr algn="ctr"/>
            <a:endParaRPr lang="en-IN" sz="1050" dirty="0"/>
          </a:p>
          <a:p>
            <a:pPr algn="ctr"/>
            <a:endParaRPr lang="en-IN" sz="10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537177-3118-9EDF-9C3F-C0D3510EA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423" y="576266"/>
            <a:ext cx="1316990" cy="3867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04890F-7327-F381-BDD2-1A895844F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573" y="2095182"/>
            <a:ext cx="1494828" cy="386774"/>
          </a:xfrm>
          <a:prstGeom prst="rect">
            <a:avLst/>
          </a:prstGeom>
        </p:spPr>
      </p:pic>
      <p:sp>
        <p:nvSpPr>
          <p:cNvPr id="17" name="Flowchart: Summing Junction 16">
            <a:extLst>
              <a:ext uri="{FF2B5EF4-FFF2-40B4-BE49-F238E27FC236}">
                <a16:creationId xmlns:a16="http://schemas.microsoft.com/office/drawing/2014/main" id="{3165DEDC-571C-CC57-BE5C-796062C3B40E}"/>
              </a:ext>
            </a:extLst>
          </p:cNvPr>
          <p:cNvSpPr/>
          <p:nvPr/>
        </p:nvSpPr>
        <p:spPr>
          <a:xfrm>
            <a:off x="10262617" y="992407"/>
            <a:ext cx="725687" cy="798719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505887DB-3A3A-17C1-DDF8-FB9B8F109651}"/>
              </a:ext>
            </a:extLst>
          </p:cNvPr>
          <p:cNvSpPr/>
          <p:nvPr/>
        </p:nvSpPr>
        <p:spPr>
          <a:xfrm>
            <a:off x="10410082" y="2566379"/>
            <a:ext cx="1550895" cy="137407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Residual Noise Power &gt; Threshold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85B20C6D-57B4-077C-63FE-F2C2D46FAD86}"/>
              </a:ext>
            </a:extLst>
          </p:cNvPr>
          <p:cNvSpPr/>
          <p:nvPr/>
        </p:nvSpPr>
        <p:spPr>
          <a:xfrm>
            <a:off x="10322956" y="4460403"/>
            <a:ext cx="1725145" cy="97698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PROCEED WITH NORMAL OPERATIONS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18BC3629-BC95-8FE4-3949-14BBBD024D25}"/>
              </a:ext>
            </a:extLst>
          </p:cNvPr>
          <p:cNvSpPr/>
          <p:nvPr/>
        </p:nvSpPr>
        <p:spPr>
          <a:xfrm>
            <a:off x="7557375" y="2802909"/>
            <a:ext cx="1550895" cy="9144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NOISE DETECTED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DFE0A7-A56D-B732-73C3-A7F8D011910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0751" y="1326944"/>
            <a:ext cx="367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6BBB93-0EB7-611B-CCEB-939B25C0CA95}"/>
              </a:ext>
            </a:extLst>
          </p:cNvPr>
          <p:cNvCxnSpPr>
            <a:cxnSpLocks/>
          </p:cNvCxnSpPr>
          <p:nvPr/>
        </p:nvCxnSpPr>
        <p:spPr>
          <a:xfrm>
            <a:off x="1969250" y="1327112"/>
            <a:ext cx="367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F8E02F-D5D2-AF1D-01BE-D3DE0B745C41}"/>
              </a:ext>
            </a:extLst>
          </p:cNvPr>
          <p:cNvCxnSpPr>
            <a:cxnSpLocks/>
          </p:cNvCxnSpPr>
          <p:nvPr/>
        </p:nvCxnSpPr>
        <p:spPr>
          <a:xfrm>
            <a:off x="3859177" y="1373811"/>
            <a:ext cx="367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043D4-6587-34EB-21D3-7AAB3B068C2B}"/>
              </a:ext>
            </a:extLst>
          </p:cNvPr>
          <p:cNvCxnSpPr>
            <a:cxnSpLocks/>
          </p:cNvCxnSpPr>
          <p:nvPr/>
        </p:nvCxnSpPr>
        <p:spPr>
          <a:xfrm>
            <a:off x="7895031" y="681539"/>
            <a:ext cx="367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966B58-280C-40D3-2BB8-0FC8CC754B45}"/>
              </a:ext>
            </a:extLst>
          </p:cNvPr>
          <p:cNvCxnSpPr>
            <a:cxnSpLocks/>
          </p:cNvCxnSpPr>
          <p:nvPr/>
        </p:nvCxnSpPr>
        <p:spPr>
          <a:xfrm>
            <a:off x="7908281" y="2109179"/>
            <a:ext cx="367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96A6B1A-6C0A-0E3E-C8C3-66AFD64099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075292" y="1326944"/>
            <a:ext cx="255722" cy="782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999555A-027E-966D-B500-7B4783DD350F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5947150" y="929958"/>
            <a:ext cx="670607" cy="123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D13F042-0316-D3F6-8B9A-83A479D22C6A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>
            <a:off x="9826780" y="656336"/>
            <a:ext cx="798681" cy="336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51633E7-4C93-AF51-BDF6-F5D0E76567E8}"/>
              </a:ext>
            </a:extLst>
          </p:cNvPr>
          <p:cNvCxnSpPr>
            <a:cxnSpLocks/>
            <a:stCxn id="12" idx="3"/>
            <a:endCxn id="17" idx="4"/>
          </p:cNvCxnSpPr>
          <p:nvPr/>
        </p:nvCxnSpPr>
        <p:spPr>
          <a:xfrm flipV="1">
            <a:off x="9841401" y="1791126"/>
            <a:ext cx="784060" cy="318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1AE0939-7244-7DDC-979C-CE4A6AC4830B}"/>
              </a:ext>
            </a:extLst>
          </p:cNvPr>
          <p:cNvCxnSpPr>
            <a:cxnSpLocks/>
            <a:stCxn id="17" idx="6"/>
            <a:endCxn id="19" idx="0"/>
          </p:cNvCxnSpPr>
          <p:nvPr/>
        </p:nvCxnSpPr>
        <p:spPr>
          <a:xfrm>
            <a:off x="10988304" y="1391767"/>
            <a:ext cx="197226" cy="1174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5F1FC6-1935-F71E-0104-BAA23696B18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1185529" y="3940451"/>
            <a:ext cx="1" cy="51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965FAEB-9C1F-A7D3-C85B-34A8CBDF535D}"/>
              </a:ext>
            </a:extLst>
          </p:cNvPr>
          <p:cNvCxnSpPr>
            <a:cxnSpLocks/>
            <a:stCxn id="19" idx="1"/>
            <a:endCxn id="21" idx="3"/>
          </p:cNvCxnSpPr>
          <p:nvPr/>
        </p:nvCxnSpPr>
        <p:spPr>
          <a:xfrm flipH="1">
            <a:off x="9108270" y="3253415"/>
            <a:ext cx="1301812" cy="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3D05744-6854-ED59-2838-4544DCA99A67}"/>
              </a:ext>
            </a:extLst>
          </p:cNvPr>
          <p:cNvSpPr txBox="1"/>
          <p:nvPr/>
        </p:nvSpPr>
        <p:spPr>
          <a:xfrm>
            <a:off x="9486134" y="295248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3C395D-4ACA-2C67-E860-3BEAE492D328}"/>
              </a:ext>
            </a:extLst>
          </p:cNvPr>
          <p:cNvSpPr txBox="1"/>
          <p:nvPr/>
        </p:nvSpPr>
        <p:spPr>
          <a:xfrm rot="5400000">
            <a:off x="11092030" y="401576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7D55C7-D2EB-428D-76AE-A2C75DDC50ED}"/>
              </a:ext>
            </a:extLst>
          </p:cNvPr>
          <p:cNvSpPr txBox="1"/>
          <p:nvPr/>
        </p:nvSpPr>
        <p:spPr>
          <a:xfrm>
            <a:off x="43994" y="1066034"/>
            <a:ext cx="3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Xt</a:t>
            </a:r>
            <a:endParaRPr lang="en-IN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D5C365-3102-5F18-3C0E-F74D6C021C4A}"/>
              </a:ext>
            </a:extLst>
          </p:cNvPr>
          <p:cNvSpPr txBox="1"/>
          <p:nvPr/>
        </p:nvSpPr>
        <p:spPr>
          <a:xfrm>
            <a:off x="3822824" y="1113536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Xn</a:t>
            </a:r>
            <a:endParaRPr lang="en-IN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3F08B8-5707-8C9E-CD17-1E9B89724007}"/>
              </a:ext>
            </a:extLst>
          </p:cNvPr>
          <p:cNvSpPr txBox="1"/>
          <p:nvPr/>
        </p:nvSpPr>
        <p:spPr>
          <a:xfrm>
            <a:off x="6043457" y="351182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Xn</a:t>
            </a:r>
            <a:endParaRPr lang="en-IN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12AFA8-F035-7EEC-1C92-C6FB0CBA0DF2}"/>
              </a:ext>
            </a:extLst>
          </p:cNvPr>
          <p:cNvSpPr txBox="1"/>
          <p:nvPr/>
        </p:nvSpPr>
        <p:spPr>
          <a:xfrm>
            <a:off x="5999546" y="2036533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Xn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83A942-93A7-1A93-CB31-E876C8DB809F}"/>
              </a:ext>
            </a:extLst>
          </p:cNvPr>
          <p:cNvSpPr txBox="1"/>
          <p:nvPr/>
        </p:nvSpPr>
        <p:spPr>
          <a:xfrm>
            <a:off x="7869135" y="387379"/>
            <a:ext cx="413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Yf1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884A26-7B04-A441-7F05-28B731644B34}"/>
              </a:ext>
            </a:extLst>
          </p:cNvPr>
          <p:cNvSpPr txBox="1"/>
          <p:nvPr/>
        </p:nvSpPr>
        <p:spPr>
          <a:xfrm>
            <a:off x="7895031" y="1825184"/>
            <a:ext cx="413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Yf2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DF93D5-295F-C4CD-C655-354D7A3EC381}"/>
              </a:ext>
            </a:extLst>
          </p:cNvPr>
          <p:cNvSpPr txBox="1"/>
          <p:nvPr/>
        </p:nvSpPr>
        <p:spPr>
          <a:xfrm>
            <a:off x="1935655" y="1066034"/>
            <a:ext cx="3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Xt</a:t>
            </a:r>
            <a:endParaRPr lang="en-IN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769CE2-5276-E07B-FC47-FF566465EEDD}"/>
              </a:ext>
            </a:extLst>
          </p:cNvPr>
          <p:cNvSpPr txBox="1"/>
          <p:nvPr/>
        </p:nvSpPr>
        <p:spPr>
          <a:xfrm>
            <a:off x="9985542" y="387379"/>
            <a:ext cx="424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Pf1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6B0402-237C-064B-0299-39C5E969D414}"/>
              </a:ext>
            </a:extLst>
          </p:cNvPr>
          <p:cNvSpPr txBox="1"/>
          <p:nvPr/>
        </p:nvSpPr>
        <p:spPr>
          <a:xfrm>
            <a:off x="9985542" y="1819420"/>
            <a:ext cx="424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Pf2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0F4533-85DC-E05D-3E02-39B0B02BCCB6}"/>
              </a:ext>
            </a:extLst>
          </p:cNvPr>
          <p:cNvSpPr txBox="1"/>
          <p:nvPr/>
        </p:nvSpPr>
        <p:spPr>
          <a:xfrm>
            <a:off x="523847" y="3648635"/>
            <a:ext cx="46185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Xt</a:t>
            </a:r>
            <a:r>
              <a:rPr lang="en-IN" dirty="0"/>
              <a:t> = continuous signal</a:t>
            </a:r>
          </a:p>
          <a:p>
            <a:r>
              <a:rPr lang="en-IN" dirty="0" err="1"/>
              <a:t>Xn</a:t>
            </a:r>
            <a:r>
              <a:rPr lang="en-IN" dirty="0"/>
              <a:t> = discrete signal</a:t>
            </a:r>
          </a:p>
          <a:p>
            <a:r>
              <a:rPr lang="en-IN" dirty="0"/>
              <a:t>Yf1 = filtered signal after filter 1 [400 </a:t>
            </a:r>
            <a:r>
              <a:rPr lang="en-IN" dirty="0" err="1"/>
              <a:t>hz</a:t>
            </a:r>
            <a:r>
              <a:rPr lang="en-IN" dirty="0"/>
              <a:t>]</a:t>
            </a:r>
          </a:p>
          <a:p>
            <a:r>
              <a:rPr lang="en-IN" dirty="0"/>
              <a:t>Yf2 = filtered signal after filter 2 [1200hz]</a:t>
            </a:r>
          </a:p>
          <a:p>
            <a:r>
              <a:rPr lang="en-IN" dirty="0"/>
              <a:t>Pf1 = power of the filtered signal 1</a:t>
            </a:r>
          </a:p>
          <a:p>
            <a:r>
              <a:rPr lang="en-IN" dirty="0"/>
              <a:t>Pf2 = power of the filtered signal 2</a:t>
            </a:r>
          </a:p>
          <a:p>
            <a:r>
              <a:rPr lang="en-IN" sz="1800" dirty="0"/>
              <a:t>Residual Noise Power = Total power – (pf1+pf2)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49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nandana r</dc:creator>
  <cp:lastModifiedBy>nandana r</cp:lastModifiedBy>
  <cp:revision>1</cp:revision>
  <dcterms:created xsi:type="dcterms:W3CDTF">2024-12-19T21:43:04Z</dcterms:created>
  <dcterms:modified xsi:type="dcterms:W3CDTF">2024-12-19T21:43:29Z</dcterms:modified>
</cp:coreProperties>
</file>