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7FDE-FA49-880C-3688-E4713ABD9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C21FD7-F1E8-0921-2F49-13B10BE90C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1990B1-7EEF-4AE2-D125-F894E829405F}"/>
              </a:ext>
            </a:extLst>
          </p:cNvPr>
          <p:cNvSpPr>
            <a:spLocks noGrp="1"/>
          </p:cNvSpPr>
          <p:nvPr>
            <p:ph type="dt" sz="half" idx="10"/>
          </p:nvPr>
        </p:nvSpPr>
        <p:spPr/>
        <p:txBody>
          <a:bodyPr/>
          <a:lstStyle/>
          <a:p>
            <a:fld id="{82DED873-4CB4-4305-8F07-86B1B2017B69}" type="datetimeFigureOut">
              <a:rPr lang="en-US" smtClean="0"/>
              <a:t>3/25/2024</a:t>
            </a:fld>
            <a:endParaRPr lang="en-US"/>
          </a:p>
        </p:txBody>
      </p:sp>
      <p:sp>
        <p:nvSpPr>
          <p:cNvPr id="5" name="Footer Placeholder 4">
            <a:extLst>
              <a:ext uri="{FF2B5EF4-FFF2-40B4-BE49-F238E27FC236}">
                <a16:creationId xmlns:a16="http://schemas.microsoft.com/office/drawing/2014/main" id="{1B5A6C9E-83DC-571A-D370-1B3C5BBB1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61C2D-70CA-D661-17D0-FD832E4503E2}"/>
              </a:ext>
            </a:extLst>
          </p:cNvPr>
          <p:cNvSpPr>
            <a:spLocks noGrp="1"/>
          </p:cNvSpPr>
          <p:nvPr>
            <p:ph type="sldNum" sz="quarter" idx="12"/>
          </p:nvPr>
        </p:nvSpPr>
        <p:spPr/>
        <p:txBody>
          <a:bodyPr/>
          <a:lstStyle/>
          <a:p>
            <a:fld id="{47E9A277-C373-4248-BC16-71C61E75B050}" type="slidenum">
              <a:rPr lang="en-US" smtClean="0"/>
              <a:t>‹#›</a:t>
            </a:fld>
            <a:endParaRPr lang="en-US"/>
          </a:p>
        </p:txBody>
      </p:sp>
    </p:spTree>
    <p:extLst>
      <p:ext uri="{BB962C8B-B14F-4D97-AF65-F5344CB8AC3E}">
        <p14:creationId xmlns:p14="http://schemas.microsoft.com/office/powerpoint/2010/main" val="37249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E783-C9F3-0B01-D29C-1A4FB0C29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37E0A8-6F07-53BB-27BA-18880853B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3B7F5-7EC3-2AAE-515F-A72FE92233BC}"/>
              </a:ext>
            </a:extLst>
          </p:cNvPr>
          <p:cNvSpPr>
            <a:spLocks noGrp="1"/>
          </p:cNvSpPr>
          <p:nvPr>
            <p:ph type="dt" sz="half" idx="10"/>
          </p:nvPr>
        </p:nvSpPr>
        <p:spPr/>
        <p:txBody>
          <a:bodyPr/>
          <a:lstStyle/>
          <a:p>
            <a:fld id="{82DED873-4CB4-4305-8F07-86B1B2017B69}" type="datetimeFigureOut">
              <a:rPr lang="en-US" smtClean="0"/>
              <a:t>3/25/2024</a:t>
            </a:fld>
            <a:endParaRPr lang="en-US"/>
          </a:p>
        </p:txBody>
      </p:sp>
      <p:sp>
        <p:nvSpPr>
          <p:cNvPr id="5" name="Footer Placeholder 4">
            <a:extLst>
              <a:ext uri="{FF2B5EF4-FFF2-40B4-BE49-F238E27FC236}">
                <a16:creationId xmlns:a16="http://schemas.microsoft.com/office/drawing/2014/main" id="{60550834-FD99-4E9E-5635-8FFFB8A88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D059F-F570-8DC9-8013-8E4FB33F7D2F}"/>
              </a:ext>
            </a:extLst>
          </p:cNvPr>
          <p:cNvSpPr>
            <a:spLocks noGrp="1"/>
          </p:cNvSpPr>
          <p:nvPr>
            <p:ph type="sldNum" sz="quarter" idx="12"/>
          </p:nvPr>
        </p:nvSpPr>
        <p:spPr/>
        <p:txBody>
          <a:bodyPr/>
          <a:lstStyle/>
          <a:p>
            <a:fld id="{47E9A277-C373-4248-BC16-71C61E75B050}" type="slidenum">
              <a:rPr lang="en-US" smtClean="0"/>
              <a:t>‹#›</a:t>
            </a:fld>
            <a:endParaRPr lang="en-US"/>
          </a:p>
        </p:txBody>
      </p:sp>
    </p:spTree>
    <p:extLst>
      <p:ext uri="{BB962C8B-B14F-4D97-AF65-F5344CB8AC3E}">
        <p14:creationId xmlns:p14="http://schemas.microsoft.com/office/powerpoint/2010/main" val="289103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7AE891-CC01-814E-A698-19CB4DC4CD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D48178-C716-F59E-C4B7-D7F7EB767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4DF00-86F8-7A19-2D27-31AE7EAF408D}"/>
              </a:ext>
            </a:extLst>
          </p:cNvPr>
          <p:cNvSpPr>
            <a:spLocks noGrp="1"/>
          </p:cNvSpPr>
          <p:nvPr>
            <p:ph type="dt" sz="half" idx="10"/>
          </p:nvPr>
        </p:nvSpPr>
        <p:spPr/>
        <p:txBody>
          <a:bodyPr/>
          <a:lstStyle/>
          <a:p>
            <a:fld id="{82DED873-4CB4-4305-8F07-86B1B2017B69}" type="datetimeFigureOut">
              <a:rPr lang="en-US" smtClean="0"/>
              <a:t>3/25/2024</a:t>
            </a:fld>
            <a:endParaRPr lang="en-US"/>
          </a:p>
        </p:txBody>
      </p:sp>
      <p:sp>
        <p:nvSpPr>
          <p:cNvPr id="5" name="Footer Placeholder 4">
            <a:extLst>
              <a:ext uri="{FF2B5EF4-FFF2-40B4-BE49-F238E27FC236}">
                <a16:creationId xmlns:a16="http://schemas.microsoft.com/office/drawing/2014/main" id="{C006A2A8-1877-EDE4-4103-8ED28E6A8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6A570-83DA-81A3-A11F-30ADCB3AF7CC}"/>
              </a:ext>
            </a:extLst>
          </p:cNvPr>
          <p:cNvSpPr>
            <a:spLocks noGrp="1"/>
          </p:cNvSpPr>
          <p:nvPr>
            <p:ph type="sldNum" sz="quarter" idx="12"/>
          </p:nvPr>
        </p:nvSpPr>
        <p:spPr/>
        <p:txBody>
          <a:bodyPr/>
          <a:lstStyle/>
          <a:p>
            <a:fld id="{47E9A277-C373-4248-BC16-71C61E75B050}" type="slidenum">
              <a:rPr lang="en-US" smtClean="0"/>
              <a:t>‹#›</a:t>
            </a:fld>
            <a:endParaRPr lang="en-US"/>
          </a:p>
        </p:txBody>
      </p:sp>
    </p:spTree>
    <p:extLst>
      <p:ext uri="{BB962C8B-B14F-4D97-AF65-F5344CB8AC3E}">
        <p14:creationId xmlns:p14="http://schemas.microsoft.com/office/powerpoint/2010/main" val="1378673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945C-4779-9222-064D-6083A749E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6CC0A2-849E-F319-8408-52D1450E0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5C86A-1EBF-FB8D-82C4-398F4F14EF7C}"/>
              </a:ext>
            </a:extLst>
          </p:cNvPr>
          <p:cNvSpPr>
            <a:spLocks noGrp="1"/>
          </p:cNvSpPr>
          <p:nvPr>
            <p:ph type="dt" sz="half" idx="10"/>
          </p:nvPr>
        </p:nvSpPr>
        <p:spPr/>
        <p:txBody>
          <a:bodyPr/>
          <a:lstStyle/>
          <a:p>
            <a:fld id="{82DED873-4CB4-4305-8F07-86B1B2017B69}" type="datetimeFigureOut">
              <a:rPr lang="en-US" smtClean="0"/>
              <a:t>3/25/2024</a:t>
            </a:fld>
            <a:endParaRPr lang="en-US"/>
          </a:p>
        </p:txBody>
      </p:sp>
      <p:sp>
        <p:nvSpPr>
          <p:cNvPr id="5" name="Footer Placeholder 4">
            <a:extLst>
              <a:ext uri="{FF2B5EF4-FFF2-40B4-BE49-F238E27FC236}">
                <a16:creationId xmlns:a16="http://schemas.microsoft.com/office/drawing/2014/main" id="{80A4FE08-F665-17C5-26C8-C27F02CAF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64657-9FC1-EF13-4348-A2018E6DBDB2}"/>
              </a:ext>
            </a:extLst>
          </p:cNvPr>
          <p:cNvSpPr>
            <a:spLocks noGrp="1"/>
          </p:cNvSpPr>
          <p:nvPr>
            <p:ph type="sldNum" sz="quarter" idx="12"/>
          </p:nvPr>
        </p:nvSpPr>
        <p:spPr/>
        <p:txBody>
          <a:bodyPr/>
          <a:lstStyle/>
          <a:p>
            <a:fld id="{47E9A277-C373-4248-BC16-71C61E75B050}" type="slidenum">
              <a:rPr lang="en-US" smtClean="0"/>
              <a:t>‹#›</a:t>
            </a:fld>
            <a:endParaRPr lang="en-US"/>
          </a:p>
        </p:txBody>
      </p:sp>
    </p:spTree>
    <p:extLst>
      <p:ext uri="{BB962C8B-B14F-4D97-AF65-F5344CB8AC3E}">
        <p14:creationId xmlns:p14="http://schemas.microsoft.com/office/powerpoint/2010/main" val="394162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8F16-F1D8-AD8B-DD27-DB16283AB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4DCCC5-5A3C-54CD-C67D-CCC2C58086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2DFDAC-E9F3-3858-70DA-EF27AFEAD8EE}"/>
              </a:ext>
            </a:extLst>
          </p:cNvPr>
          <p:cNvSpPr>
            <a:spLocks noGrp="1"/>
          </p:cNvSpPr>
          <p:nvPr>
            <p:ph type="dt" sz="half" idx="10"/>
          </p:nvPr>
        </p:nvSpPr>
        <p:spPr/>
        <p:txBody>
          <a:bodyPr/>
          <a:lstStyle/>
          <a:p>
            <a:fld id="{82DED873-4CB4-4305-8F07-86B1B2017B69}" type="datetimeFigureOut">
              <a:rPr lang="en-US" smtClean="0"/>
              <a:t>3/25/2024</a:t>
            </a:fld>
            <a:endParaRPr lang="en-US"/>
          </a:p>
        </p:txBody>
      </p:sp>
      <p:sp>
        <p:nvSpPr>
          <p:cNvPr id="5" name="Footer Placeholder 4">
            <a:extLst>
              <a:ext uri="{FF2B5EF4-FFF2-40B4-BE49-F238E27FC236}">
                <a16:creationId xmlns:a16="http://schemas.microsoft.com/office/drawing/2014/main" id="{3F548C64-5031-FCC6-5B03-27B588865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D20C9-A23D-0EF7-CAD4-C5044DEF6620}"/>
              </a:ext>
            </a:extLst>
          </p:cNvPr>
          <p:cNvSpPr>
            <a:spLocks noGrp="1"/>
          </p:cNvSpPr>
          <p:nvPr>
            <p:ph type="sldNum" sz="quarter" idx="12"/>
          </p:nvPr>
        </p:nvSpPr>
        <p:spPr/>
        <p:txBody>
          <a:bodyPr/>
          <a:lstStyle/>
          <a:p>
            <a:fld id="{47E9A277-C373-4248-BC16-71C61E75B050}" type="slidenum">
              <a:rPr lang="en-US" smtClean="0"/>
              <a:t>‹#›</a:t>
            </a:fld>
            <a:endParaRPr lang="en-US"/>
          </a:p>
        </p:txBody>
      </p:sp>
    </p:spTree>
    <p:extLst>
      <p:ext uri="{BB962C8B-B14F-4D97-AF65-F5344CB8AC3E}">
        <p14:creationId xmlns:p14="http://schemas.microsoft.com/office/powerpoint/2010/main" val="23958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BE80-F4B0-E2FB-A7B5-47CEE4437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0E8B7-E7D5-7F9C-EC0C-06B829112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06578-A651-2060-26D8-26417ADAF1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596BE5-BD39-1BB4-FD41-2F9CD20D17D5}"/>
              </a:ext>
            </a:extLst>
          </p:cNvPr>
          <p:cNvSpPr>
            <a:spLocks noGrp="1"/>
          </p:cNvSpPr>
          <p:nvPr>
            <p:ph type="dt" sz="half" idx="10"/>
          </p:nvPr>
        </p:nvSpPr>
        <p:spPr/>
        <p:txBody>
          <a:bodyPr/>
          <a:lstStyle/>
          <a:p>
            <a:fld id="{82DED873-4CB4-4305-8F07-86B1B2017B69}" type="datetimeFigureOut">
              <a:rPr lang="en-US" smtClean="0"/>
              <a:t>3/25/2024</a:t>
            </a:fld>
            <a:endParaRPr lang="en-US"/>
          </a:p>
        </p:txBody>
      </p:sp>
      <p:sp>
        <p:nvSpPr>
          <p:cNvPr id="6" name="Footer Placeholder 5">
            <a:extLst>
              <a:ext uri="{FF2B5EF4-FFF2-40B4-BE49-F238E27FC236}">
                <a16:creationId xmlns:a16="http://schemas.microsoft.com/office/drawing/2014/main" id="{7E3B7E09-DE2E-C84E-77D1-99C7C3A38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4D004-FF74-41BB-CF27-5123F8CF9A12}"/>
              </a:ext>
            </a:extLst>
          </p:cNvPr>
          <p:cNvSpPr>
            <a:spLocks noGrp="1"/>
          </p:cNvSpPr>
          <p:nvPr>
            <p:ph type="sldNum" sz="quarter" idx="12"/>
          </p:nvPr>
        </p:nvSpPr>
        <p:spPr/>
        <p:txBody>
          <a:bodyPr/>
          <a:lstStyle/>
          <a:p>
            <a:fld id="{47E9A277-C373-4248-BC16-71C61E75B050}" type="slidenum">
              <a:rPr lang="en-US" smtClean="0"/>
              <a:t>‹#›</a:t>
            </a:fld>
            <a:endParaRPr lang="en-US"/>
          </a:p>
        </p:txBody>
      </p:sp>
    </p:spTree>
    <p:extLst>
      <p:ext uri="{BB962C8B-B14F-4D97-AF65-F5344CB8AC3E}">
        <p14:creationId xmlns:p14="http://schemas.microsoft.com/office/powerpoint/2010/main" val="52712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D284-5DC2-2906-3F7E-50E54057C5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92BBA3-C5CF-D371-69A2-B8A4CF8AC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270EE3-A853-02D4-AC47-0E865C8011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D85149-211F-386C-D529-23323507C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DDC089-51A1-AD47-7264-21AAB5D245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2E9043-0CF6-05C5-5E75-E90972A0FEE5}"/>
              </a:ext>
            </a:extLst>
          </p:cNvPr>
          <p:cNvSpPr>
            <a:spLocks noGrp="1"/>
          </p:cNvSpPr>
          <p:nvPr>
            <p:ph type="dt" sz="half" idx="10"/>
          </p:nvPr>
        </p:nvSpPr>
        <p:spPr/>
        <p:txBody>
          <a:bodyPr/>
          <a:lstStyle/>
          <a:p>
            <a:fld id="{82DED873-4CB4-4305-8F07-86B1B2017B69}" type="datetimeFigureOut">
              <a:rPr lang="en-US" smtClean="0"/>
              <a:t>3/25/2024</a:t>
            </a:fld>
            <a:endParaRPr lang="en-US"/>
          </a:p>
        </p:txBody>
      </p:sp>
      <p:sp>
        <p:nvSpPr>
          <p:cNvPr id="8" name="Footer Placeholder 7">
            <a:extLst>
              <a:ext uri="{FF2B5EF4-FFF2-40B4-BE49-F238E27FC236}">
                <a16:creationId xmlns:a16="http://schemas.microsoft.com/office/drawing/2014/main" id="{0A1F9688-ACBF-AAF5-4A1B-9C5CAD0C66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77D5F7-4EA0-3F5C-FF3D-74F9FDA12363}"/>
              </a:ext>
            </a:extLst>
          </p:cNvPr>
          <p:cNvSpPr>
            <a:spLocks noGrp="1"/>
          </p:cNvSpPr>
          <p:nvPr>
            <p:ph type="sldNum" sz="quarter" idx="12"/>
          </p:nvPr>
        </p:nvSpPr>
        <p:spPr/>
        <p:txBody>
          <a:bodyPr/>
          <a:lstStyle/>
          <a:p>
            <a:fld id="{47E9A277-C373-4248-BC16-71C61E75B050}" type="slidenum">
              <a:rPr lang="en-US" smtClean="0"/>
              <a:t>‹#›</a:t>
            </a:fld>
            <a:endParaRPr lang="en-US"/>
          </a:p>
        </p:txBody>
      </p:sp>
    </p:spTree>
    <p:extLst>
      <p:ext uri="{BB962C8B-B14F-4D97-AF65-F5344CB8AC3E}">
        <p14:creationId xmlns:p14="http://schemas.microsoft.com/office/powerpoint/2010/main" val="365583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5DB9-582E-9B13-3837-477189B8A7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0B2981-E5E3-8FA7-DD02-6D86A3408EB0}"/>
              </a:ext>
            </a:extLst>
          </p:cNvPr>
          <p:cNvSpPr>
            <a:spLocks noGrp="1"/>
          </p:cNvSpPr>
          <p:nvPr>
            <p:ph type="dt" sz="half" idx="10"/>
          </p:nvPr>
        </p:nvSpPr>
        <p:spPr/>
        <p:txBody>
          <a:bodyPr/>
          <a:lstStyle/>
          <a:p>
            <a:fld id="{82DED873-4CB4-4305-8F07-86B1B2017B69}" type="datetimeFigureOut">
              <a:rPr lang="en-US" smtClean="0"/>
              <a:t>3/25/2024</a:t>
            </a:fld>
            <a:endParaRPr lang="en-US"/>
          </a:p>
        </p:txBody>
      </p:sp>
      <p:sp>
        <p:nvSpPr>
          <p:cNvPr id="4" name="Footer Placeholder 3">
            <a:extLst>
              <a:ext uri="{FF2B5EF4-FFF2-40B4-BE49-F238E27FC236}">
                <a16:creationId xmlns:a16="http://schemas.microsoft.com/office/drawing/2014/main" id="{E8034C5C-9218-8CD8-69E0-E3D3512755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797EF0-CE36-1D96-1B32-912F33101A32}"/>
              </a:ext>
            </a:extLst>
          </p:cNvPr>
          <p:cNvSpPr>
            <a:spLocks noGrp="1"/>
          </p:cNvSpPr>
          <p:nvPr>
            <p:ph type="sldNum" sz="quarter" idx="12"/>
          </p:nvPr>
        </p:nvSpPr>
        <p:spPr/>
        <p:txBody>
          <a:bodyPr/>
          <a:lstStyle/>
          <a:p>
            <a:fld id="{47E9A277-C373-4248-BC16-71C61E75B050}" type="slidenum">
              <a:rPr lang="en-US" smtClean="0"/>
              <a:t>‹#›</a:t>
            </a:fld>
            <a:endParaRPr lang="en-US"/>
          </a:p>
        </p:txBody>
      </p:sp>
    </p:spTree>
    <p:extLst>
      <p:ext uri="{BB962C8B-B14F-4D97-AF65-F5344CB8AC3E}">
        <p14:creationId xmlns:p14="http://schemas.microsoft.com/office/powerpoint/2010/main" val="8554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5EF39-C096-FABF-6D46-90D26E7D8514}"/>
              </a:ext>
            </a:extLst>
          </p:cNvPr>
          <p:cNvSpPr>
            <a:spLocks noGrp="1"/>
          </p:cNvSpPr>
          <p:nvPr>
            <p:ph type="dt" sz="half" idx="10"/>
          </p:nvPr>
        </p:nvSpPr>
        <p:spPr/>
        <p:txBody>
          <a:bodyPr/>
          <a:lstStyle/>
          <a:p>
            <a:fld id="{82DED873-4CB4-4305-8F07-86B1B2017B69}" type="datetimeFigureOut">
              <a:rPr lang="en-US" smtClean="0"/>
              <a:t>3/25/2024</a:t>
            </a:fld>
            <a:endParaRPr lang="en-US"/>
          </a:p>
        </p:txBody>
      </p:sp>
      <p:sp>
        <p:nvSpPr>
          <p:cNvPr id="3" name="Footer Placeholder 2">
            <a:extLst>
              <a:ext uri="{FF2B5EF4-FFF2-40B4-BE49-F238E27FC236}">
                <a16:creationId xmlns:a16="http://schemas.microsoft.com/office/drawing/2014/main" id="{5E14FB75-35BC-88E9-D9DD-F42F4288CD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70601-6748-6B93-2108-941708A2CF1D}"/>
              </a:ext>
            </a:extLst>
          </p:cNvPr>
          <p:cNvSpPr>
            <a:spLocks noGrp="1"/>
          </p:cNvSpPr>
          <p:nvPr>
            <p:ph type="sldNum" sz="quarter" idx="12"/>
          </p:nvPr>
        </p:nvSpPr>
        <p:spPr/>
        <p:txBody>
          <a:bodyPr/>
          <a:lstStyle/>
          <a:p>
            <a:fld id="{47E9A277-C373-4248-BC16-71C61E75B050}" type="slidenum">
              <a:rPr lang="en-US" smtClean="0"/>
              <a:t>‹#›</a:t>
            </a:fld>
            <a:endParaRPr lang="en-US"/>
          </a:p>
        </p:txBody>
      </p:sp>
    </p:spTree>
    <p:extLst>
      <p:ext uri="{BB962C8B-B14F-4D97-AF65-F5344CB8AC3E}">
        <p14:creationId xmlns:p14="http://schemas.microsoft.com/office/powerpoint/2010/main" val="31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12A2-FA6B-11C1-9A78-A60996CDF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BDCB69-D2EB-95E1-8159-9EC2855F2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FC9D9-190B-B608-8EDA-64FA7BB6C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596B3C-EAC1-5B2C-AAFA-017597EDEAE4}"/>
              </a:ext>
            </a:extLst>
          </p:cNvPr>
          <p:cNvSpPr>
            <a:spLocks noGrp="1"/>
          </p:cNvSpPr>
          <p:nvPr>
            <p:ph type="dt" sz="half" idx="10"/>
          </p:nvPr>
        </p:nvSpPr>
        <p:spPr/>
        <p:txBody>
          <a:bodyPr/>
          <a:lstStyle/>
          <a:p>
            <a:fld id="{82DED873-4CB4-4305-8F07-86B1B2017B69}" type="datetimeFigureOut">
              <a:rPr lang="en-US" smtClean="0"/>
              <a:t>3/25/2024</a:t>
            </a:fld>
            <a:endParaRPr lang="en-US"/>
          </a:p>
        </p:txBody>
      </p:sp>
      <p:sp>
        <p:nvSpPr>
          <p:cNvPr id="6" name="Footer Placeholder 5">
            <a:extLst>
              <a:ext uri="{FF2B5EF4-FFF2-40B4-BE49-F238E27FC236}">
                <a16:creationId xmlns:a16="http://schemas.microsoft.com/office/drawing/2014/main" id="{FABD7897-69A0-8318-A670-B80915851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D72B8-A7E7-5126-CD17-CD8D3DF73D03}"/>
              </a:ext>
            </a:extLst>
          </p:cNvPr>
          <p:cNvSpPr>
            <a:spLocks noGrp="1"/>
          </p:cNvSpPr>
          <p:nvPr>
            <p:ph type="sldNum" sz="quarter" idx="12"/>
          </p:nvPr>
        </p:nvSpPr>
        <p:spPr/>
        <p:txBody>
          <a:bodyPr/>
          <a:lstStyle/>
          <a:p>
            <a:fld id="{47E9A277-C373-4248-BC16-71C61E75B050}" type="slidenum">
              <a:rPr lang="en-US" smtClean="0"/>
              <a:t>‹#›</a:t>
            </a:fld>
            <a:endParaRPr lang="en-US"/>
          </a:p>
        </p:txBody>
      </p:sp>
    </p:spTree>
    <p:extLst>
      <p:ext uri="{BB962C8B-B14F-4D97-AF65-F5344CB8AC3E}">
        <p14:creationId xmlns:p14="http://schemas.microsoft.com/office/powerpoint/2010/main" val="345559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B756-4BD9-DD69-3434-DE52FE428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5DD21D-6124-530C-966C-D2C994A1B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C68E3A-C6DD-D669-1EEE-D883154DE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53C58-FB00-9A23-69C9-B368B9EB85E6}"/>
              </a:ext>
            </a:extLst>
          </p:cNvPr>
          <p:cNvSpPr>
            <a:spLocks noGrp="1"/>
          </p:cNvSpPr>
          <p:nvPr>
            <p:ph type="dt" sz="half" idx="10"/>
          </p:nvPr>
        </p:nvSpPr>
        <p:spPr/>
        <p:txBody>
          <a:bodyPr/>
          <a:lstStyle/>
          <a:p>
            <a:fld id="{82DED873-4CB4-4305-8F07-86B1B2017B69}" type="datetimeFigureOut">
              <a:rPr lang="en-US" smtClean="0"/>
              <a:t>3/25/2024</a:t>
            </a:fld>
            <a:endParaRPr lang="en-US"/>
          </a:p>
        </p:txBody>
      </p:sp>
      <p:sp>
        <p:nvSpPr>
          <p:cNvPr id="6" name="Footer Placeholder 5">
            <a:extLst>
              <a:ext uri="{FF2B5EF4-FFF2-40B4-BE49-F238E27FC236}">
                <a16:creationId xmlns:a16="http://schemas.microsoft.com/office/drawing/2014/main" id="{9FD74860-F386-EA1E-537E-7789955E2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884FC-9AA6-E63D-3DB4-8B9712720C29}"/>
              </a:ext>
            </a:extLst>
          </p:cNvPr>
          <p:cNvSpPr>
            <a:spLocks noGrp="1"/>
          </p:cNvSpPr>
          <p:nvPr>
            <p:ph type="sldNum" sz="quarter" idx="12"/>
          </p:nvPr>
        </p:nvSpPr>
        <p:spPr/>
        <p:txBody>
          <a:bodyPr/>
          <a:lstStyle/>
          <a:p>
            <a:fld id="{47E9A277-C373-4248-BC16-71C61E75B050}" type="slidenum">
              <a:rPr lang="en-US" smtClean="0"/>
              <a:t>‹#›</a:t>
            </a:fld>
            <a:endParaRPr lang="en-US"/>
          </a:p>
        </p:txBody>
      </p:sp>
    </p:spTree>
    <p:extLst>
      <p:ext uri="{BB962C8B-B14F-4D97-AF65-F5344CB8AC3E}">
        <p14:creationId xmlns:p14="http://schemas.microsoft.com/office/powerpoint/2010/main" val="217998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620EA-F0B4-7430-A81F-F2427EDFE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7129DA-17FB-D4DF-B660-17E99F2DB9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9F36A-6365-0F40-3C32-3E2D369908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DED873-4CB4-4305-8F07-86B1B2017B69}" type="datetimeFigureOut">
              <a:rPr lang="en-US" smtClean="0"/>
              <a:t>3/25/2024</a:t>
            </a:fld>
            <a:endParaRPr lang="en-US"/>
          </a:p>
        </p:txBody>
      </p:sp>
      <p:sp>
        <p:nvSpPr>
          <p:cNvPr id="5" name="Footer Placeholder 4">
            <a:extLst>
              <a:ext uri="{FF2B5EF4-FFF2-40B4-BE49-F238E27FC236}">
                <a16:creationId xmlns:a16="http://schemas.microsoft.com/office/drawing/2014/main" id="{89CF4A79-891F-C8D5-CDAD-6922AC6EE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D19C95-C319-58D4-3FAD-88FBD4ACD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E9A277-C373-4248-BC16-71C61E75B050}" type="slidenum">
              <a:rPr lang="en-US" smtClean="0"/>
              <a:t>‹#›</a:t>
            </a:fld>
            <a:endParaRPr lang="en-US"/>
          </a:p>
        </p:txBody>
      </p:sp>
    </p:spTree>
    <p:extLst>
      <p:ext uri="{BB962C8B-B14F-4D97-AF65-F5344CB8AC3E}">
        <p14:creationId xmlns:p14="http://schemas.microsoft.com/office/powerpoint/2010/main" val="1680936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yncfusion.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yncfusion.com/" TargetMode="External"/><Relationship Id="rId1" Type="http://schemas.openxmlformats.org/officeDocument/2006/relationships/slideLayout" Target="../slideLayouts/slideLayout4.xml"/><Relationship Id="rId4" Type="http://schemas.openxmlformats.org/officeDocument/2006/relationships/hyperlink" Target="WinForm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yncfusion.com/"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C318-2EEB-EBC4-7EDB-4BA3DE38451B}"/>
              </a:ext>
            </a:extLst>
          </p:cNvPr>
          <p:cNvSpPr>
            <a:spLocks noGrp="1"/>
          </p:cNvSpPr>
          <p:nvPr>
            <p:ph type="title"/>
          </p:nvPr>
        </p:nvSpPr>
        <p:spPr/>
        <p:txBody>
          <a:bodyPr/>
          <a:lstStyle/>
          <a:p>
            <a:r>
              <a:rPr lang="en-US" b="1" i="0" dirty="0">
                <a:solidFill>
                  <a:srgbClr val="1A1A1A"/>
                </a:solidFill>
                <a:effectLst/>
                <a:latin typeface="Open Sans" panose="020B0606030504020204" pitchFamily="34" charset="0"/>
              </a:rPr>
              <a:t>Most Popular Components</a:t>
            </a:r>
            <a:br>
              <a:rPr lang="en-US" b="1" i="0" dirty="0">
                <a:solidFill>
                  <a:srgbClr val="1A1A1A"/>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78160CA5-3002-8B29-EDDB-E41D7FE80B33}"/>
              </a:ext>
            </a:extLst>
          </p:cNvPr>
          <p:cNvSpPr>
            <a:spLocks noGrp="1"/>
          </p:cNvSpPr>
          <p:nvPr>
            <p:ph type="body" idx="1"/>
          </p:nvPr>
        </p:nvSpPr>
        <p:spPr/>
        <p:txBody>
          <a:bodyPr>
            <a:normAutofit/>
          </a:bodyPr>
          <a:lstStyle/>
          <a:p>
            <a:pPr lvl="1" algn="r"/>
            <a:r>
              <a:rPr lang="en-US" sz="2800" b="1" dirty="0"/>
              <a:t>By Bala(SF4605)</a:t>
            </a:r>
          </a:p>
        </p:txBody>
      </p:sp>
    </p:spTree>
    <p:extLst>
      <p:ext uri="{BB962C8B-B14F-4D97-AF65-F5344CB8AC3E}">
        <p14:creationId xmlns:p14="http://schemas.microsoft.com/office/powerpoint/2010/main" val="400852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CC5C68-F6EA-C7EF-1F35-EBE1A211474C}"/>
              </a:ext>
            </a:extLst>
          </p:cNvPr>
          <p:cNvSpPr txBox="1"/>
          <p:nvPr/>
        </p:nvSpPr>
        <p:spPr>
          <a:xfrm>
            <a:off x="1371600" y="819510"/>
            <a:ext cx="7772400" cy="4770537"/>
          </a:xfrm>
          <a:prstGeom prst="rect">
            <a:avLst/>
          </a:prstGeom>
          <a:noFill/>
        </p:spPr>
        <p:txBody>
          <a:bodyPr wrap="square" rtlCol="0">
            <a:spAutoFit/>
          </a:bodyPr>
          <a:lstStyle/>
          <a:p>
            <a:r>
              <a:rPr lang="en-US" sz="4000" b="1" i="0" dirty="0">
                <a:solidFill>
                  <a:srgbClr val="1A1A1A"/>
                </a:solidFill>
                <a:effectLst/>
                <a:latin typeface="Open Sans" panose="020B0606030504020204" pitchFamily="34" charset="0"/>
              </a:rPr>
              <a:t>Most Popular Components</a:t>
            </a:r>
            <a:r>
              <a:rPr lang="en-US" sz="3200" b="1" i="0" dirty="0">
                <a:solidFill>
                  <a:srgbClr val="1A1A1A"/>
                </a:solidFill>
                <a:effectLst/>
                <a:latin typeface="Open Sans" panose="020B0606030504020204" pitchFamily="34" charset="0"/>
              </a:rPr>
              <a:t> Are </a:t>
            </a:r>
          </a:p>
          <a:p>
            <a:pPr marL="457200" indent="-457200">
              <a:buFont typeface="Arial" panose="020B0604020202020204" pitchFamily="34" charset="0"/>
              <a:buChar char="•"/>
            </a:pPr>
            <a:endParaRPr lang="en-US" sz="3200" b="1" dirty="0">
              <a:solidFill>
                <a:srgbClr val="1A1A1A"/>
              </a:solidFill>
              <a:latin typeface="Open Sans" panose="020B0606030504020204" pitchFamily="34" charset="0"/>
            </a:endParaRPr>
          </a:p>
          <a:p>
            <a:pPr marL="1028700" lvl="1" indent="-571500">
              <a:buFont typeface="Wingdings" panose="05000000000000000000" pitchFamily="2" charset="2"/>
              <a:buChar char="q"/>
            </a:pPr>
            <a:r>
              <a:rPr lang="en-US" sz="3200" b="1" i="0" dirty="0">
                <a:solidFill>
                  <a:srgbClr val="1A1A1A"/>
                </a:solidFill>
                <a:effectLst/>
                <a:latin typeface="Open Sans" panose="020B0606030504020204" pitchFamily="34" charset="0"/>
              </a:rPr>
              <a:t>DataGrid</a:t>
            </a:r>
          </a:p>
          <a:p>
            <a:pPr marL="1028700" lvl="1" indent="-571500">
              <a:buFont typeface="Wingdings" panose="05000000000000000000" pitchFamily="2" charset="2"/>
              <a:buChar char="q"/>
            </a:pPr>
            <a:r>
              <a:rPr lang="en-US" sz="3200" b="1" dirty="0">
                <a:solidFill>
                  <a:srgbClr val="1A1A1A"/>
                </a:solidFill>
                <a:latin typeface="Open Sans" panose="020B0606030504020204" pitchFamily="34" charset="0"/>
              </a:rPr>
              <a:t>Charts</a:t>
            </a:r>
          </a:p>
          <a:p>
            <a:pPr marL="1028700" lvl="1" indent="-571500">
              <a:buFont typeface="Wingdings" panose="05000000000000000000" pitchFamily="2" charset="2"/>
              <a:buChar char="q"/>
            </a:pPr>
            <a:r>
              <a:rPr lang="en-US" sz="3200" b="1" i="0" dirty="0" err="1">
                <a:solidFill>
                  <a:srgbClr val="1A1A1A"/>
                </a:solidFill>
                <a:effectLst/>
                <a:latin typeface="Open Sans" panose="020B0606030504020204" pitchFamily="34" charset="0"/>
              </a:rPr>
              <a:t>ListView</a:t>
            </a:r>
            <a:endParaRPr lang="en-US" sz="3200" b="1" i="0" dirty="0">
              <a:solidFill>
                <a:srgbClr val="1A1A1A"/>
              </a:solidFill>
              <a:effectLst/>
              <a:latin typeface="Open Sans" panose="020B0606030504020204" pitchFamily="34" charset="0"/>
            </a:endParaRPr>
          </a:p>
          <a:p>
            <a:pPr marL="1028700" lvl="1" indent="-571500">
              <a:buFont typeface="Wingdings" panose="05000000000000000000" pitchFamily="2" charset="2"/>
              <a:buChar char="q"/>
            </a:pPr>
            <a:r>
              <a:rPr lang="en-US" sz="3200" b="1" dirty="0">
                <a:solidFill>
                  <a:srgbClr val="1A1A1A"/>
                </a:solidFill>
                <a:latin typeface="Open Sans" panose="020B0606030504020204" pitchFamily="34" charset="0"/>
              </a:rPr>
              <a:t>Scheduler</a:t>
            </a:r>
          </a:p>
          <a:p>
            <a:pPr marL="1028700" lvl="1" indent="-571500">
              <a:buFont typeface="Wingdings" panose="05000000000000000000" pitchFamily="2" charset="2"/>
              <a:buChar char="q"/>
            </a:pPr>
            <a:r>
              <a:rPr lang="en-US" sz="3200" b="1" i="0" dirty="0">
                <a:solidFill>
                  <a:srgbClr val="1A1A1A"/>
                </a:solidFill>
                <a:effectLst/>
                <a:latin typeface="Open Sans" panose="020B0606030504020204" pitchFamily="34" charset="0"/>
              </a:rPr>
              <a:t>Diagram</a:t>
            </a:r>
          </a:p>
          <a:p>
            <a:pPr marL="1028700" lvl="1" indent="-571500">
              <a:buFont typeface="Wingdings" panose="05000000000000000000" pitchFamily="2" charset="2"/>
              <a:buChar char="q"/>
            </a:pPr>
            <a:r>
              <a:rPr lang="en-US" sz="3200" b="1" dirty="0">
                <a:solidFill>
                  <a:srgbClr val="1A1A1A"/>
                </a:solidFill>
                <a:latin typeface="Open Sans" panose="020B0606030504020204" pitchFamily="34" charset="0"/>
              </a:rPr>
              <a:t>PDF Viewer</a:t>
            </a:r>
          </a:p>
          <a:p>
            <a:pPr marL="1028700" lvl="1" indent="-571500">
              <a:buFont typeface="Wingdings" panose="05000000000000000000" pitchFamily="2" charset="2"/>
              <a:buChar char="q"/>
            </a:pPr>
            <a:r>
              <a:rPr lang="en-US" sz="3200" b="1" i="0" dirty="0">
                <a:solidFill>
                  <a:srgbClr val="1A1A1A"/>
                </a:solidFill>
                <a:effectLst/>
                <a:latin typeface="Open Sans" panose="020B0606030504020204" pitchFamily="34" charset="0"/>
              </a:rPr>
              <a:t>Excel Lib</a:t>
            </a:r>
            <a:r>
              <a:rPr lang="en-US" sz="3200" b="1" dirty="0">
                <a:solidFill>
                  <a:srgbClr val="1A1A1A"/>
                </a:solidFill>
                <a:latin typeface="Open Sans" panose="020B0606030504020204" pitchFamily="34" charset="0"/>
              </a:rPr>
              <a:t>rary</a:t>
            </a:r>
            <a:endParaRPr lang="en-US" sz="4000" b="1" i="0" dirty="0">
              <a:solidFill>
                <a:srgbClr val="1A1A1A"/>
              </a:solidFill>
              <a:effectLst/>
              <a:latin typeface="Open Sans" panose="020B0606030504020204" pitchFamily="34" charset="0"/>
            </a:endParaRPr>
          </a:p>
        </p:txBody>
      </p:sp>
    </p:spTree>
    <p:extLst>
      <p:ext uri="{BB962C8B-B14F-4D97-AF65-F5344CB8AC3E}">
        <p14:creationId xmlns:p14="http://schemas.microsoft.com/office/powerpoint/2010/main" val="427149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91FE34-9954-4F95-9C1C-197BB69ED3DC}"/>
              </a:ext>
            </a:extLst>
          </p:cNvPr>
          <p:cNvSpPr>
            <a:spLocks noGrp="1"/>
          </p:cNvSpPr>
          <p:nvPr>
            <p:ph type="title"/>
          </p:nvPr>
        </p:nvSpPr>
        <p:spPr/>
        <p:txBody>
          <a:bodyPr/>
          <a:lstStyle/>
          <a:p>
            <a:r>
              <a:rPr lang="en-US" i="0" dirty="0">
                <a:solidFill>
                  <a:srgbClr val="1A1A1A"/>
                </a:solidFill>
                <a:effectLst/>
                <a:latin typeface="Open Sans" panose="020B0606030504020204" pitchFamily="34" charset="0"/>
              </a:rPr>
              <a:t>DataGrid</a:t>
            </a:r>
            <a:endParaRPr lang="en-US" dirty="0"/>
          </a:p>
        </p:txBody>
      </p:sp>
      <p:sp>
        <p:nvSpPr>
          <p:cNvPr id="10" name="Content Placeholder 9">
            <a:extLst>
              <a:ext uri="{FF2B5EF4-FFF2-40B4-BE49-F238E27FC236}">
                <a16:creationId xmlns:a16="http://schemas.microsoft.com/office/drawing/2014/main" id="{ACC334F2-0D3B-DD48-C4C1-4AF34034A858}"/>
              </a:ext>
            </a:extLst>
          </p:cNvPr>
          <p:cNvSpPr>
            <a:spLocks noGrp="1"/>
          </p:cNvSpPr>
          <p:nvPr>
            <p:ph sz="half" idx="1"/>
          </p:nvPr>
        </p:nvSpPr>
        <p:spPr>
          <a:xfrm>
            <a:off x="838199" y="1406106"/>
            <a:ext cx="6041369" cy="5086769"/>
          </a:xfrm>
        </p:spPr>
        <p:txBody>
          <a:bodyPr>
            <a:normAutofit fontScale="92500" lnSpcReduction="10000"/>
          </a:bodyPr>
          <a:lstStyle/>
          <a:p>
            <a:pPr marL="0" indent="0">
              <a:lnSpc>
                <a:spcPct val="110000"/>
              </a:lnSpc>
              <a:buNone/>
            </a:pPr>
            <a:r>
              <a:rPr lang="en-US" sz="20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buNone/>
            </a:pPr>
            <a:r>
              <a:rPr lang="en-US" sz="2000" b="1" dirty="0">
                <a:solidFill>
                  <a:srgbClr val="1A1A1A"/>
                </a:solidFill>
                <a:latin typeface="Open Sans" panose="020B0606030504020204" pitchFamily="34" charset="0"/>
              </a:rPr>
              <a:t>Supported Platforms</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JavaScript     </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Angular</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React</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Vue</a:t>
            </a:r>
          </a:p>
          <a:p>
            <a:pPr>
              <a:buFont typeface="Courier New" panose="02070309020205020404" pitchFamily="49" charset="0"/>
              <a:buChar char="o"/>
            </a:pPr>
            <a:r>
              <a:rPr lang="en-US" sz="2000" dirty="0" err="1">
                <a:solidFill>
                  <a:srgbClr val="1A1A1A"/>
                </a:solidFill>
                <a:latin typeface="Open Sans" panose="020B0606030504020204" pitchFamily="34" charset="0"/>
                <a:hlinkClick r:id="rId2"/>
              </a:rPr>
              <a:t>Blazor</a:t>
            </a:r>
            <a:endParaRPr lang="en-US" sz="2000" dirty="0">
              <a:solidFill>
                <a:srgbClr val="1A1A1A"/>
              </a:solidFill>
              <a:latin typeface="Open Sans" panose="020B0606030504020204" pitchFamily="34" charset="0"/>
              <a:hlinkClick r:id="rId2"/>
            </a:endParaRP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Asp.net MVC</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Asp.net Core</a:t>
            </a:r>
            <a:endParaRPr lang="en-US" sz="2000" dirty="0">
              <a:latin typeface="Nirmala Text" panose="020B0502040204020203" pitchFamily="34" charset="0"/>
              <a:ea typeface="Nirmala Text" panose="020B0502040204020203" pitchFamily="34" charset="0"/>
              <a:cs typeface="Nirmala Text" panose="020B0502040204020203" pitchFamily="34" charset="0"/>
            </a:endParaRPr>
          </a:p>
          <a:p>
            <a:pPr marL="0" indent="0">
              <a:buNone/>
            </a:pPr>
            <a:endParaRPr lang="en-US" sz="2000" dirty="0"/>
          </a:p>
          <a:p>
            <a:pPr marL="0" indent="0">
              <a:buNone/>
            </a:pPr>
            <a:endParaRPr lang="en-US" sz="2000" dirty="0"/>
          </a:p>
        </p:txBody>
      </p:sp>
      <p:pic>
        <p:nvPicPr>
          <p:cNvPr id="2052" name="Picture 4" descr="Syncfusion Essential DataGrid">
            <a:extLst>
              <a:ext uri="{FF2B5EF4-FFF2-40B4-BE49-F238E27FC236}">
                <a16:creationId xmlns:a16="http://schemas.microsoft.com/office/drawing/2014/main" id="{32BD542D-258E-A359-B306-1C6F0626473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21089" y="1253331"/>
            <a:ext cx="5108615" cy="435133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FEF5476-0A88-EED9-6D2F-600458BF32CD}"/>
              </a:ext>
            </a:extLst>
          </p:cNvPr>
          <p:cNvSpPr/>
          <p:nvPr/>
        </p:nvSpPr>
        <p:spPr>
          <a:xfrm>
            <a:off x="2716603" y="3979683"/>
            <a:ext cx="2104845" cy="10783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Courier New" panose="02070309020205020404" pitchFamily="49" charset="0"/>
              <a:buChar char="o"/>
            </a:pPr>
            <a:r>
              <a:rPr lang="en-US" u="sng" dirty="0">
                <a:solidFill>
                  <a:schemeClr val="tx1"/>
                </a:solidFill>
                <a:latin typeface="Open Sans" panose="020B0606030504020204" pitchFamily="34" charset="0"/>
                <a:hlinkClick r:id="rId2"/>
              </a:rPr>
              <a:t>WinForms</a:t>
            </a:r>
          </a:p>
          <a:p>
            <a:pPr marL="285750" indent="-285750">
              <a:lnSpc>
                <a:spcPct val="150000"/>
              </a:lnSpc>
              <a:buFont typeface="Courier New" panose="02070309020205020404" pitchFamily="49" charset="0"/>
              <a:buChar char="o"/>
            </a:pPr>
            <a:r>
              <a:rPr lang="en-US" u="sng" dirty="0" err="1">
                <a:solidFill>
                  <a:schemeClr val="tx1"/>
                </a:solidFill>
                <a:latin typeface="Open Sans" panose="020B0606030504020204" pitchFamily="34" charset="0"/>
                <a:hlinkClick r:id="rId2"/>
              </a:rPr>
              <a:t>.net</a:t>
            </a:r>
            <a:r>
              <a:rPr lang="en-US" u="sng" dirty="0">
                <a:solidFill>
                  <a:schemeClr val="tx1"/>
                </a:solidFill>
                <a:latin typeface="Open Sans" panose="020B0606030504020204" pitchFamily="34" charset="0"/>
                <a:hlinkClick r:id="rId2"/>
              </a:rPr>
              <a:t> MAUI</a:t>
            </a:r>
          </a:p>
          <a:p>
            <a:pPr marL="285750" indent="-285750">
              <a:lnSpc>
                <a:spcPct val="150000"/>
              </a:lnSpc>
              <a:buFont typeface="Courier New" panose="02070309020205020404" pitchFamily="49" charset="0"/>
              <a:buChar char="o"/>
            </a:pPr>
            <a:r>
              <a:rPr lang="en-US" u="sng" dirty="0">
                <a:solidFill>
                  <a:schemeClr val="tx1"/>
                </a:solidFill>
                <a:latin typeface="Open Sans" panose="020B0606030504020204" pitchFamily="34" charset="0"/>
                <a:hlinkClick r:id="rId2"/>
              </a:rPr>
              <a:t>Xamarin</a:t>
            </a:r>
            <a:endParaRPr lang="en-US" dirty="0">
              <a:solidFill>
                <a:schemeClr val="tx1"/>
              </a:solidFill>
            </a:endParaRPr>
          </a:p>
        </p:txBody>
      </p:sp>
    </p:spTree>
    <p:extLst>
      <p:ext uri="{BB962C8B-B14F-4D97-AF65-F5344CB8AC3E}">
        <p14:creationId xmlns:p14="http://schemas.microsoft.com/office/powerpoint/2010/main" val="144012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30AF4-A1F1-CAD9-08F7-5BCBED88E607}"/>
              </a:ext>
            </a:extLst>
          </p:cNvPr>
          <p:cNvSpPr>
            <a:spLocks noGrp="1"/>
          </p:cNvSpPr>
          <p:nvPr>
            <p:ph type="title"/>
          </p:nvPr>
        </p:nvSpPr>
        <p:spPr/>
        <p:txBody>
          <a:bodyPr/>
          <a:lstStyle/>
          <a:p>
            <a:r>
              <a:rPr lang="en-US" dirty="0"/>
              <a:t>Charts</a:t>
            </a:r>
          </a:p>
        </p:txBody>
      </p:sp>
      <p:sp>
        <p:nvSpPr>
          <p:cNvPr id="5" name="Content Placeholder 4">
            <a:extLst>
              <a:ext uri="{FF2B5EF4-FFF2-40B4-BE49-F238E27FC236}">
                <a16:creationId xmlns:a16="http://schemas.microsoft.com/office/drawing/2014/main" id="{2921FA45-C197-7EB7-4DD2-2C9DFB5B4BE7}"/>
              </a:ext>
            </a:extLst>
          </p:cNvPr>
          <p:cNvSpPr>
            <a:spLocks noGrp="1"/>
          </p:cNvSpPr>
          <p:nvPr>
            <p:ph sz="half" idx="1"/>
          </p:nvPr>
        </p:nvSpPr>
        <p:spPr>
          <a:xfrm>
            <a:off x="838199" y="1437435"/>
            <a:ext cx="5786887" cy="4825341"/>
          </a:xfrm>
        </p:spPr>
        <p:txBody>
          <a:bodyPr>
            <a:normAutofit lnSpcReduction="10000"/>
          </a:bodyPr>
          <a:lstStyle/>
          <a:p>
            <a:pPr marL="0" indent="0">
              <a:buNone/>
            </a:pPr>
            <a:r>
              <a:rPr lang="en-US" sz="2000" dirty="0">
                <a:solidFill>
                  <a:srgbClr val="1A1A1A"/>
                </a:solidFill>
                <a:effectLst/>
                <a:latin typeface="Nirmala Text" panose="020B0502040204020203" pitchFamily="34" charset="0"/>
                <a:ea typeface="Nirmala Text" panose="020B0502040204020203" pitchFamily="34" charset="0"/>
                <a:cs typeface="Nirmala Text" panose="020B0502040204020203"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marL="0" indent="0">
              <a:buNone/>
            </a:pPr>
            <a:r>
              <a:rPr lang="en-US" sz="2000" b="1" dirty="0">
                <a:solidFill>
                  <a:srgbClr val="1A1A1A"/>
                </a:solidFill>
                <a:latin typeface="Open Sans" panose="020B0606030504020204" pitchFamily="34" charset="0"/>
              </a:rPr>
              <a:t>Supported Platforms</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JavaScript      </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Angular</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React</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Vue</a:t>
            </a:r>
          </a:p>
          <a:p>
            <a:pPr>
              <a:buFont typeface="Courier New" panose="02070309020205020404" pitchFamily="49" charset="0"/>
              <a:buChar char="o"/>
            </a:pPr>
            <a:r>
              <a:rPr lang="en-US" sz="2000" dirty="0" err="1">
                <a:solidFill>
                  <a:srgbClr val="1A1A1A"/>
                </a:solidFill>
                <a:latin typeface="Open Sans" panose="020B0606030504020204" pitchFamily="34" charset="0"/>
                <a:hlinkClick r:id="rId2"/>
              </a:rPr>
              <a:t>Blazor</a:t>
            </a:r>
            <a:endParaRPr lang="en-US" sz="2000" dirty="0">
              <a:solidFill>
                <a:srgbClr val="1A1A1A"/>
              </a:solidFill>
              <a:latin typeface="Open Sans" panose="020B0606030504020204" pitchFamily="34" charset="0"/>
              <a:hlinkClick r:id="rId2"/>
            </a:endParaRP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Asp.net MVC</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Asp.net Core</a:t>
            </a:r>
            <a:endParaRPr lang="en-US" sz="2000" dirty="0">
              <a:latin typeface="Nirmala Text" panose="020B0502040204020203" pitchFamily="34" charset="0"/>
              <a:ea typeface="Nirmala Text" panose="020B0502040204020203" pitchFamily="34" charset="0"/>
              <a:cs typeface="Nirmala Text" panose="020B0502040204020203" pitchFamily="34" charset="0"/>
            </a:endParaRPr>
          </a:p>
        </p:txBody>
      </p:sp>
      <p:pic>
        <p:nvPicPr>
          <p:cNvPr id="1026" name="Picture 2" descr="Syncfusion Essential Chart">
            <a:extLst>
              <a:ext uri="{FF2B5EF4-FFF2-40B4-BE49-F238E27FC236}">
                <a16:creationId xmlns:a16="http://schemas.microsoft.com/office/drawing/2014/main" id="{45F2B7A0-9191-24CB-6279-EC6357B9FA7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87172" y="1027906"/>
            <a:ext cx="4866628"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26D1298-9690-0881-03A1-7ABBC9577592}"/>
              </a:ext>
            </a:extLst>
          </p:cNvPr>
          <p:cNvSpPr/>
          <p:nvPr/>
        </p:nvSpPr>
        <p:spPr>
          <a:xfrm>
            <a:off x="2679219" y="3310954"/>
            <a:ext cx="2104845" cy="10783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Courier New" panose="02070309020205020404" pitchFamily="49" charset="0"/>
              <a:buChar char="o"/>
            </a:pPr>
            <a:r>
              <a:rPr lang="en-US" u="sng" dirty="0">
                <a:solidFill>
                  <a:schemeClr val="tx1"/>
                </a:solidFill>
                <a:latin typeface="Open Sans" panose="020B0606030504020204" pitchFamily="34" charset="0"/>
                <a:hlinkClick r:id="rId4"/>
              </a:rPr>
              <a:t>WinForms</a:t>
            </a:r>
          </a:p>
          <a:p>
            <a:pPr marL="285750" indent="-285750">
              <a:lnSpc>
                <a:spcPct val="150000"/>
              </a:lnSpc>
              <a:buFont typeface="Courier New" panose="02070309020205020404" pitchFamily="49" charset="0"/>
              <a:buChar char="o"/>
            </a:pPr>
            <a:r>
              <a:rPr lang="en-US" u="sng" dirty="0" err="1">
                <a:solidFill>
                  <a:schemeClr val="tx1"/>
                </a:solidFill>
                <a:latin typeface="Open Sans" panose="020B0606030504020204" pitchFamily="34" charset="0"/>
                <a:hlinkClick r:id="rId4"/>
              </a:rPr>
              <a:t>.net</a:t>
            </a:r>
            <a:r>
              <a:rPr lang="en-US" u="sng" dirty="0">
                <a:solidFill>
                  <a:schemeClr val="tx1"/>
                </a:solidFill>
                <a:latin typeface="Open Sans" panose="020B0606030504020204" pitchFamily="34" charset="0"/>
                <a:hlinkClick r:id="rId4"/>
              </a:rPr>
              <a:t> MAUI</a:t>
            </a:r>
          </a:p>
          <a:p>
            <a:pPr marL="285750" indent="-285750">
              <a:lnSpc>
                <a:spcPct val="150000"/>
              </a:lnSpc>
              <a:buFont typeface="Courier New" panose="02070309020205020404" pitchFamily="49" charset="0"/>
              <a:buChar char="o"/>
            </a:pPr>
            <a:r>
              <a:rPr lang="en-US" u="sng" dirty="0">
                <a:solidFill>
                  <a:schemeClr val="tx1"/>
                </a:solidFill>
                <a:latin typeface="Open Sans" panose="020B0606030504020204" pitchFamily="34" charset="0"/>
                <a:hlinkClick r:id="rId4"/>
              </a:rPr>
              <a:t>Xamarin</a:t>
            </a:r>
            <a:endParaRPr lang="en-US" dirty="0">
              <a:solidFill>
                <a:schemeClr val="tx1"/>
              </a:solidFill>
            </a:endParaRPr>
          </a:p>
        </p:txBody>
      </p:sp>
    </p:spTree>
    <p:extLst>
      <p:ext uri="{BB962C8B-B14F-4D97-AF65-F5344CB8AC3E}">
        <p14:creationId xmlns:p14="http://schemas.microsoft.com/office/powerpoint/2010/main" val="8487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BD32-F75E-906C-8A42-8021A4E30C13}"/>
              </a:ext>
            </a:extLst>
          </p:cNvPr>
          <p:cNvSpPr>
            <a:spLocks noGrp="1"/>
          </p:cNvSpPr>
          <p:nvPr>
            <p:ph type="title"/>
          </p:nvPr>
        </p:nvSpPr>
        <p:spPr>
          <a:xfrm>
            <a:off x="838200" y="365126"/>
            <a:ext cx="10515600" cy="989222"/>
          </a:xfrm>
        </p:spPr>
        <p:txBody>
          <a:bodyPr/>
          <a:lstStyle/>
          <a:p>
            <a:r>
              <a:rPr lang="en-US" b="0" i="0" dirty="0" err="1">
                <a:solidFill>
                  <a:srgbClr val="1A1A1A"/>
                </a:solidFill>
                <a:effectLst/>
                <a:latin typeface="Open Sans" panose="020B0606030504020204" pitchFamily="34" charset="0"/>
              </a:rPr>
              <a:t>ListView</a:t>
            </a:r>
            <a:endParaRPr lang="en-US" dirty="0"/>
          </a:p>
        </p:txBody>
      </p:sp>
      <p:sp>
        <p:nvSpPr>
          <p:cNvPr id="3" name="Content Placeholder 2">
            <a:extLst>
              <a:ext uri="{FF2B5EF4-FFF2-40B4-BE49-F238E27FC236}">
                <a16:creationId xmlns:a16="http://schemas.microsoft.com/office/drawing/2014/main" id="{0B072A34-E89E-FE2E-825C-185903DD492E}"/>
              </a:ext>
            </a:extLst>
          </p:cNvPr>
          <p:cNvSpPr>
            <a:spLocks noGrp="1"/>
          </p:cNvSpPr>
          <p:nvPr>
            <p:ph sz="half" idx="1"/>
          </p:nvPr>
        </p:nvSpPr>
        <p:spPr>
          <a:xfrm>
            <a:off x="838200" y="1354348"/>
            <a:ext cx="5406985" cy="5201727"/>
          </a:xfrm>
        </p:spPr>
        <p:txBody>
          <a:bodyPr>
            <a:normAutofit lnSpcReduction="10000"/>
          </a:bodyPr>
          <a:lstStyle/>
          <a:p>
            <a:pPr marL="0" indent="0">
              <a:lnSpc>
                <a:spcPct val="110000"/>
              </a:lnSpc>
              <a:buNone/>
            </a:pPr>
            <a:r>
              <a:rPr lang="en-US" sz="2000" dirty="0"/>
              <a:t>T</a:t>
            </a:r>
            <a:r>
              <a:rPr lang="en-US" sz="2000" b="0" i="0" dirty="0">
                <a:solidFill>
                  <a:srgbClr val="1A1A1A"/>
                </a:solidFill>
                <a:effectLst/>
                <a:latin typeface="Open Sans" panose="020B0606030504020204" pitchFamily="34" charset="0"/>
              </a:rPr>
              <a:t>he </a:t>
            </a:r>
            <a:r>
              <a:rPr lang="en-US" sz="2000" b="0" i="0" dirty="0" err="1">
                <a:solidFill>
                  <a:srgbClr val="1A1A1A"/>
                </a:solidFill>
                <a:effectLst/>
                <a:latin typeface="Open Sans" panose="020B0606030504020204" pitchFamily="34" charset="0"/>
              </a:rPr>
              <a:t>ListView</a:t>
            </a:r>
            <a:r>
              <a:rPr lang="en-US" sz="20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2000" b="0" i="0" dirty="0" err="1">
                <a:solidFill>
                  <a:srgbClr val="1A1A1A"/>
                </a:solidFill>
                <a:effectLst/>
                <a:latin typeface="Open Sans" panose="020B0606030504020204" pitchFamily="34" charset="0"/>
              </a:rPr>
              <a:t>ListView</a:t>
            </a:r>
            <a:r>
              <a:rPr lang="en-US" sz="2000" b="0" i="0" dirty="0">
                <a:solidFill>
                  <a:srgbClr val="1A1A1A"/>
                </a:solidFill>
                <a:effectLst/>
                <a:latin typeface="Open Sans" panose="020B0606030504020204" pitchFamily="34" charset="0"/>
              </a:rPr>
              <a:t> control has been optimized to work with large amounts of data.</a:t>
            </a:r>
          </a:p>
          <a:p>
            <a:pPr marL="0" indent="0">
              <a:buNone/>
            </a:pPr>
            <a:r>
              <a:rPr lang="en-US" sz="2000" b="1" dirty="0">
                <a:solidFill>
                  <a:srgbClr val="1A1A1A"/>
                </a:solidFill>
                <a:latin typeface="Open Sans" panose="020B0606030504020204" pitchFamily="34" charset="0"/>
              </a:rPr>
              <a:t>Supported Platforms</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JavaScript</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Angular</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React</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Vue</a:t>
            </a:r>
          </a:p>
          <a:p>
            <a:pPr>
              <a:buFont typeface="Courier New" panose="02070309020205020404" pitchFamily="49" charset="0"/>
              <a:buChar char="o"/>
            </a:pPr>
            <a:r>
              <a:rPr lang="en-US" sz="2000" dirty="0" err="1">
                <a:solidFill>
                  <a:srgbClr val="1A1A1A"/>
                </a:solidFill>
                <a:latin typeface="Open Sans" panose="020B0606030504020204" pitchFamily="34" charset="0"/>
                <a:hlinkClick r:id="rId2"/>
              </a:rPr>
              <a:t>Blazor</a:t>
            </a:r>
            <a:endParaRPr lang="en-US" sz="2000" dirty="0">
              <a:solidFill>
                <a:srgbClr val="1A1A1A"/>
              </a:solidFill>
              <a:latin typeface="Open Sans" panose="020B0606030504020204" pitchFamily="34" charset="0"/>
              <a:hlinkClick r:id="rId2"/>
            </a:endParaRP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Asp.net MVC</a:t>
            </a:r>
          </a:p>
          <a:p>
            <a:pPr>
              <a:buFont typeface="Courier New" panose="02070309020205020404" pitchFamily="49" charset="0"/>
              <a:buChar char="o"/>
            </a:pPr>
            <a:r>
              <a:rPr lang="en-US" sz="2000" dirty="0">
                <a:solidFill>
                  <a:srgbClr val="1A1A1A"/>
                </a:solidFill>
                <a:latin typeface="Open Sans" panose="020B0606030504020204" pitchFamily="34" charset="0"/>
                <a:hlinkClick r:id="rId2"/>
              </a:rPr>
              <a:t>Asp.net Core</a:t>
            </a:r>
            <a:endParaRPr lang="en-US" sz="2000" dirty="0">
              <a:solidFill>
                <a:srgbClr val="1A1A1A"/>
              </a:solidFill>
              <a:latin typeface="Open Sans" panose="020B0606030504020204" pitchFamily="34" charset="0"/>
            </a:endParaRPr>
          </a:p>
          <a:p>
            <a:pPr marL="0" indent="0">
              <a:buNone/>
            </a:pPr>
            <a:endParaRPr lang="en-US" sz="1600" b="1" dirty="0">
              <a:solidFill>
                <a:srgbClr val="1A1A1A"/>
              </a:solidFill>
              <a:latin typeface="Open Sans" panose="020B0606030504020204" pitchFamily="34" charset="0"/>
            </a:endParaRPr>
          </a:p>
        </p:txBody>
      </p:sp>
      <p:pic>
        <p:nvPicPr>
          <p:cNvPr id="3074" name="Picture 2" descr="Syncfusion List View">
            <a:extLst>
              <a:ext uri="{FF2B5EF4-FFF2-40B4-BE49-F238E27FC236}">
                <a16:creationId xmlns:a16="http://schemas.microsoft.com/office/drawing/2014/main" id="{461BE00D-D543-B28C-E168-34DACEA31A1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82596" y="1253331"/>
            <a:ext cx="5108615" cy="43513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1BD5FB0-249B-8DC4-A56D-71DAB532CC3B}"/>
              </a:ext>
            </a:extLst>
          </p:cNvPr>
          <p:cNvSpPr/>
          <p:nvPr/>
        </p:nvSpPr>
        <p:spPr>
          <a:xfrm>
            <a:off x="2647591" y="3955211"/>
            <a:ext cx="2104845" cy="10783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Courier New" panose="02070309020205020404" pitchFamily="49" charset="0"/>
              <a:buChar char="o"/>
            </a:pPr>
            <a:r>
              <a:rPr lang="en-US" u="sng" dirty="0">
                <a:solidFill>
                  <a:schemeClr val="tx1"/>
                </a:solidFill>
                <a:latin typeface="Open Sans" panose="020B0606030504020204" pitchFamily="34" charset="0"/>
                <a:hlinkClick r:id="rId2"/>
              </a:rPr>
              <a:t>WinForms</a:t>
            </a:r>
          </a:p>
          <a:p>
            <a:pPr marL="285750" indent="-285750">
              <a:lnSpc>
                <a:spcPct val="150000"/>
              </a:lnSpc>
              <a:buFont typeface="Courier New" panose="02070309020205020404" pitchFamily="49" charset="0"/>
              <a:buChar char="o"/>
            </a:pPr>
            <a:r>
              <a:rPr lang="en-US" u="sng" dirty="0" err="1">
                <a:solidFill>
                  <a:schemeClr val="tx1"/>
                </a:solidFill>
                <a:latin typeface="Open Sans" panose="020B0606030504020204" pitchFamily="34" charset="0"/>
                <a:hlinkClick r:id="rId2"/>
              </a:rPr>
              <a:t>.net</a:t>
            </a:r>
            <a:r>
              <a:rPr lang="en-US" u="sng" dirty="0">
                <a:solidFill>
                  <a:schemeClr val="tx1"/>
                </a:solidFill>
                <a:latin typeface="Open Sans" panose="020B0606030504020204" pitchFamily="34" charset="0"/>
                <a:hlinkClick r:id="rId2"/>
              </a:rPr>
              <a:t> MAUI</a:t>
            </a:r>
          </a:p>
          <a:p>
            <a:pPr marL="285750" indent="-285750">
              <a:lnSpc>
                <a:spcPct val="150000"/>
              </a:lnSpc>
              <a:buFont typeface="Courier New" panose="02070309020205020404" pitchFamily="49" charset="0"/>
              <a:buChar char="o"/>
            </a:pPr>
            <a:r>
              <a:rPr lang="en-US" u="sng" dirty="0">
                <a:solidFill>
                  <a:schemeClr val="tx1"/>
                </a:solidFill>
                <a:latin typeface="Open Sans" panose="020B0606030504020204" pitchFamily="34" charset="0"/>
                <a:hlinkClick r:id="rId2"/>
              </a:rPr>
              <a:t>Xamarin</a:t>
            </a:r>
            <a:endParaRPr lang="en-US" dirty="0">
              <a:solidFill>
                <a:schemeClr val="tx1"/>
              </a:solidFill>
            </a:endParaRPr>
          </a:p>
        </p:txBody>
      </p:sp>
    </p:spTree>
    <p:extLst>
      <p:ext uri="{BB962C8B-B14F-4D97-AF65-F5344CB8AC3E}">
        <p14:creationId xmlns:p14="http://schemas.microsoft.com/office/powerpoint/2010/main" val="3574252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252</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Aptos</vt:lpstr>
      <vt:lpstr>Aptos Display</vt:lpstr>
      <vt:lpstr>Arial</vt:lpstr>
      <vt:lpstr>Courier New</vt:lpstr>
      <vt:lpstr>Nirmala Text</vt:lpstr>
      <vt:lpstr>Open Sans</vt:lpstr>
      <vt:lpstr>Wingdings</vt:lpstr>
      <vt:lpstr>Office Theme</vt:lpstr>
      <vt:lpstr>Most Popular Components </vt:lpstr>
      <vt:lpstr>PowerPoint Presentation</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dc:title>
  <dc:creator>Bala Baskar</dc:creator>
  <cp:lastModifiedBy>Bala Baskar</cp:lastModifiedBy>
  <cp:revision>1</cp:revision>
  <dcterms:created xsi:type="dcterms:W3CDTF">2024-03-25T09:30:57Z</dcterms:created>
  <dcterms:modified xsi:type="dcterms:W3CDTF">2024-03-25T10:15:44Z</dcterms:modified>
</cp:coreProperties>
</file>