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4\Employee%20Data%20Analysis%20Excel%204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[1]Rank!$B$2:$B$6</c:f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73513"/>
            <a:ext cx="9745196" cy="237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 </a:t>
            </a:r>
            <a:r>
              <a:rPr dirty="0" sz="2400" lang="en-US"/>
              <a:t>T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endParaRPr dirty="0" sz="2400" lang="en-US"/>
          </a:p>
          <a:p>
            <a:r>
              <a:rPr dirty="0" sz="2400" lang="en-US"/>
              <a:t>REGISTER NO		: </a:t>
            </a:r>
            <a:r>
              <a:rPr dirty="0" sz="2400" lang="en-GB"/>
              <a:t>312213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, </a:t>
            </a:r>
            <a:r>
              <a:rPr dirty="0" sz="2400" lang="en-GB"/>
              <a:t>UNM1455312213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endParaRPr altLang="en-US" dirty="0" lang="zh-CN"/>
          </a:p>
          <a:p>
            <a:r>
              <a:rPr dirty="0" sz="2400" lang="en-US"/>
              <a:t>DEPARTMENT		: B. COM( GENERAL) </a:t>
            </a:r>
          </a:p>
          <a:p>
            <a:r>
              <a:rPr altLang="zh-CN" dirty="0" sz="2400" lang="en-US"/>
              <a:t>NM ID 			: </a:t>
            </a:r>
            <a:r>
              <a:rPr altLang="zh-CN" dirty="0" sz="2400" lang="en-US"/>
              <a:t>5CC80EBD9059AFE853E4F7F1CFC90279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GB"/>
              <a:t>TAGORE</a:t>
            </a:r>
            <a:r>
              <a:rPr dirty="0" sz="2400" lang="en-US"/>
              <a:t> 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588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40919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Assess the distribution of ranks and identify any patterns or anomalies.</a:t>
            </a:r>
          </a:p>
          <a:p>
            <a:r>
              <a:rPr b="1" dirty="0" sz="2800" lang="en-GB"/>
              <a:t>Impact Evaluation:</a:t>
            </a:r>
            <a:r>
              <a:rPr dirty="0" sz="2800" lang="en-GB"/>
              <a:t> Determine how the distribution affects organizational performance and employee satisfaction.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588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874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3139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88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39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588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388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23139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2073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996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b="1" dirty="0" sz="240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distribution of employee ranks to evaluate its impact on the organization and propose strategies for optimizing rank distribution and addressing potential imbalances.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1919439"/>
            <a:ext cx="8991600" cy="3647438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rank distribution and its effects on performance.</a:t>
            </a:r>
          </a:p>
          <a:p>
            <a:r>
              <a:rPr b="1" dirty="0" sz="2800" lang="en-GB"/>
              <a:t>HR:</a:t>
            </a:r>
            <a:r>
              <a:rPr dirty="0" sz="2800" lang="en-GB"/>
              <a:t> For optimizing employee development programs and career progression strategies.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181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2213641"/>
            <a:ext cx="6704986" cy="27584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rank distribution and its implications for organizational effectiveness.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32029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Rank Distribution:</a:t>
            </a:r>
          </a:p>
          <a:p>
            <a:endParaRPr b="1" dirty="0" sz="2800" lang="en-GB"/>
          </a:p>
          <a:p>
            <a:r>
              <a:rPr b="1" dirty="0" sz="2800" lang="en-GB"/>
              <a:t>Rank 1:</a:t>
            </a:r>
            <a:r>
              <a:rPr dirty="0" sz="2800" lang="en-GB"/>
              <a:t> 14 employees</a:t>
            </a:r>
          </a:p>
          <a:p>
            <a:r>
              <a:rPr b="1" dirty="0" sz="2800" lang="en-GB"/>
              <a:t>Rank 2:</a:t>
            </a:r>
            <a:r>
              <a:rPr dirty="0" sz="2800" lang="en-GB"/>
              <a:t> 18 employees</a:t>
            </a:r>
          </a:p>
          <a:p>
            <a:r>
              <a:rPr b="1" dirty="0" sz="2800" lang="en-GB"/>
              <a:t>Rank 3:</a:t>
            </a:r>
            <a:r>
              <a:rPr dirty="0" sz="2800" lang="en-GB"/>
              <a:t> 31 employees</a:t>
            </a:r>
          </a:p>
          <a:p>
            <a:r>
              <a:rPr b="1" dirty="0" sz="2800" lang="en-GB"/>
              <a:t>Rank 4:</a:t>
            </a:r>
            <a:r>
              <a:rPr dirty="0" sz="2800" lang="en-GB"/>
              <a:t> 89 employees</a:t>
            </a:r>
          </a:p>
          <a:p>
            <a:r>
              <a:rPr b="1" dirty="0" sz="2800" lang="en-GB"/>
              <a:t>Rank 5:</a:t>
            </a:r>
            <a:r>
              <a:rPr dirty="0" sz="2800" lang="en-GB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1056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Murali R</cp:lastModifiedBy>
  <dcterms:created xsi:type="dcterms:W3CDTF">2024-03-26T21:07:22Z</dcterms:created>
  <dcterms:modified xsi:type="dcterms:W3CDTF">2024-09-11T08:38:05Z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172dabeed8d749349f83fc828201f26d</vt:lpwstr>
  </property>
</Properties>
</file>