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B6DD-BB66-42C9-B45B-A29D9CB18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43362-D2B2-4E17-858A-98D2EE08E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43586-65A3-4193-8560-1616CFDD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FBF5-64CF-4AFE-A497-77FB002EC5D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9239-3CBD-40C7-AC3B-54EC1503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9FD23-FA24-4E2D-804D-3D8B9F3D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E629-241C-44C2-B40D-BAF35DC6D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95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D843-1BA2-45C3-96D7-8A312F04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E6E7C-A13D-4D5C-9369-ECD1D771B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F230F-8B0E-4A52-876B-18E18F59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FBF5-64CF-4AFE-A497-77FB002EC5D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83840-A7B8-44DE-A2FF-92D47414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309C8-E597-46D8-B0B3-AC6DF31C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E629-241C-44C2-B40D-BAF35DC6D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45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D4C31-3E37-48D1-A063-CCBBB6318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D701C-EF19-4A19-8D1E-82D528A63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664F9-B175-4FA9-BF09-6DDB6DB3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FBF5-64CF-4AFE-A497-77FB002EC5D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00536-D07B-4E43-9C17-F86CF3DF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464A1-2265-4581-9E2E-73E55C29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E629-241C-44C2-B40D-BAF35DC6D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48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AC9F-4AF4-4695-85BD-A167E5E8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BA58B-853A-4DB1-99D5-1D03DDD3E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E2175-C320-40D6-B143-F0F3CF7D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FBF5-64CF-4AFE-A497-77FB002EC5D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43D61-D878-4165-BDB9-A52A8112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1FB5B-F575-4703-B032-6D1680B5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E629-241C-44C2-B40D-BAF35DC6D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4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4E21-2FD9-422C-B26A-E7BDD1FD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32AFC-7E2B-4E90-8AC9-55F2D4B46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B3941-5EA5-4FCE-9BFE-21D35D11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FBF5-64CF-4AFE-A497-77FB002EC5D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1F2A2-DDE5-49D9-A64C-FC1F8EF2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06551-33CF-4C69-8B3F-009AF445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E629-241C-44C2-B40D-BAF35DC6D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59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7871-D4DB-4B4F-9952-1003EEB0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A43A7-E4A2-4C95-BFBE-A1CC12E22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350BF-4A4F-4EDA-810B-866FE16AD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52D49-0430-4CE8-9D05-71421796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FBF5-64CF-4AFE-A497-77FB002EC5D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6F775-9FC6-45D3-AF27-DA552E76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15F93-C479-4E9A-9AFA-73D0264E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E629-241C-44C2-B40D-BAF35DC6D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73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202B-3C38-4826-B391-6EA67EFF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1EC82-FD1B-4DCA-A2F3-1C5CB30FC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28D97-2097-4D7A-9D14-481DAD77A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68D4A-2FA6-46EC-9205-DA02B96BD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8BAEE-5E05-4449-ACBE-E88D1F332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C699C-9953-48B7-AA60-630BE8D0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FBF5-64CF-4AFE-A497-77FB002EC5D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263E5-F690-4B41-B34D-E36A6C87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F3EFC-8E13-4BE4-B102-A63A1270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E629-241C-44C2-B40D-BAF35DC6D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81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D508-5525-493A-9537-9910E8A0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68C75-F505-41CE-BC4A-191ADDCF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FBF5-64CF-4AFE-A497-77FB002EC5D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476D4-06A1-4C11-BB3F-44839D88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396D4-F552-4CAF-8D2C-9ABB6EF0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E629-241C-44C2-B40D-BAF35DC6D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58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A9A80-A4CF-46F2-A588-7D6C9123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FBF5-64CF-4AFE-A497-77FB002EC5D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DA785-624B-47A1-B134-1238D4B7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46A6D-3086-481B-928C-9E478C64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E629-241C-44C2-B40D-BAF35DC6D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09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49B1-070B-4125-A9A3-4F07096E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4FC9-5734-4CB8-952E-794E168A7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7293-A3C8-43C1-B28F-080B5412F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99D74-2931-4321-92D8-04B5ADBF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FBF5-64CF-4AFE-A497-77FB002EC5D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3D4AB-4A63-400A-98DC-6C79A29F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D9B38-25BC-43F0-9548-B968F8F3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E629-241C-44C2-B40D-BAF35DC6D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97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1B21-A7CE-4240-8632-11C43AD0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5B2B6-C10D-4BE3-9C1A-C4D5DCE60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58C42-3284-4A19-9008-EB0743E7F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189B2-14E9-4E13-A65B-9A886127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FBF5-64CF-4AFE-A497-77FB002EC5D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37F2-22BB-4858-8839-519B976A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EC000-DBA0-40C3-94FA-146D311B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E629-241C-44C2-B40D-BAF35DC6D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71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4243F-DE6C-4B76-A06F-D8D1992F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1E0BD-7C75-4905-BC0A-91E30E12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19CD1-3E12-4528-BB73-FE6D89DC7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FFBF5-64CF-4AFE-A497-77FB002EC5D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51600-287D-4BD0-AD5D-F84073A4B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D6A84-FA49-4FF3-B240-10BDD768A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CE629-241C-44C2-B40D-BAF35DC6D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00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7AAF66-256F-452E-A395-DB77E7151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139" y="684113"/>
            <a:ext cx="4648849" cy="228631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E1892CB-8A77-4437-B902-0EF8B6DCA71E}"/>
              </a:ext>
            </a:extLst>
          </p:cNvPr>
          <p:cNvGrpSpPr/>
          <p:nvPr/>
        </p:nvGrpSpPr>
        <p:grpSpPr>
          <a:xfrm>
            <a:off x="2326139" y="2970432"/>
            <a:ext cx="7753111" cy="3331613"/>
            <a:chOff x="916083" y="780176"/>
            <a:chExt cx="7753111" cy="33316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0D407A-74CC-4EE9-98D7-B57395DE1F4D}"/>
                </a:ext>
              </a:extLst>
            </p:cNvPr>
            <p:cNvSpPr txBox="1"/>
            <p:nvPr/>
          </p:nvSpPr>
          <p:spPr>
            <a:xfrm>
              <a:off x="931178" y="780176"/>
              <a:ext cx="7738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1)What is the Problem Statement?</a:t>
              </a:r>
            </a:p>
            <a:p>
              <a:r>
                <a:rPr lang="en-IN" i="0" dirty="0">
                  <a:solidFill>
                    <a:srgbClr val="000000"/>
                  </a:solidFill>
                  <a:effectLst/>
                  <a:latin typeface="Helvetica Neue"/>
                </a:rPr>
                <a:t>   purchased output is classification , so problem statement is classification</a:t>
              </a:r>
              <a:endParaRPr lang="en-IN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A13234-B9AF-45A6-AA06-C4194F6BAA26}"/>
                </a:ext>
              </a:extLst>
            </p:cNvPr>
            <p:cNvSpPr txBox="1"/>
            <p:nvPr/>
          </p:nvSpPr>
          <p:spPr>
            <a:xfrm>
              <a:off x="916083" y="1503027"/>
              <a:ext cx="52758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2)What is the over all performance?</a:t>
              </a:r>
            </a:p>
            <a:p>
              <a:r>
                <a:rPr lang="en-IN" i="0" dirty="0">
                  <a:solidFill>
                    <a:srgbClr val="000000"/>
                  </a:solidFill>
                  <a:effectLst/>
                  <a:latin typeface="Helvetica Neue"/>
                </a:rPr>
                <a:t>   accuracy is the over all performance , here 87%</a:t>
              </a:r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425220-CF1F-4FC8-A476-3E7CDF64D2E6}"/>
                </a:ext>
              </a:extLst>
            </p:cNvPr>
            <p:cNvSpPr txBox="1"/>
            <p:nvPr/>
          </p:nvSpPr>
          <p:spPr>
            <a:xfrm>
              <a:off x="931178" y="2376880"/>
              <a:ext cx="7444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3)What is the correct performance of the purchase?</a:t>
              </a:r>
            </a:p>
            <a:p>
              <a:r>
                <a:rPr lang="en-IN" i="0" dirty="0">
                  <a:solidFill>
                    <a:srgbClr val="000000"/>
                  </a:solidFill>
                  <a:effectLst/>
                  <a:latin typeface="Helvetica Neue"/>
                </a:rPr>
                <a:t>   correct performance mean recall , </a:t>
              </a:r>
              <a:r>
                <a:rPr lang="en-US" dirty="0"/>
                <a:t>purchase correct performance is 84%</a:t>
              </a:r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3981C9-DA3C-481F-B096-C10B8B97FE79}"/>
                </a:ext>
              </a:extLst>
            </p:cNvPr>
            <p:cNvSpPr txBox="1"/>
            <p:nvPr/>
          </p:nvSpPr>
          <p:spPr>
            <a:xfrm>
              <a:off x="931178" y="3188459"/>
              <a:ext cx="75777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4)What is the precision performance of the Not purchase?</a:t>
              </a:r>
            </a:p>
            <a:p>
              <a:r>
                <a:rPr lang="en-IN" i="0" dirty="0">
                  <a:solidFill>
                    <a:srgbClr val="000000"/>
                  </a:solidFill>
                  <a:effectLst/>
                  <a:latin typeface="Helvetica Neue"/>
                </a:rPr>
                <a:t>   correct prediction + wrong prediction both include is precision metrics</a:t>
              </a:r>
            </a:p>
            <a:p>
              <a:r>
                <a:rPr lang="en-IN" i="0" dirty="0">
                  <a:solidFill>
                    <a:srgbClr val="000000"/>
                  </a:solidFill>
                  <a:effectLst/>
                  <a:latin typeface="Helvetica Neue"/>
                </a:rPr>
                <a:t>   here </a:t>
              </a:r>
              <a:r>
                <a:rPr lang="en-US" dirty="0"/>
                <a:t>precision performance for not purchase is 90%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26508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1BEF0F-6AC3-4435-9848-A60D1C96A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139" y="386916"/>
            <a:ext cx="4677428" cy="226726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BB3CE04-AEC2-495B-BAD1-EA9C4D2BE422}"/>
              </a:ext>
            </a:extLst>
          </p:cNvPr>
          <p:cNvGrpSpPr/>
          <p:nvPr/>
        </p:nvGrpSpPr>
        <p:grpSpPr>
          <a:xfrm>
            <a:off x="2326139" y="2970432"/>
            <a:ext cx="7779978" cy="3331613"/>
            <a:chOff x="916083" y="780176"/>
            <a:chExt cx="7779978" cy="33316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A132A2-0D5A-4FD1-8889-28193788C71A}"/>
                </a:ext>
              </a:extLst>
            </p:cNvPr>
            <p:cNvSpPr txBox="1"/>
            <p:nvPr/>
          </p:nvSpPr>
          <p:spPr>
            <a:xfrm>
              <a:off x="931178" y="780176"/>
              <a:ext cx="7738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1)What is the Problem Statement?</a:t>
              </a:r>
            </a:p>
            <a:p>
              <a:r>
                <a:rPr lang="en-IN" i="0" dirty="0">
                  <a:solidFill>
                    <a:srgbClr val="000000"/>
                  </a:solidFill>
                  <a:effectLst/>
                  <a:latin typeface="Helvetica Neue"/>
                </a:rPr>
                <a:t>   purchased output is classification , so problem statement is classification</a:t>
              </a:r>
              <a:endParaRPr lang="en-IN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6D5A9A-8228-4306-AF07-8B9780D9B397}"/>
                </a:ext>
              </a:extLst>
            </p:cNvPr>
            <p:cNvSpPr txBox="1"/>
            <p:nvPr/>
          </p:nvSpPr>
          <p:spPr>
            <a:xfrm>
              <a:off x="916083" y="1503027"/>
              <a:ext cx="52629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2)What is the over all performance?</a:t>
              </a:r>
            </a:p>
            <a:p>
              <a:r>
                <a:rPr lang="en-IN" i="0" dirty="0">
                  <a:solidFill>
                    <a:srgbClr val="000000"/>
                  </a:solidFill>
                  <a:effectLst/>
                  <a:latin typeface="Helvetica Neue"/>
                </a:rPr>
                <a:t>   accuracy is the over all performance , here 93%</a:t>
              </a:r>
              <a:endParaRPr lang="en-IN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4393DE-4CCC-43A9-AEC9-BD30005BC9C7}"/>
                </a:ext>
              </a:extLst>
            </p:cNvPr>
            <p:cNvSpPr txBox="1"/>
            <p:nvPr/>
          </p:nvSpPr>
          <p:spPr>
            <a:xfrm>
              <a:off x="931178" y="2376880"/>
              <a:ext cx="77648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3)What is the correct performance of the Not purchase?</a:t>
              </a:r>
            </a:p>
            <a:p>
              <a:r>
                <a:rPr lang="en-IN" i="0" dirty="0">
                  <a:solidFill>
                    <a:srgbClr val="000000"/>
                  </a:solidFill>
                  <a:effectLst/>
                  <a:latin typeface="Helvetica Neue"/>
                </a:rPr>
                <a:t>   correct performance mean recall , not </a:t>
              </a:r>
              <a:r>
                <a:rPr lang="en-US" dirty="0"/>
                <a:t>purchase correct performance is 93%</a:t>
              </a:r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F0E7E6-1190-440E-A823-7151DD96DD50}"/>
                </a:ext>
              </a:extLst>
            </p:cNvPr>
            <p:cNvSpPr txBox="1"/>
            <p:nvPr/>
          </p:nvSpPr>
          <p:spPr>
            <a:xfrm>
              <a:off x="931178" y="3188459"/>
              <a:ext cx="75777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4)What is the precision performance of the purchase?</a:t>
              </a:r>
            </a:p>
            <a:p>
              <a:r>
                <a:rPr lang="en-IN" i="0" dirty="0">
                  <a:solidFill>
                    <a:srgbClr val="000000"/>
                  </a:solidFill>
                  <a:effectLst/>
                  <a:latin typeface="Helvetica Neue"/>
                </a:rPr>
                <a:t>   correct prediction + wrong prediction both include is precision metrics</a:t>
              </a:r>
            </a:p>
            <a:p>
              <a:r>
                <a:rPr lang="en-IN" i="0" dirty="0">
                  <a:solidFill>
                    <a:srgbClr val="000000"/>
                  </a:solidFill>
                  <a:effectLst/>
                  <a:latin typeface="Helvetica Neue"/>
                </a:rPr>
                <a:t>   here </a:t>
              </a:r>
              <a:r>
                <a:rPr lang="en-US" dirty="0"/>
                <a:t>precision performance for purchase is 88%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77009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2023-08-27T13:30:13Z</dcterms:created>
  <dcterms:modified xsi:type="dcterms:W3CDTF">2023-08-27T13:55:13Z</dcterms:modified>
</cp:coreProperties>
</file>