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7F8A85-8D61-1F4A-97DB-CB6F6D43243B}">
          <p14:sldIdLst>
            <p14:sldId id="256"/>
            <p14:sldId id="257"/>
            <p14:sldId id="258"/>
            <p14:sldId id="259"/>
          </p14:sldIdLst>
        </p14:section>
        <p14:section name="Trends and observation" id="{B30CCD2F-4C03-2341-BFDB-66F3A3155236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22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7A18E-E52E-4010-8155-C90AF9C97F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2A0186-C5E0-4B2C-8A41-F86EEFAA0C9F}">
      <dgm:prSet/>
      <dgm:spPr/>
      <dgm:t>
        <a:bodyPr/>
        <a:lstStyle/>
        <a:p>
          <a:r>
            <a:rPr lang="en-US"/>
            <a:t>City bike data sourced from </a:t>
          </a:r>
          <a:r>
            <a:rPr lang="en-US" u="sng"/>
            <a:t>https://www.citibikenyc.com/system-data</a:t>
          </a:r>
          <a:endParaRPr lang="en-US"/>
        </a:p>
      </dgm:t>
    </dgm:pt>
    <dgm:pt modelId="{67D77E44-EC55-4C84-8707-564628A1B1B4}" type="parTrans" cxnId="{E8B20CC1-28C5-4578-8B12-5C634B611B7E}">
      <dgm:prSet/>
      <dgm:spPr/>
      <dgm:t>
        <a:bodyPr/>
        <a:lstStyle/>
        <a:p>
          <a:endParaRPr lang="en-US"/>
        </a:p>
      </dgm:t>
    </dgm:pt>
    <dgm:pt modelId="{55D81577-4C4C-4D18-A977-2F8669E5EBD3}" type="sibTrans" cxnId="{E8B20CC1-28C5-4578-8B12-5C634B611B7E}">
      <dgm:prSet/>
      <dgm:spPr/>
      <dgm:t>
        <a:bodyPr/>
        <a:lstStyle/>
        <a:p>
          <a:endParaRPr lang="en-US"/>
        </a:p>
      </dgm:t>
    </dgm:pt>
    <dgm:pt modelId="{13144635-8854-4C1C-9E43-7D902A6254ED}">
      <dgm:prSet/>
      <dgm:spPr/>
      <dgm:t>
        <a:bodyPr/>
        <a:lstStyle/>
        <a:p>
          <a:r>
            <a:rPr lang="en-US"/>
            <a:t>Three months of data for the period July to September considered</a:t>
          </a:r>
        </a:p>
      </dgm:t>
    </dgm:pt>
    <dgm:pt modelId="{A5F5DC18-F6E8-4504-8406-6790EC75387A}" type="parTrans" cxnId="{653CCF13-3128-4F07-A0E6-984EF520AE07}">
      <dgm:prSet/>
      <dgm:spPr/>
      <dgm:t>
        <a:bodyPr/>
        <a:lstStyle/>
        <a:p>
          <a:endParaRPr lang="en-US"/>
        </a:p>
      </dgm:t>
    </dgm:pt>
    <dgm:pt modelId="{A1472927-3F16-471D-8C8B-0E71E052194F}" type="sibTrans" cxnId="{653CCF13-3128-4F07-A0E6-984EF520AE07}">
      <dgm:prSet/>
      <dgm:spPr/>
      <dgm:t>
        <a:bodyPr/>
        <a:lstStyle/>
        <a:p>
          <a:endParaRPr lang="en-US"/>
        </a:p>
      </dgm:t>
    </dgm:pt>
    <dgm:pt modelId="{1B51A688-887C-45E6-95A2-E871F93A7143}">
      <dgm:prSet/>
      <dgm:spPr/>
      <dgm:t>
        <a:bodyPr/>
        <a:lstStyle/>
        <a:p>
          <a:r>
            <a:rPr lang="en-US"/>
            <a:t>For comparison purposes I used 2018 and 2019 data for the same period</a:t>
          </a:r>
        </a:p>
      </dgm:t>
    </dgm:pt>
    <dgm:pt modelId="{0069171E-73AF-40E5-BC91-BE1977B97390}" type="parTrans" cxnId="{61C15C4D-2752-44B5-BE29-6D07B24DEA48}">
      <dgm:prSet/>
      <dgm:spPr/>
      <dgm:t>
        <a:bodyPr/>
        <a:lstStyle/>
        <a:p>
          <a:endParaRPr lang="en-US"/>
        </a:p>
      </dgm:t>
    </dgm:pt>
    <dgm:pt modelId="{C4ABF21C-7799-4F78-820C-EBE1DAAD9A10}" type="sibTrans" cxnId="{61C15C4D-2752-44B5-BE29-6D07B24DEA48}">
      <dgm:prSet/>
      <dgm:spPr/>
      <dgm:t>
        <a:bodyPr/>
        <a:lstStyle/>
        <a:p>
          <a:endParaRPr lang="en-US"/>
        </a:p>
      </dgm:t>
    </dgm:pt>
    <dgm:pt modelId="{75C3965C-CC93-4AB6-8572-1967D443F751}" type="pres">
      <dgm:prSet presAssocID="{7C87A18E-E52E-4010-8155-C90AF9C97F30}" presName="root" presStyleCnt="0">
        <dgm:presLayoutVars>
          <dgm:dir/>
          <dgm:resizeHandles val="exact"/>
        </dgm:presLayoutVars>
      </dgm:prSet>
      <dgm:spPr/>
    </dgm:pt>
    <dgm:pt modelId="{BB11C5B1-3577-47A6-B33E-6FEF8281FE5A}" type="pres">
      <dgm:prSet presAssocID="{DC2A0186-C5E0-4B2C-8A41-F86EEFAA0C9F}" presName="compNode" presStyleCnt="0"/>
      <dgm:spPr/>
    </dgm:pt>
    <dgm:pt modelId="{43ED335C-9C1C-4214-90EB-C0AB44000441}" type="pres">
      <dgm:prSet presAssocID="{DC2A0186-C5E0-4B2C-8A41-F86EEFAA0C9F}" presName="bgRect" presStyleLbl="bgShp" presStyleIdx="0" presStyleCnt="3"/>
      <dgm:spPr/>
    </dgm:pt>
    <dgm:pt modelId="{CE3E93F8-93F9-47AC-8AF3-C04D9998A385}" type="pres">
      <dgm:prSet presAssocID="{DC2A0186-C5E0-4B2C-8A41-F86EEFAA0C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2517CFB2-26C3-4030-B1B2-7A11960C29D5}" type="pres">
      <dgm:prSet presAssocID="{DC2A0186-C5E0-4B2C-8A41-F86EEFAA0C9F}" presName="spaceRect" presStyleCnt="0"/>
      <dgm:spPr/>
    </dgm:pt>
    <dgm:pt modelId="{4E575EC9-741D-4866-B2C6-072A662D500A}" type="pres">
      <dgm:prSet presAssocID="{DC2A0186-C5E0-4B2C-8A41-F86EEFAA0C9F}" presName="parTx" presStyleLbl="revTx" presStyleIdx="0" presStyleCnt="3">
        <dgm:presLayoutVars>
          <dgm:chMax val="0"/>
          <dgm:chPref val="0"/>
        </dgm:presLayoutVars>
      </dgm:prSet>
      <dgm:spPr/>
    </dgm:pt>
    <dgm:pt modelId="{88BC4B83-6CAA-4CAE-96B9-819AC5E4C22C}" type="pres">
      <dgm:prSet presAssocID="{55D81577-4C4C-4D18-A977-2F8669E5EBD3}" presName="sibTrans" presStyleCnt="0"/>
      <dgm:spPr/>
    </dgm:pt>
    <dgm:pt modelId="{23E9D35C-8CF3-4E4B-A32A-63E77924A3DE}" type="pres">
      <dgm:prSet presAssocID="{13144635-8854-4C1C-9E43-7D902A6254ED}" presName="compNode" presStyleCnt="0"/>
      <dgm:spPr/>
    </dgm:pt>
    <dgm:pt modelId="{D25FBCA0-75AB-459B-A728-6060727B13EE}" type="pres">
      <dgm:prSet presAssocID="{13144635-8854-4C1C-9E43-7D902A6254ED}" presName="bgRect" presStyleLbl="bgShp" presStyleIdx="1" presStyleCnt="3"/>
      <dgm:spPr/>
    </dgm:pt>
    <dgm:pt modelId="{7854DF82-306B-43FC-961B-A5CF75B7695C}" type="pres">
      <dgm:prSet presAssocID="{13144635-8854-4C1C-9E43-7D902A625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B85650B-67DB-4820-AACD-9DC9B0E50B0C}" type="pres">
      <dgm:prSet presAssocID="{13144635-8854-4C1C-9E43-7D902A6254ED}" presName="spaceRect" presStyleCnt="0"/>
      <dgm:spPr/>
    </dgm:pt>
    <dgm:pt modelId="{C7F18B40-81CC-4DEC-A128-C25C9D25CB67}" type="pres">
      <dgm:prSet presAssocID="{13144635-8854-4C1C-9E43-7D902A6254ED}" presName="parTx" presStyleLbl="revTx" presStyleIdx="1" presStyleCnt="3">
        <dgm:presLayoutVars>
          <dgm:chMax val="0"/>
          <dgm:chPref val="0"/>
        </dgm:presLayoutVars>
      </dgm:prSet>
      <dgm:spPr/>
    </dgm:pt>
    <dgm:pt modelId="{77295BC5-74C2-4E83-937E-33DD96564D67}" type="pres">
      <dgm:prSet presAssocID="{A1472927-3F16-471D-8C8B-0E71E052194F}" presName="sibTrans" presStyleCnt="0"/>
      <dgm:spPr/>
    </dgm:pt>
    <dgm:pt modelId="{AFE9A9FF-6C6F-4244-902F-7F63EFB7F2E3}" type="pres">
      <dgm:prSet presAssocID="{1B51A688-887C-45E6-95A2-E871F93A7143}" presName="compNode" presStyleCnt="0"/>
      <dgm:spPr/>
    </dgm:pt>
    <dgm:pt modelId="{EDB2184F-C244-48FA-8654-13B1E5ABB94E}" type="pres">
      <dgm:prSet presAssocID="{1B51A688-887C-45E6-95A2-E871F93A7143}" presName="bgRect" presStyleLbl="bgShp" presStyleIdx="2" presStyleCnt="3"/>
      <dgm:spPr/>
    </dgm:pt>
    <dgm:pt modelId="{D90BF4DA-2C82-44FE-9B40-0CFFBBA95CC9}" type="pres">
      <dgm:prSet presAssocID="{1B51A688-887C-45E6-95A2-E871F93A71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A0473C-DC02-47E6-A32D-14ED4DABE0E8}" type="pres">
      <dgm:prSet presAssocID="{1B51A688-887C-45E6-95A2-E871F93A7143}" presName="spaceRect" presStyleCnt="0"/>
      <dgm:spPr/>
    </dgm:pt>
    <dgm:pt modelId="{DC94BB26-2B9C-41FE-9EDD-087EA6D6A1D0}" type="pres">
      <dgm:prSet presAssocID="{1B51A688-887C-45E6-95A2-E871F93A71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3CCF13-3128-4F07-A0E6-984EF520AE07}" srcId="{7C87A18E-E52E-4010-8155-C90AF9C97F30}" destId="{13144635-8854-4C1C-9E43-7D902A6254ED}" srcOrd="1" destOrd="0" parTransId="{A5F5DC18-F6E8-4504-8406-6790EC75387A}" sibTransId="{A1472927-3F16-471D-8C8B-0E71E052194F}"/>
    <dgm:cxn modelId="{B1121416-3471-4780-86FB-9EFB2DF010A9}" type="presOf" srcId="{13144635-8854-4C1C-9E43-7D902A6254ED}" destId="{C7F18B40-81CC-4DEC-A128-C25C9D25CB67}" srcOrd="0" destOrd="0" presId="urn:microsoft.com/office/officeart/2018/2/layout/IconVerticalSolidList"/>
    <dgm:cxn modelId="{4B3D114D-9E50-4479-8BC5-60E3FAC6A97B}" type="presOf" srcId="{1B51A688-887C-45E6-95A2-E871F93A7143}" destId="{DC94BB26-2B9C-41FE-9EDD-087EA6D6A1D0}" srcOrd="0" destOrd="0" presId="urn:microsoft.com/office/officeart/2018/2/layout/IconVerticalSolidList"/>
    <dgm:cxn modelId="{61C15C4D-2752-44B5-BE29-6D07B24DEA48}" srcId="{7C87A18E-E52E-4010-8155-C90AF9C97F30}" destId="{1B51A688-887C-45E6-95A2-E871F93A7143}" srcOrd="2" destOrd="0" parTransId="{0069171E-73AF-40E5-BC91-BE1977B97390}" sibTransId="{C4ABF21C-7799-4F78-820C-EBE1DAAD9A10}"/>
    <dgm:cxn modelId="{21A62E81-00C9-408E-B4C8-CD90DEF63021}" type="presOf" srcId="{DC2A0186-C5E0-4B2C-8A41-F86EEFAA0C9F}" destId="{4E575EC9-741D-4866-B2C6-072A662D500A}" srcOrd="0" destOrd="0" presId="urn:microsoft.com/office/officeart/2018/2/layout/IconVerticalSolidList"/>
    <dgm:cxn modelId="{1F5D4982-691A-4BEF-A33C-013266D7EA52}" type="presOf" srcId="{7C87A18E-E52E-4010-8155-C90AF9C97F30}" destId="{75C3965C-CC93-4AB6-8572-1967D443F751}" srcOrd="0" destOrd="0" presId="urn:microsoft.com/office/officeart/2018/2/layout/IconVerticalSolidList"/>
    <dgm:cxn modelId="{E8B20CC1-28C5-4578-8B12-5C634B611B7E}" srcId="{7C87A18E-E52E-4010-8155-C90AF9C97F30}" destId="{DC2A0186-C5E0-4B2C-8A41-F86EEFAA0C9F}" srcOrd="0" destOrd="0" parTransId="{67D77E44-EC55-4C84-8707-564628A1B1B4}" sibTransId="{55D81577-4C4C-4D18-A977-2F8669E5EBD3}"/>
    <dgm:cxn modelId="{0398BC14-AB23-4DA1-989A-6AC8034A078D}" type="presParOf" srcId="{75C3965C-CC93-4AB6-8572-1967D443F751}" destId="{BB11C5B1-3577-47A6-B33E-6FEF8281FE5A}" srcOrd="0" destOrd="0" presId="urn:microsoft.com/office/officeart/2018/2/layout/IconVerticalSolidList"/>
    <dgm:cxn modelId="{D5B5F3E9-200C-48E6-8F33-07ACEA641AFA}" type="presParOf" srcId="{BB11C5B1-3577-47A6-B33E-6FEF8281FE5A}" destId="{43ED335C-9C1C-4214-90EB-C0AB44000441}" srcOrd="0" destOrd="0" presId="urn:microsoft.com/office/officeart/2018/2/layout/IconVerticalSolidList"/>
    <dgm:cxn modelId="{9630C2A8-3A90-4B6F-9196-4779F272F063}" type="presParOf" srcId="{BB11C5B1-3577-47A6-B33E-6FEF8281FE5A}" destId="{CE3E93F8-93F9-47AC-8AF3-C04D9998A385}" srcOrd="1" destOrd="0" presId="urn:microsoft.com/office/officeart/2018/2/layout/IconVerticalSolidList"/>
    <dgm:cxn modelId="{A2FA0E9E-9E3C-415D-AE39-C7FA6B3A3F1A}" type="presParOf" srcId="{BB11C5B1-3577-47A6-B33E-6FEF8281FE5A}" destId="{2517CFB2-26C3-4030-B1B2-7A11960C29D5}" srcOrd="2" destOrd="0" presId="urn:microsoft.com/office/officeart/2018/2/layout/IconVerticalSolidList"/>
    <dgm:cxn modelId="{257149DF-22C1-4185-98D6-55710AB7F6A7}" type="presParOf" srcId="{BB11C5B1-3577-47A6-B33E-6FEF8281FE5A}" destId="{4E575EC9-741D-4866-B2C6-072A662D500A}" srcOrd="3" destOrd="0" presId="urn:microsoft.com/office/officeart/2018/2/layout/IconVerticalSolidList"/>
    <dgm:cxn modelId="{253AACFA-B3AE-4C4E-B94A-38BFA1AF100E}" type="presParOf" srcId="{75C3965C-CC93-4AB6-8572-1967D443F751}" destId="{88BC4B83-6CAA-4CAE-96B9-819AC5E4C22C}" srcOrd="1" destOrd="0" presId="urn:microsoft.com/office/officeart/2018/2/layout/IconVerticalSolidList"/>
    <dgm:cxn modelId="{8E19E051-1D27-4E7C-8B86-738B0593C505}" type="presParOf" srcId="{75C3965C-CC93-4AB6-8572-1967D443F751}" destId="{23E9D35C-8CF3-4E4B-A32A-63E77924A3DE}" srcOrd="2" destOrd="0" presId="urn:microsoft.com/office/officeart/2018/2/layout/IconVerticalSolidList"/>
    <dgm:cxn modelId="{7045000F-259D-423B-944D-7874255F3006}" type="presParOf" srcId="{23E9D35C-8CF3-4E4B-A32A-63E77924A3DE}" destId="{D25FBCA0-75AB-459B-A728-6060727B13EE}" srcOrd="0" destOrd="0" presId="urn:microsoft.com/office/officeart/2018/2/layout/IconVerticalSolidList"/>
    <dgm:cxn modelId="{A68A5475-08E2-447B-B224-9851A98E852A}" type="presParOf" srcId="{23E9D35C-8CF3-4E4B-A32A-63E77924A3DE}" destId="{7854DF82-306B-43FC-961B-A5CF75B7695C}" srcOrd="1" destOrd="0" presId="urn:microsoft.com/office/officeart/2018/2/layout/IconVerticalSolidList"/>
    <dgm:cxn modelId="{A8A84F12-047F-41A9-826E-2699CF443C54}" type="presParOf" srcId="{23E9D35C-8CF3-4E4B-A32A-63E77924A3DE}" destId="{CB85650B-67DB-4820-AACD-9DC9B0E50B0C}" srcOrd="2" destOrd="0" presId="urn:microsoft.com/office/officeart/2018/2/layout/IconVerticalSolidList"/>
    <dgm:cxn modelId="{8C75212F-5B4B-490E-8165-53D74E12058C}" type="presParOf" srcId="{23E9D35C-8CF3-4E4B-A32A-63E77924A3DE}" destId="{C7F18B40-81CC-4DEC-A128-C25C9D25CB67}" srcOrd="3" destOrd="0" presId="urn:microsoft.com/office/officeart/2018/2/layout/IconVerticalSolidList"/>
    <dgm:cxn modelId="{71034925-1373-4310-B6AC-EDA2013756C6}" type="presParOf" srcId="{75C3965C-CC93-4AB6-8572-1967D443F751}" destId="{77295BC5-74C2-4E83-937E-33DD96564D67}" srcOrd="3" destOrd="0" presId="urn:microsoft.com/office/officeart/2018/2/layout/IconVerticalSolidList"/>
    <dgm:cxn modelId="{B62DE49F-EF19-4F69-9723-F2175F4CE0C7}" type="presParOf" srcId="{75C3965C-CC93-4AB6-8572-1967D443F751}" destId="{AFE9A9FF-6C6F-4244-902F-7F63EFB7F2E3}" srcOrd="4" destOrd="0" presId="urn:microsoft.com/office/officeart/2018/2/layout/IconVerticalSolidList"/>
    <dgm:cxn modelId="{56A1439F-22FD-4805-B129-DD683C0B5D26}" type="presParOf" srcId="{AFE9A9FF-6C6F-4244-902F-7F63EFB7F2E3}" destId="{EDB2184F-C244-48FA-8654-13B1E5ABB94E}" srcOrd="0" destOrd="0" presId="urn:microsoft.com/office/officeart/2018/2/layout/IconVerticalSolidList"/>
    <dgm:cxn modelId="{47215253-FBE7-4331-B38D-649D59D05CB8}" type="presParOf" srcId="{AFE9A9FF-6C6F-4244-902F-7F63EFB7F2E3}" destId="{D90BF4DA-2C82-44FE-9B40-0CFFBBA95CC9}" srcOrd="1" destOrd="0" presId="urn:microsoft.com/office/officeart/2018/2/layout/IconVerticalSolidList"/>
    <dgm:cxn modelId="{1BD9C24A-2B4E-4343-8230-6FDE03562B2B}" type="presParOf" srcId="{AFE9A9FF-6C6F-4244-902F-7F63EFB7F2E3}" destId="{4FA0473C-DC02-47E6-A32D-14ED4DABE0E8}" srcOrd="2" destOrd="0" presId="urn:microsoft.com/office/officeart/2018/2/layout/IconVerticalSolidList"/>
    <dgm:cxn modelId="{DF1D43A8-A961-4351-AE64-6A97ED42739A}" type="presParOf" srcId="{AFE9A9FF-6C6F-4244-902F-7F63EFB7F2E3}" destId="{DC94BB26-2B9C-41FE-9EDD-087EA6D6A1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B835A-C9D8-47B7-8C7E-35FE79E835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037D92-B0B0-4287-87EA-475516FE7D3C}">
      <dgm:prSet/>
      <dgm:spPr/>
      <dgm:t>
        <a:bodyPr/>
        <a:lstStyle/>
        <a:p>
          <a:pPr>
            <a:defRPr b="1"/>
          </a:pPr>
          <a:r>
            <a:rPr lang="en-US"/>
            <a:t>Dashboard - Trip duration by Gender and Birth year</a:t>
          </a:r>
        </a:p>
      </dgm:t>
    </dgm:pt>
    <dgm:pt modelId="{4622D3FA-BD52-43EA-A41D-D9616B305C18}" type="parTrans" cxnId="{C83A26FF-0FF9-42A7-81BD-04631C1E7B07}">
      <dgm:prSet/>
      <dgm:spPr/>
      <dgm:t>
        <a:bodyPr/>
        <a:lstStyle/>
        <a:p>
          <a:endParaRPr lang="en-US"/>
        </a:p>
      </dgm:t>
    </dgm:pt>
    <dgm:pt modelId="{D2867A18-A31F-4486-9EE6-FE423038F097}" type="sibTrans" cxnId="{C83A26FF-0FF9-42A7-81BD-04631C1E7B07}">
      <dgm:prSet/>
      <dgm:spPr/>
      <dgm:t>
        <a:bodyPr/>
        <a:lstStyle/>
        <a:p>
          <a:endParaRPr lang="en-US"/>
        </a:p>
      </dgm:t>
    </dgm:pt>
    <dgm:pt modelId="{30F0F665-6B9B-4DC0-81E8-6AF68E3B7CD1}">
      <dgm:prSet/>
      <dgm:spPr/>
      <dgm:t>
        <a:bodyPr/>
        <a:lstStyle/>
        <a:p>
          <a:r>
            <a:rPr lang="en-US"/>
            <a:t>Millenials and people over 50 tend to bike a lot</a:t>
          </a:r>
        </a:p>
      </dgm:t>
    </dgm:pt>
    <dgm:pt modelId="{E06F5427-D808-4956-B848-82E1A9A27995}" type="parTrans" cxnId="{C31AF1FB-95E4-4F0D-B96B-3CC056B76C3A}">
      <dgm:prSet/>
      <dgm:spPr/>
      <dgm:t>
        <a:bodyPr/>
        <a:lstStyle/>
        <a:p>
          <a:endParaRPr lang="en-US"/>
        </a:p>
      </dgm:t>
    </dgm:pt>
    <dgm:pt modelId="{0B601AF3-66DB-4D60-BA69-14406BBA74B4}" type="sibTrans" cxnId="{C31AF1FB-95E4-4F0D-B96B-3CC056B76C3A}">
      <dgm:prSet/>
      <dgm:spPr/>
      <dgm:t>
        <a:bodyPr/>
        <a:lstStyle/>
        <a:p>
          <a:endParaRPr lang="en-US"/>
        </a:p>
      </dgm:t>
    </dgm:pt>
    <dgm:pt modelId="{8F9B1E3F-30B9-4A81-93E0-8FE8C85CBBA1}">
      <dgm:prSet/>
      <dgm:spPr/>
      <dgm:t>
        <a:bodyPr/>
        <a:lstStyle/>
        <a:p>
          <a:r>
            <a:rPr lang="en-US"/>
            <a:t>The average duration is increasing over 2018 for the same period – July to Sep</a:t>
          </a:r>
        </a:p>
      </dgm:t>
    </dgm:pt>
    <dgm:pt modelId="{3F092D5F-91A4-4B2C-8C0F-221B8623E4E1}" type="parTrans" cxnId="{BB4436F7-119E-471B-94EB-FBB11E59E2DC}">
      <dgm:prSet/>
      <dgm:spPr/>
      <dgm:t>
        <a:bodyPr/>
        <a:lstStyle/>
        <a:p>
          <a:endParaRPr lang="en-US"/>
        </a:p>
      </dgm:t>
    </dgm:pt>
    <dgm:pt modelId="{2091A730-93B0-48CE-9FD2-3A7689C24B4C}" type="sibTrans" cxnId="{BB4436F7-119E-471B-94EB-FBB11E59E2DC}">
      <dgm:prSet/>
      <dgm:spPr/>
      <dgm:t>
        <a:bodyPr/>
        <a:lstStyle/>
        <a:p>
          <a:endParaRPr lang="en-US"/>
        </a:p>
      </dgm:t>
    </dgm:pt>
    <dgm:pt modelId="{AF3DF9DD-7263-4E79-9E2B-C4FB23AD52A2}">
      <dgm:prSet/>
      <dgm:spPr/>
      <dgm:t>
        <a:bodyPr/>
        <a:lstStyle/>
        <a:p>
          <a:pPr>
            <a:defRPr b="1"/>
          </a:pPr>
          <a:r>
            <a:rPr lang="en-US"/>
            <a:t>Dashboard – Gender wise bikers growth trend and usage by day of the week</a:t>
          </a:r>
        </a:p>
      </dgm:t>
    </dgm:pt>
    <dgm:pt modelId="{063BA35D-2F67-43E8-978F-0E65C5DF2F1E}" type="parTrans" cxnId="{51C776AE-E6FD-4307-B7BC-D484AD8A8381}">
      <dgm:prSet/>
      <dgm:spPr/>
      <dgm:t>
        <a:bodyPr/>
        <a:lstStyle/>
        <a:p>
          <a:endParaRPr lang="en-US"/>
        </a:p>
      </dgm:t>
    </dgm:pt>
    <dgm:pt modelId="{2B793B63-7A7B-4F78-A590-501CE7EF89B4}" type="sibTrans" cxnId="{51C776AE-E6FD-4307-B7BC-D484AD8A8381}">
      <dgm:prSet/>
      <dgm:spPr/>
      <dgm:t>
        <a:bodyPr/>
        <a:lstStyle/>
        <a:p>
          <a:endParaRPr lang="en-US"/>
        </a:p>
      </dgm:t>
    </dgm:pt>
    <dgm:pt modelId="{9FD49A68-8BF8-42CB-9BEF-17AC7D2EC2CA}">
      <dgm:prSet/>
      <dgm:spPr/>
      <dgm:t>
        <a:bodyPr/>
        <a:lstStyle/>
        <a:p>
          <a:r>
            <a:rPr lang="en-US"/>
            <a:t>Growth in Male bikers is higher than the Female and Unknown gender</a:t>
          </a:r>
        </a:p>
      </dgm:t>
    </dgm:pt>
    <dgm:pt modelId="{04D42E19-02E9-4071-943E-67A0DE3B4771}" type="parTrans" cxnId="{DB8DE70F-2B58-43A8-AD28-E6E44EB95FA5}">
      <dgm:prSet/>
      <dgm:spPr/>
      <dgm:t>
        <a:bodyPr/>
        <a:lstStyle/>
        <a:p>
          <a:endParaRPr lang="en-US"/>
        </a:p>
      </dgm:t>
    </dgm:pt>
    <dgm:pt modelId="{712E3D02-00C3-448B-AC5D-4491A8FF51EC}" type="sibTrans" cxnId="{DB8DE70F-2B58-43A8-AD28-E6E44EB95FA5}">
      <dgm:prSet/>
      <dgm:spPr/>
      <dgm:t>
        <a:bodyPr/>
        <a:lstStyle/>
        <a:p>
          <a:endParaRPr lang="en-US"/>
        </a:p>
      </dgm:t>
    </dgm:pt>
    <dgm:pt modelId="{C619031B-0D46-4A52-ABE5-5C1A018D7E9A}">
      <dgm:prSet/>
      <dgm:spPr/>
      <dgm:t>
        <a:bodyPr/>
        <a:lstStyle/>
        <a:p>
          <a:r>
            <a:rPr lang="en-US"/>
            <a:t>Male and Female both tend to use bikes weekdays at the same average duration while unknown seemed to have variations throughout the week</a:t>
          </a:r>
        </a:p>
      </dgm:t>
    </dgm:pt>
    <dgm:pt modelId="{0378DF61-4B9C-452D-8E93-65C2B57E0308}" type="parTrans" cxnId="{FAA63DC9-FAB2-4F60-8849-CAB816D0EBDE}">
      <dgm:prSet/>
      <dgm:spPr/>
      <dgm:t>
        <a:bodyPr/>
        <a:lstStyle/>
        <a:p>
          <a:endParaRPr lang="en-US"/>
        </a:p>
      </dgm:t>
    </dgm:pt>
    <dgm:pt modelId="{1D404C56-0BA5-444F-80E5-71558D231186}" type="sibTrans" cxnId="{FAA63DC9-FAB2-4F60-8849-CAB816D0EBDE}">
      <dgm:prSet/>
      <dgm:spPr/>
      <dgm:t>
        <a:bodyPr/>
        <a:lstStyle/>
        <a:p>
          <a:endParaRPr lang="en-US"/>
        </a:p>
      </dgm:t>
    </dgm:pt>
    <dgm:pt modelId="{01DADF84-26AE-4C03-BAD0-82FA7D058B1C}">
      <dgm:prSet/>
      <dgm:spPr/>
      <dgm:t>
        <a:bodyPr/>
        <a:lstStyle/>
        <a:p>
          <a:pPr>
            <a:defRPr b="1"/>
          </a:pPr>
          <a:r>
            <a:rPr lang="en-US"/>
            <a:t>Dashboard – Top 25 start and stop stations</a:t>
          </a:r>
        </a:p>
      </dgm:t>
    </dgm:pt>
    <dgm:pt modelId="{E4E8F8BF-2A42-4A03-9C7F-64F2FF020C11}" type="parTrans" cxnId="{B514936A-EA8C-47DA-88CA-4446E4746CD6}">
      <dgm:prSet/>
      <dgm:spPr/>
      <dgm:t>
        <a:bodyPr/>
        <a:lstStyle/>
        <a:p>
          <a:endParaRPr lang="en-US"/>
        </a:p>
      </dgm:t>
    </dgm:pt>
    <dgm:pt modelId="{A2182342-BDF4-4B36-882F-07D631A30CEC}" type="sibTrans" cxnId="{B514936A-EA8C-47DA-88CA-4446E4746CD6}">
      <dgm:prSet/>
      <dgm:spPr/>
      <dgm:t>
        <a:bodyPr/>
        <a:lstStyle/>
        <a:p>
          <a:endParaRPr lang="en-US"/>
        </a:p>
      </dgm:t>
    </dgm:pt>
    <dgm:pt modelId="{92D75D34-86A4-4C1F-AD55-667B6180780C}">
      <dgm:prSet/>
      <dgm:spPr/>
      <dgm:t>
        <a:bodyPr/>
        <a:lstStyle/>
        <a:p>
          <a:r>
            <a:rPr lang="en-US"/>
            <a:t>Pershing Square North is the popular station for Male</a:t>
          </a:r>
        </a:p>
      </dgm:t>
    </dgm:pt>
    <dgm:pt modelId="{45E75B3E-6812-4FC2-8055-6D09BC69EE9D}" type="parTrans" cxnId="{BCBEA505-A3FE-43A5-B9E3-6B48DDC971BE}">
      <dgm:prSet/>
      <dgm:spPr/>
      <dgm:t>
        <a:bodyPr/>
        <a:lstStyle/>
        <a:p>
          <a:endParaRPr lang="en-US"/>
        </a:p>
      </dgm:t>
    </dgm:pt>
    <dgm:pt modelId="{AAC8D5D4-B836-42F4-A6B6-E233F4C72D7A}" type="sibTrans" cxnId="{BCBEA505-A3FE-43A5-B9E3-6B48DDC971BE}">
      <dgm:prSet/>
      <dgm:spPr/>
      <dgm:t>
        <a:bodyPr/>
        <a:lstStyle/>
        <a:p>
          <a:endParaRPr lang="en-US"/>
        </a:p>
      </dgm:t>
    </dgm:pt>
    <dgm:pt modelId="{2C907A76-A852-4076-ADEC-C9E0BDBA2E9B}">
      <dgm:prSet/>
      <dgm:spPr/>
      <dgm:t>
        <a:bodyPr/>
        <a:lstStyle/>
        <a:p>
          <a:r>
            <a:rPr lang="en-US"/>
            <a:t>Weststreet and Chamber street is the popular station for Female</a:t>
          </a:r>
        </a:p>
      </dgm:t>
    </dgm:pt>
    <dgm:pt modelId="{CBA400FE-5C76-4E01-B840-5A1150B98FCB}" type="parTrans" cxnId="{04756636-1A3A-458B-8C6D-1CE09918C00D}">
      <dgm:prSet/>
      <dgm:spPr/>
      <dgm:t>
        <a:bodyPr/>
        <a:lstStyle/>
        <a:p>
          <a:endParaRPr lang="en-US"/>
        </a:p>
      </dgm:t>
    </dgm:pt>
    <dgm:pt modelId="{D37D1EDF-FE13-4151-9978-B3BE768200F4}" type="sibTrans" cxnId="{04756636-1A3A-458B-8C6D-1CE09918C00D}">
      <dgm:prSet/>
      <dgm:spPr/>
      <dgm:t>
        <a:bodyPr/>
        <a:lstStyle/>
        <a:p>
          <a:endParaRPr lang="en-US"/>
        </a:p>
      </dgm:t>
    </dgm:pt>
    <dgm:pt modelId="{5DA5D1F1-4BAE-4680-8D63-FA3F12526DE0}">
      <dgm:prSet/>
      <dgm:spPr/>
      <dgm:t>
        <a:bodyPr/>
        <a:lstStyle/>
        <a:p>
          <a:r>
            <a:rPr lang="en-US"/>
            <a:t>Grand Army Plaza and Central Park S is the popular station for Unknown bikers</a:t>
          </a:r>
        </a:p>
      </dgm:t>
    </dgm:pt>
    <dgm:pt modelId="{C4861695-6728-41DF-A502-FB4AEFBA19AD}" type="parTrans" cxnId="{565A8B7B-FFA6-4FAF-83AD-446EC540F4F2}">
      <dgm:prSet/>
      <dgm:spPr/>
      <dgm:t>
        <a:bodyPr/>
        <a:lstStyle/>
        <a:p>
          <a:endParaRPr lang="en-US"/>
        </a:p>
      </dgm:t>
    </dgm:pt>
    <dgm:pt modelId="{F9A0E530-60F7-4659-A76D-E8C475CFA557}" type="sibTrans" cxnId="{565A8B7B-FFA6-4FAF-83AD-446EC540F4F2}">
      <dgm:prSet/>
      <dgm:spPr/>
      <dgm:t>
        <a:bodyPr/>
        <a:lstStyle/>
        <a:p>
          <a:endParaRPr lang="en-US"/>
        </a:p>
      </dgm:t>
    </dgm:pt>
    <dgm:pt modelId="{9BF25F98-EEB0-4032-9759-D578D754A6E0}">
      <dgm:prSet/>
      <dgm:spPr/>
      <dgm:t>
        <a:bodyPr/>
        <a:lstStyle/>
        <a:p>
          <a:pPr>
            <a:defRPr b="1"/>
          </a:pPr>
          <a:r>
            <a:rPr lang="en-US"/>
            <a:t>Dashboard – Utilization by hour</a:t>
          </a:r>
        </a:p>
      </dgm:t>
    </dgm:pt>
    <dgm:pt modelId="{019BBA23-D76B-477F-97ED-C86F4722F802}" type="parTrans" cxnId="{6FCCDC10-DAFE-43E0-9116-113D53E83890}">
      <dgm:prSet/>
      <dgm:spPr/>
      <dgm:t>
        <a:bodyPr/>
        <a:lstStyle/>
        <a:p>
          <a:endParaRPr lang="en-US"/>
        </a:p>
      </dgm:t>
    </dgm:pt>
    <dgm:pt modelId="{4BFCEC56-6995-43E8-8706-FA1D59FB067C}" type="sibTrans" cxnId="{6FCCDC10-DAFE-43E0-9116-113D53E83890}">
      <dgm:prSet/>
      <dgm:spPr/>
      <dgm:t>
        <a:bodyPr/>
        <a:lstStyle/>
        <a:p>
          <a:endParaRPr lang="en-US"/>
        </a:p>
      </dgm:t>
    </dgm:pt>
    <dgm:pt modelId="{B0A1F806-0C1B-4526-8D78-71A86FD4F289}">
      <dgm:prSet/>
      <dgm:spPr/>
      <dgm:t>
        <a:bodyPr/>
        <a:lstStyle/>
        <a:p>
          <a:r>
            <a:rPr lang="en-US"/>
            <a:t>Morning 7 to 9 AM and evening 5 to 7 PM is the peak period</a:t>
          </a:r>
        </a:p>
      </dgm:t>
    </dgm:pt>
    <dgm:pt modelId="{B1B975C8-E37A-4D49-8665-48C05D2A3420}" type="parTrans" cxnId="{43BEA758-32C1-489B-A614-7EE41E611D92}">
      <dgm:prSet/>
      <dgm:spPr/>
      <dgm:t>
        <a:bodyPr/>
        <a:lstStyle/>
        <a:p>
          <a:endParaRPr lang="en-US"/>
        </a:p>
      </dgm:t>
    </dgm:pt>
    <dgm:pt modelId="{58738B17-2951-44BF-B90D-ABC0176A52B4}" type="sibTrans" cxnId="{43BEA758-32C1-489B-A614-7EE41E611D92}">
      <dgm:prSet/>
      <dgm:spPr/>
      <dgm:t>
        <a:bodyPr/>
        <a:lstStyle/>
        <a:p>
          <a:endParaRPr lang="en-US"/>
        </a:p>
      </dgm:t>
    </dgm:pt>
    <dgm:pt modelId="{33705E24-FF70-4C61-9357-3B5DE4968595}">
      <dgm:prSet/>
      <dgm:spPr/>
      <dgm:t>
        <a:bodyPr/>
        <a:lstStyle/>
        <a:p>
          <a:pPr>
            <a:defRPr b="1"/>
          </a:pPr>
          <a:r>
            <a:rPr lang="en-US"/>
            <a:t>Dashboard – Heatmap of Average Duration </a:t>
          </a:r>
        </a:p>
      </dgm:t>
    </dgm:pt>
    <dgm:pt modelId="{09F1FA50-D431-410A-98B1-894BEFA2DC89}" type="parTrans" cxnId="{7F4A2592-11CA-4AA2-90E4-93D6A924D95C}">
      <dgm:prSet/>
      <dgm:spPr/>
      <dgm:t>
        <a:bodyPr/>
        <a:lstStyle/>
        <a:p>
          <a:endParaRPr lang="en-US"/>
        </a:p>
      </dgm:t>
    </dgm:pt>
    <dgm:pt modelId="{1E3C91B5-1B7E-48EE-9AED-C58B635D04F6}" type="sibTrans" cxnId="{7F4A2592-11CA-4AA2-90E4-93D6A924D95C}">
      <dgm:prSet/>
      <dgm:spPr/>
      <dgm:t>
        <a:bodyPr/>
        <a:lstStyle/>
        <a:p>
          <a:endParaRPr lang="en-US"/>
        </a:p>
      </dgm:t>
    </dgm:pt>
    <dgm:pt modelId="{8B3810F3-7CF5-435C-AB2E-E6FF4A004A4F}">
      <dgm:prSet/>
      <dgm:spPr/>
      <dgm:t>
        <a:bodyPr/>
        <a:lstStyle/>
        <a:p>
          <a:r>
            <a:rPr lang="en-US"/>
            <a:t>Peak periods are Independence day and Labor day other the weekends</a:t>
          </a:r>
        </a:p>
      </dgm:t>
    </dgm:pt>
    <dgm:pt modelId="{45FF422F-718C-4ED6-A57D-B140FC2B1B89}" type="parTrans" cxnId="{230B23E4-316F-437E-A3D3-49448DF97FBF}">
      <dgm:prSet/>
      <dgm:spPr/>
      <dgm:t>
        <a:bodyPr/>
        <a:lstStyle/>
        <a:p>
          <a:endParaRPr lang="en-US"/>
        </a:p>
      </dgm:t>
    </dgm:pt>
    <dgm:pt modelId="{E491EF49-455C-4613-AE1B-8E4353B241E6}" type="sibTrans" cxnId="{230B23E4-316F-437E-A3D3-49448DF97FBF}">
      <dgm:prSet/>
      <dgm:spPr/>
      <dgm:t>
        <a:bodyPr/>
        <a:lstStyle/>
        <a:p>
          <a:endParaRPr lang="en-US"/>
        </a:p>
      </dgm:t>
    </dgm:pt>
    <dgm:pt modelId="{AA8833B3-403F-414F-B36E-C4DE570D3251}" type="pres">
      <dgm:prSet presAssocID="{142B835A-C9D8-47B7-8C7E-35FE79E835AF}" presName="root" presStyleCnt="0">
        <dgm:presLayoutVars>
          <dgm:dir/>
          <dgm:resizeHandles val="exact"/>
        </dgm:presLayoutVars>
      </dgm:prSet>
      <dgm:spPr/>
    </dgm:pt>
    <dgm:pt modelId="{43BAF038-A9CA-43F1-9D48-EF54CE04807F}" type="pres">
      <dgm:prSet presAssocID="{8E037D92-B0B0-4287-87EA-475516FE7D3C}" presName="compNode" presStyleCnt="0"/>
      <dgm:spPr/>
    </dgm:pt>
    <dgm:pt modelId="{5E84B2CE-09D9-4D33-999C-9B1E2B7849D8}" type="pres">
      <dgm:prSet presAssocID="{8E037D92-B0B0-4287-87EA-475516FE7D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6BDE7ED7-B5E4-4306-981B-6AE4516674A4}" type="pres">
      <dgm:prSet presAssocID="{8E037D92-B0B0-4287-87EA-475516FE7D3C}" presName="iconSpace" presStyleCnt="0"/>
      <dgm:spPr/>
    </dgm:pt>
    <dgm:pt modelId="{50B90A00-024A-4B65-8BD9-8B68D73F150B}" type="pres">
      <dgm:prSet presAssocID="{8E037D92-B0B0-4287-87EA-475516FE7D3C}" presName="parTx" presStyleLbl="revTx" presStyleIdx="0" presStyleCnt="10">
        <dgm:presLayoutVars>
          <dgm:chMax val="0"/>
          <dgm:chPref val="0"/>
        </dgm:presLayoutVars>
      </dgm:prSet>
      <dgm:spPr/>
    </dgm:pt>
    <dgm:pt modelId="{58B9BDA2-9D1D-4D4F-969C-1A2734D85517}" type="pres">
      <dgm:prSet presAssocID="{8E037D92-B0B0-4287-87EA-475516FE7D3C}" presName="txSpace" presStyleCnt="0"/>
      <dgm:spPr/>
    </dgm:pt>
    <dgm:pt modelId="{368A9760-A830-45EC-A1F9-8858B6F931AF}" type="pres">
      <dgm:prSet presAssocID="{8E037D92-B0B0-4287-87EA-475516FE7D3C}" presName="desTx" presStyleLbl="revTx" presStyleIdx="1" presStyleCnt="10">
        <dgm:presLayoutVars/>
      </dgm:prSet>
      <dgm:spPr/>
    </dgm:pt>
    <dgm:pt modelId="{B6521107-3EF4-415C-8546-C9CDB6DFF161}" type="pres">
      <dgm:prSet presAssocID="{D2867A18-A31F-4486-9EE6-FE423038F097}" presName="sibTrans" presStyleCnt="0"/>
      <dgm:spPr/>
    </dgm:pt>
    <dgm:pt modelId="{C4020263-0109-48CC-9D9E-302DBAF53E7C}" type="pres">
      <dgm:prSet presAssocID="{AF3DF9DD-7263-4E79-9E2B-C4FB23AD52A2}" presName="compNode" presStyleCnt="0"/>
      <dgm:spPr/>
    </dgm:pt>
    <dgm:pt modelId="{496D9C80-CEB5-4C30-944D-CEC51A2346D3}" type="pres">
      <dgm:prSet presAssocID="{AF3DF9DD-7263-4E79-9E2B-C4FB23AD52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Shrugging"/>
        </a:ext>
      </dgm:extLst>
    </dgm:pt>
    <dgm:pt modelId="{2805E13A-3E57-40E4-8E9F-D0613743E725}" type="pres">
      <dgm:prSet presAssocID="{AF3DF9DD-7263-4E79-9E2B-C4FB23AD52A2}" presName="iconSpace" presStyleCnt="0"/>
      <dgm:spPr/>
    </dgm:pt>
    <dgm:pt modelId="{7A5E1B34-780E-4FA4-BE81-DEA7F35B634E}" type="pres">
      <dgm:prSet presAssocID="{AF3DF9DD-7263-4E79-9E2B-C4FB23AD52A2}" presName="parTx" presStyleLbl="revTx" presStyleIdx="2" presStyleCnt="10">
        <dgm:presLayoutVars>
          <dgm:chMax val="0"/>
          <dgm:chPref val="0"/>
        </dgm:presLayoutVars>
      </dgm:prSet>
      <dgm:spPr/>
    </dgm:pt>
    <dgm:pt modelId="{020B1B5C-53F1-4B2C-BEB7-0F2F44CC45CA}" type="pres">
      <dgm:prSet presAssocID="{AF3DF9DD-7263-4E79-9E2B-C4FB23AD52A2}" presName="txSpace" presStyleCnt="0"/>
      <dgm:spPr/>
    </dgm:pt>
    <dgm:pt modelId="{44371E1B-27D5-441F-B3F3-DD468619A16B}" type="pres">
      <dgm:prSet presAssocID="{AF3DF9DD-7263-4E79-9E2B-C4FB23AD52A2}" presName="desTx" presStyleLbl="revTx" presStyleIdx="3" presStyleCnt="10">
        <dgm:presLayoutVars/>
      </dgm:prSet>
      <dgm:spPr/>
    </dgm:pt>
    <dgm:pt modelId="{2DE2041C-58F7-47D3-BF72-BBAD4B07707C}" type="pres">
      <dgm:prSet presAssocID="{2B793B63-7A7B-4F78-A590-501CE7EF89B4}" presName="sibTrans" presStyleCnt="0"/>
      <dgm:spPr/>
    </dgm:pt>
    <dgm:pt modelId="{4B87EE20-2AA4-486F-8EDE-88340895A0FE}" type="pres">
      <dgm:prSet presAssocID="{01DADF84-26AE-4C03-BAD0-82FA7D058B1C}" presName="compNode" presStyleCnt="0"/>
      <dgm:spPr/>
    </dgm:pt>
    <dgm:pt modelId="{6F0D4BAE-EF55-4B74-9306-79ABFE22D0D7}" type="pres">
      <dgm:prSet presAssocID="{01DADF84-26AE-4C03-BAD0-82FA7D058B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F84F09C-DC80-41DC-9CE6-9F52E9364FCC}" type="pres">
      <dgm:prSet presAssocID="{01DADF84-26AE-4C03-BAD0-82FA7D058B1C}" presName="iconSpace" presStyleCnt="0"/>
      <dgm:spPr/>
    </dgm:pt>
    <dgm:pt modelId="{83DA0B73-71B3-45DC-AF2D-5A089748CBE5}" type="pres">
      <dgm:prSet presAssocID="{01DADF84-26AE-4C03-BAD0-82FA7D058B1C}" presName="parTx" presStyleLbl="revTx" presStyleIdx="4" presStyleCnt="10">
        <dgm:presLayoutVars>
          <dgm:chMax val="0"/>
          <dgm:chPref val="0"/>
        </dgm:presLayoutVars>
      </dgm:prSet>
      <dgm:spPr/>
    </dgm:pt>
    <dgm:pt modelId="{AEA201F0-C762-439B-B8E0-BD4EE61BEE56}" type="pres">
      <dgm:prSet presAssocID="{01DADF84-26AE-4C03-BAD0-82FA7D058B1C}" presName="txSpace" presStyleCnt="0"/>
      <dgm:spPr/>
    </dgm:pt>
    <dgm:pt modelId="{CF923153-B8C3-4F81-8250-4989B65BF8FD}" type="pres">
      <dgm:prSet presAssocID="{01DADF84-26AE-4C03-BAD0-82FA7D058B1C}" presName="desTx" presStyleLbl="revTx" presStyleIdx="5" presStyleCnt="10">
        <dgm:presLayoutVars/>
      </dgm:prSet>
      <dgm:spPr/>
    </dgm:pt>
    <dgm:pt modelId="{7D70900A-772A-4739-8DA5-60B80DC8C2FD}" type="pres">
      <dgm:prSet presAssocID="{A2182342-BDF4-4B36-882F-07D631A30CEC}" presName="sibTrans" presStyleCnt="0"/>
      <dgm:spPr/>
    </dgm:pt>
    <dgm:pt modelId="{1837BCB7-F0AF-40CF-BFA3-1D461A257E33}" type="pres">
      <dgm:prSet presAssocID="{9BF25F98-EEB0-4032-9759-D578D754A6E0}" presName="compNode" presStyleCnt="0"/>
      <dgm:spPr/>
    </dgm:pt>
    <dgm:pt modelId="{D6D71D2F-AEBA-49F8-9411-F964837CFF62}" type="pres">
      <dgm:prSet presAssocID="{9BF25F98-EEB0-4032-9759-D578D754A6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912EB18B-827C-4C52-B8C0-B8500B22E2C5}" type="pres">
      <dgm:prSet presAssocID="{9BF25F98-EEB0-4032-9759-D578D754A6E0}" presName="iconSpace" presStyleCnt="0"/>
      <dgm:spPr/>
    </dgm:pt>
    <dgm:pt modelId="{0AF50A58-8EF1-411F-B36C-C546E9344B97}" type="pres">
      <dgm:prSet presAssocID="{9BF25F98-EEB0-4032-9759-D578D754A6E0}" presName="parTx" presStyleLbl="revTx" presStyleIdx="6" presStyleCnt="10">
        <dgm:presLayoutVars>
          <dgm:chMax val="0"/>
          <dgm:chPref val="0"/>
        </dgm:presLayoutVars>
      </dgm:prSet>
      <dgm:spPr/>
    </dgm:pt>
    <dgm:pt modelId="{13A81CEB-0F20-4DD8-B049-F8F5147908DF}" type="pres">
      <dgm:prSet presAssocID="{9BF25F98-EEB0-4032-9759-D578D754A6E0}" presName="txSpace" presStyleCnt="0"/>
      <dgm:spPr/>
    </dgm:pt>
    <dgm:pt modelId="{4C46A971-BDEA-4EA3-B018-946D0D444AAF}" type="pres">
      <dgm:prSet presAssocID="{9BF25F98-EEB0-4032-9759-D578D754A6E0}" presName="desTx" presStyleLbl="revTx" presStyleIdx="7" presStyleCnt="10">
        <dgm:presLayoutVars/>
      </dgm:prSet>
      <dgm:spPr/>
    </dgm:pt>
    <dgm:pt modelId="{3F118FC2-B876-4346-A0BA-8DBA14D04AC0}" type="pres">
      <dgm:prSet presAssocID="{4BFCEC56-6995-43E8-8706-FA1D59FB067C}" presName="sibTrans" presStyleCnt="0"/>
      <dgm:spPr/>
    </dgm:pt>
    <dgm:pt modelId="{5031F695-F942-4B0E-94F7-F1952C4FEF93}" type="pres">
      <dgm:prSet presAssocID="{33705E24-FF70-4C61-9357-3B5DE4968595}" presName="compNode" presStyleCnt="0"/>
      <dgm:spPr/>
    </dgm:pt>
    <dgm:pt modelId="{02354F25-E177-48AB-A93D-A41F9082B430}" type="pres">
      <dgm:prSet presAssocID="{33705E24-FF70-4C61-9357-3B5DE49685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13060A2-9671-4AA1-9654-13D80CD79DBF}" type="pres">
      <dgm:prSet presAssocID="{33705E24-FF70-4C61-9357-3B5DE4968595}" presName="iconSpace" presStyleCnt="0"/>
      <dgm:spPr/>
    </dgm:pt>
    <dgm:pt modelId="{3A10A968-9B67-44C4-8F13-90BF6EA1AB08}" type="pres">
      <dgm:prSet presAssocID="{33705E24-FF70-4C61-9357-3B5DE4968595}" presName="parTx" presStyleLbl="revTx" presStyleIdx="8" presStyleCnt="10">
        <dgm:presLayoutVars>
          <dgm:chMax val="0"/>
          <dgm:chPref val="0"/>
        </dgm:presLayoutVars>
      </dgm:prSet>
      <dgm:spPr/>
    </dgm:pt>
    <dgm:pt modelId="{79F7FA77-DC0A-474A-A972-A1DF1CB5A2FB}" type="pres">
      <dgm:prSet presAssocID="{33705E24-FF70-4C61-9357-3B5DE4968595}" presName="txSpace" presStyleCnt="0"/>
      <dgm:spPr/>
    </dgm:pt>
    <dgm:pt modelId="{8EA30982-6367-4731-A25A-B904F64835F3}" type="pres">
      <dgm:prSet presAssocID="{33705E24-FF70-4C61-9357-3B5DE4968595}" presName="desTx" presStyleLbl="revTx" presStyleIdx="9" presStyleCnt="10">
        <dgm:presLayoutVars/>
      </dgm:prSet>
      <dgm:spPr/>
    </dgm:pt>
  </dgm:ptLst>
  <dgm:cxnLst>
    <dgm:cxn modelId="{BCBEA505-A3FE-43A5-B9E3-6B48DDC971BE}" srcId="{01DADF84-26AE-4C03-BAD0-82FA7D058B1C}" destId="{92D75D34-86A4-4C1F-AD55-667B6180780C}" srcOrd="0" destOrd="0" parTransId="{45E75B3E-6812-4FC2-8055-6D09BC69EE9D}" sibTransId="{AAC8D5D4-B836-42F4-A6B6-E233F4C72D7A}"/>
    <dgm:cxn modelId="{D6F7C805-A5D2-40C3-A730-28DEAA78762E}" type="presOf" srcId="{33705E24-FF70-4C61-9357-3B5DE4968595}" destId="{3A10A968-9B67-44C4-8F13-90BF6EA1AB08}" srcOrd="0" destOrd="0" presId="urn:microsoft.com/office/officeart/2018/5/layout/CenteredIconLabelDescriptionList"/>
    <dgm:cxn modelId="{378E920A-5657-4CA3-8082-6CEEC1A4EF91}" type="presOf" srcId="{8B3810F3-7CF5-435C-AB2E-E6FF4A004A4F}" destId="{8EA30982-6367-4731-A25A-B904F64835F3}" srcOrd="0" destOrd="0" presId="urn:microsoft.com/office/officeart/2018/5/layout/CenteredIconLabelDescriptionList"/>
    <dgm:cxn modelId="{561ED80B-8ABB-4965-8389-53275747CB1B}" type="presOf" srcId="{8F9B1E3F-30B9-4A81-93E0-8FE8C85CBBA1}" destId="{368A9760-A830-45EC-A1F9-8858B6F931AF}" srcOrd="0" destOrd="1" presId="urn:microsoft.com/office/officeart/2018/5/layout/CenteredIconLabelDescriptionList"/>
    <dgm:cxn modelId="{DB8DE70F-2B58-43A8-AD28-E6E44EB95FA5}" srcId="{AF3DF9DD-7263-4E79-9E2B-C4FB23AD52A2}" destId="{9FD49A68-8BF8-42CB-9BEF-17AC7D2EC2CA}" srcOrd="0" destOrd="0" parTransId="{04D42E19-02E9-4071-943E-67A0DE3B4771}" sibTransId="{712E3D02-00C3-448B-AC5D-4491A8FF51EC}"/>
    <dgm:cxn modelId="{6FCCDC10-DAFE-43E0-9116-113D53E83890}" srcId="{142B835A-C9D8-47B7-8C7E-35FE79E835AF}" destId="{9BF25F98-EEB0-4032-9759-D578D754A6E0}" srcOrd="3" destOrd="0" parTransId="{019BBA23-D76B-477F-97ED-C86F4722F802}" sibTransId="{4BFCEC56-6995-43E8-8706-FA1D59FB067C}"/>
    <dgm:cxn modelId="{EE5F5C1F-008B-4A12-A6EE-4B9B15174D97}" type="presOf" srcId="{C619031B-0D46-4A52-ABE5-5C1A018D7E9A}" destId="{44371E1B-27D5-441F-B3F3-DD468619A16B}" srcOrd="0" destOrd="1" presId="urn:microsoft.com/office/officeart/2018/5/layout/CenteredIconLabelDescriptionList"/>
    <dgm:cxn modelId="{53510130-DBF4-474E-9510-49ED1D7C15C7}" type="presOf" srcId="{30F0F665-6B9B-4DC0-81E8-6AF68E3B7CD1}" destId="{368A9760-A830-45EC-A1F9-8858B6F931AF}" srcOrd="0" destOrd="0" presId="urn:microsoft.com/office/officeart/2018/5/layout/CenteredIconLabelDescriptionList"/>
    <dgm:cxn modelId="{36CF7034-A8F4-43C2-B234-A7935009C9CE}" type="presOf" srcId="{2C907A76-A852-4076-ADEC-C9E0BDBA2E9B}" destId="{CF923153-B8C3-4F81-8250-4989B65BF8FD}" srcOrd="0" destOrd="1" presId="urn:microsoft.com/office/officeart/2018/5/layout/CenteredIconLabelDescriptionList"/>
    <dgm:cxn modelId="{04756636-1A3A-458B-8C6D-1CE09918C00D}" srcId="{01DADF84-26AE-4C03-BAD0-82FA7D058B1C}" destId="{2C907A76-A852-4076-ADEC-C9E0BDBA2E9B}" srcOrd="1" destOrd="0" parTransId="{CBA400FE-5C76-4E01-B840-5A1150B98FCB}" sibTransId="{D37D1EDF-FE13-4151-9978-B3BE768200F4}"/>
    <dgm:cxn modelId="{43BEA758-32C1-489B-A614-7EE41E611D92}" srcId="{9BF25F98-EEB0-4032-9759-D578D754A6E0}" destId="{B0A1F806-0C1B-4526-8D78-71A86FD4F289}" srcOrd="0" destOrd="0" parTransId="{B1B975C8-E37A-4D49-8665-48C05D2A3420}" sibTransId="{58738B17-2951-44BF-B90D-ABC0176A52B4}"/>
    <dgm:cxn modelId="{B514936A-EA8C-47DA-88CA-4446E4746CD6}" srcId="{142B835A-C9D8-47B7-8C7E-35FE79E835AF}" destId="{01DADF84-26AE-4C03-BAD0-82FA7D058B1C}" srcOrd="2" destOrd="0" parTransId="{E4E8F8BF-2A42-4A03-9C7F-64F2FF020C11}" sibTransId="{A2182342-BDF4-4B36-882F-07D631A30CEC}"/>
    <dgm:cxn modelId="{A1F2476B-0998-4782-BF3D-5214213F8DAC}" type="presOf" srcId="{92D75D34-86A4-4C1F-AD55-667B6180780C}" destId="{CF923153-B8C3-4F81-8250-4989B65BF8FD}" srcOrd="0" destOrd="0" presId="urn:microsoft.com/office/officeart/2018/5/layout/CenteredIconLabelDescriptionList"/>
    <dgm:cxn modelId="{210B907A-6BE7-49EB-B2C1-0E4F0C09A021}" type="presOf" srcId="{01DADF84-26AE-4C03-BAD0-82FA7D058B1C}" destId="{83DA0B73-71B3-45DC-AF2D-5A089748CBE5}" srcOrd="0" destOrd="0" presId="urn:microsoft.com/office/officeart/2018/5/layout/CenteredIconLabelDescriptionList"/>
    <dgm:cxn modelId="{565A8B7B-FFA6-4FAF-83AD-446EC540F4F2}" srcId="{01DADF84-26AE-4C03-BAD0-82FA7D058B1C}" destId="{5DA5D1F1-4BAE-4680-8D63-FA3F12526DE0}" srcOrd="2" destOrd="0" parTransId="{C4861695-6728-41DF-A502-FB4AEFBA19AD}" sibTransId="{F9A0E530-60F7-4659-A76D-E8C475CFA557}"/>
    <dgm:cxn modelId="{4A72A283-543B-4331-86ED-8E142351A601}" type="presOf" srcId="{5DA5D1F1-4BAE-4680-8D63-FA3F12526DE0}" destId="{CF923153-B8C3-4F81-8250-4989B65BF8FD}" srcOrd="0" destOrd="2" presId="urn:microsoft.com/office/officeart/2018/5/layout/CenteredIconLabelDescriptionList"/>
    <dgm:cxn modelId="{7F4A2592-11CA-4AA2-90E4-93D6A924D95C}" srcId="{142B835A-C9D8-47B7-8C7E-35FE79E835AF}" destId="{33705E24-FF70-4C61-9357-3B5DE4968595}" srcOrd="4" destOrd="0" parTransId="{09F1FA50-D431-410A-98B1-894BEFA2DC89}" sibTransId="{1E3C91B5-1B7E-48EE-9AED-C58B635D04F6}"/>
    <dgm:cxn modelId="{985EC692-CD3F-4BB7-A11B-2A3C53799442}" type="presOf" srcId="{9FD49A68-8BF8-42CB-9BEF-17AC7D2EC2CA}" destId="{44371E1B-27D5-441F-B3F3-DD468619A16B}" srcOrd="0" destOrd="0" presId="urn:microsoft.com/office/officeart/2018/5/layout/CenteredIconLabelDescriptionList"/>
    <dgm:cxn modelId="{5164D9A7-8E44-4917-8BDF-621936CE4707}" type="presOf" srcId="{142B835A-C9D8-47B7-8C7E-35FE79E835AF}" destId="{AA8833B3-403F-414F-B36E-C4DE570D3251}" srcOrd="0" destOrd="0" presId="urn:microsoft.com/office/officeart/2018/5/layout/CenteredIconLabelDescriptionList"/>
    <dgm:cxn modelId="{51C776AE-E6FD-4307-B7BC-D484AD8A8381}" srcId="{142B835A-C9D8-47B7-8C7E-35FE79E835AF}" destId="{AF3DF9DD-7263-4E79-9E2B-C4FB23AD52A2}" srcOrd="1" destOrd="0" parTransId="{063BA35D-2F67-43E8-978F-0E65C5DF2F1E}" sibTransId="{2B793B63-7A7B-4F78-A590-501CE7EF89B4}"/>
    <dgm:cxn modelId="{ED2E27B3-D8AE-4F3F-AE15-65F48195EBD7}" type="presOf" srcId="{AF3DF9DD-7263-4E79-9E2B-C4FB23AD52A2}" destId="{7A5E1B34-780E-4FA4-BE81-DEA7F35B634E}" srcOrd="0" destOrd="0" presId="urn:microsoft.com/office/officeart/2018/5/layout/CenteredIconLabelDescriptionList"/>
    <dgm:cxn modelId="{50FAA4B9-3192-4590-9B75-7563B340A28E}" type="presOf" srcId="{9BF25F98-EEB0-4032-9759-D578D754A6E0}" destId="{0AF50A58-8EF1-411F-B36C-C546E9344B97}" srcOrd="0" destOrd="0" presId="urn:microsoft.com/office/officeart/2018/5/layout/CenteredIconLabelDescriptionList"/>
    <dgm:cxn modelId="{53C44AC2-8A14-4E57-9F0E-11BD0CF930D7}" type="presOf" srcId="{B0A1F806-0C1B-4526-8D78-71A86FD4F289}" destId="{4C46A971-BDEA-4EA3-B018-946D0D444AAF}" srcOrd="0" destOrd="0" presId="urn:microsoft.com/office/officeart/2018/5/layout/CenteredIconLabelDescriptionList"/>
    <dgm:cxn modelId="{FAA63DC9-FAB2-4F60-8849-CAB816D0EBDE}" srcId="{AF3DF9DD-7263-4E79-9E2B-C4FB23AD52A2}" destId="{C619031B-0D46-4A52-ABE5-5C1A018D7E9A}" srcOrd="1" destOrd="0" parTransId="{0378DF61-4B9C-452D-8E93-65C2B57E0308}" sibTransId="{1D404C56-0BA5-444F-80E5-71558D231186}"/>
    <dgm:cxn modelId="{230B23E4-316F-437E-A3D3-49448DF97FBF}" srcId="{33705E24-FF70-4C61-9357-3B5DE4968595}" destId="{8B3810F3-7CF5-435C-AB2E-E6FF4A004A4F}" srcOrd="0" destOrd="0" parTransId="{45FF422F-718C-4ED6-A57D-B140FC2B1B89}" sibTransId="{E491EF49-455C-4613-AE1B-8E4353B241E6}"/>
    <dgm:cxn modelId="{8C7BD6EA-4727-4627-9208-5C3811F704B9}" type="presOf" srcId="{8E037D92-B0B0-4287-87EA-475516FE7D3C}" destId="{50B90A00-024A-4B65-8BD9-8B68D73F150B}" srcOrd="0" destOrd="0" presId="urn:microsoft.com/office/officeart/2018/5/layout/CenteredIconLabelDescriptionList"/>
    <dgm:cxn modelId="{BB4436F7-119E-471B-94EB-FBB11E59E2DC}" srcId="{8E037D92-B0B0-4287-87EA-475516FE7D3C}" destId="{8F9B1E3F-30B9-4A81-93E0-8FE8C85CBBA1}" srcOrd="1" destOrd="0" parTransId="{3F092D5F-91A4-4B2C-8C0F-221B8623E4E1}" sibTransId="{2091A730-93B0-48CE-9FD2-3A7689C24B4C}"/>
    <dgm:cxn modelId="{C31AF1FB-95E4-4F0D-B96B-3CC056B76C3A}" srcId="{8E037D92-B0B0-4287-87EA-475516FE7D3C}" destId="{30F0F665-6B9B-4DC0-81E8-6AF68E3B7CD1}" srcOrd="0" destOrd="0" parTransId="{E06F5427-D808-4956-B848-82E1A9A27995}" sibTransId="{0B601AF3-66DB-4D60-BA69-14406BBA74B4}"/>
    <dgm:cxn modelId="{C83A26FF-0FF9-42A7-81BD-04631C1E7B07}" srcId="{142B835A-C9D8-47B7-8C7E-35FE79E835AF}" destId="{8E037D92-B0B0-4287-87EA-475516FE7D3C}" srcOrd="0" destOrd="0" parTransId="{4622D3FA-BD52-43EA-A41D-D9616B305C18}" sibTransId="{D2867A18-A31F-4486-9EE6-FE423038F097}"/>
    <dgm:cxn modelId="{B70F66E4-854B-4E56-A1B8-A96A1BF3AF4F}" type="presParOf" srcId="{AA8833B3-403F-414F-B36E-C4DE570D3251}" destId="{43BAF038-A9CA-43F1-9D48-EF54CE04807F}" srcOrd="0" destOrd="0" presId="urn:microsoft.com/office/officeart/2018/5/layout/CenteredIconLabelDescriptionList"/>
    <dgm:cxn modelId="{7F0565B6-56B4-40FB-8AA3-224B5A6BCDFF}" type="presParOf" srcId="{43BAF038-A9CA-43F1-9D48-EF54CE04807F}" destId="{5E84B2CE-09D9-4D33-999C-9B1E2B7849D8}" srcOrd="0" destOrd="0" presId="urn:microsoft.com/office/officeart/2018/5/layout/CenteredIconLabelDescriptionList"/>
    <dgm:cxn modelId="{23A8BBF1-502C-4A83-84E3-A11372B8C930}" type="presParOf" srcId="{43BAF038-A9CA-43F1-9D48-EF54CE04807F}" destId="{6BDE7ED7-B5E4-4306-981B-6AE4516674A4}" srcOrd="1" destOrd="0" presId="urn:microsoft.com/office/officeart/2018/5/layout/CenteredIconLabelDescriptionList"/>
    <dgm:cxn modelId="{5EDB2F01-2C6C-4509-9D37-9883E5E8DBE3}" type="presParOf" srcId="{43BAF038-A9CA-43F1-9D48-EF54CE04807F}" destId="{50B90A00-024A-4B65-8BD9-8B68D73F150B}" srcOrd="2" destOrd="0" presId="urn:microsoft.com/office/officeart/2018/5/layout/CenteredIconLabelDescriptionList"/>
    <dgm:cxn modelId="{601BA66E-F8E5-410D-93D1-F2017F4F736F}" type="presParOf" srcId="{43BAF038-A9CA-43F1-9D48-EF54CE04807F}" destId="{58B9BDA2-9D1D-4D4F-969C-1A2734D85517}" srcOrd="3" destOrd="0" presId="urn:microsoft.com/office/officeart/2018/5/layout/CenteredIconLabelDescriptionList"/>
    <dgm:cxn modelId="{396A0D7F-C257-4E2B-A86D-C500C7BB2187}" type="presParOf" srcId="{43BAF038-A9CA-43F1-9D48-EF54CE04807F}" destId="{368A9760-A830-45EC-A1F9-8858B6F931AF}" srcOrd="4" destOrd="0" presId="urn:microsoft.com/office/officeart/2018/5/layout/CenteredIconLabelDescriptionList"/>
    <dgm:cxn modelId="{B5038D02-164A-4D5E-A29A-E59C4591A648}" type="presParOf" srcId="{AA8833B3-403F-414F-B36E-C4DE570D3251}" destId="{B6521107-3EF4-415C-8546-C9CDB6DFF161}" srcOrd="1" destOrd="0" presId="urn:microsoft.com/office/officeart/2018/5/layout/CenteredIconLabelDescriptionList"/>
    <dgm:cxn modelId="{26081686-072E-407B-8615-AD27D13BF0F5}" type="presParOf" srcId="{AA8833B3-403F-414F-B36E-C4DE570D3251}" destId="{C4020263-0109-48CC-9D9E-302DBAF53E7C}" srcOrd="2" destOrd="0" presId="urn:microsoft.com/office/officeart/2018/5/layout/CenteredIconLabelDescriptionList"/>
    <dgm:cxn modelId="{9E6C40C1-C641-4869-94C3-F9D9274DED1B}" type="presParOf" srcId="{C4020263-0109-48CC-9D9E-302DBAF53E7C}" destId="{496D9C80-CEB5-4C30-944D-CEC51A2346D3}" srcOrd="0" destOrd="0" presId="urn:microsoft.com/office/officeart/2018/5/layout/CenteredIconLabelDescriptionList"/>
    <dgm:cxn modelId="{0487B333-D8E5-4456-A5C9-45380EF2F9D7}" type="presParOf" srcId="{C4020263-0109-48CC-9D9E-302DBAF53E7C}" destId="{2805E13A-3E57-40E4-8E9F-D0613743E725}" srcOrd="1" destOrd="0" presId="urn:microsoft.com/office/officeart/2018/5/layout/CenteredIconLabelDescriptionList"/>
    <dgm:cxn modelId="{96D2DA2C-E345-43BE-92A6-46B271B2A29D}" type="presParOf" srcId="{C4020263-0109-48CC-9D9E-302DBAF53E7C}" destId="{7A5E1B34-780E-4FA4-BE81-DEA7F35B634E}" srcOrd="2" destOrd="0" presId="urn:microsoft.com/office/officeart/2018/5/layout/CenteredIconLabelDescriptionList"/>
    <dgm:cxn modelId="{6480616F-5B86-4014-8921-2DECF709FAA8}" type="presParOf" srcId="{C4020263-0109-48CC-9D9E-302DBAF53E7C}" destId="{020B1B5C-53F1-4B2C-BEB7-0F2F44CC45CA}" srcOrd="3" destOrd="0" presId="urn:microsoft.com/office/officeart/2018/5/layout/CenteredIconLabelDescriptionList"/>
    <dgm:cxn modelId="{910187D4-EFB9-4BE8-AA13-75118428B9E0}" type="presParOf" srcId="{C4020263-0109-48CC-9D9E-302DBAF53E7C}" destId="{44371E1B-27D5-441F-B3F3-DD468619A16B}" srcOrd="4" destOrd="0" presId="urn:microsoft.com/office/officeart/2018/5/layout/CenteredIconLabelDescriptionList"/>
    <dgm:cxn modelId="{456790BF-99F7-4B69-A84C-E5766075327F}" type="presParOf" srcId="{AA8833B3-403F-414F-B36E-C4DE570D3251}" destId="{2DE2041C-58F7-47D3-BF72-BBAD4B07707C}" srcOrd="3" destOrd="0" presId="urn:microsoft.com/office/officeart/2018/5/layout/CenteredIconLabelDescriptionList"/>
    <dgm:cxn modelId="{828CF222-0DDD-408A-8D6E-53B4EB5FE611}" type="presParOf" srcId="{AA8833B3-403F-414F-B36E-C4DE570D3251}" destId="{4B87EE20-2AA4-486F-8EDE-88340895A0FE}" srcOrd="4" destOrd="0" presId="urn:microsoft.com/office/officeart/2018/5/layout/CenteredIconLabelDescriptionList"/>
    <dgm:cxn modelId="{33E60F25-CE18-4C15-A374-60FACE359733}" type="presParOf" srcId="{4B87EE20-2AA4-486F-8EDE-88340895A0FE}" destId="{6F0D4BAE-EF55-4B74-9306-79ABFE22D0D7}" srcOrd="0" destOrd="0" presId="urn:microsoft.com/office/officeart/2018/5/layout/CenteredIconLabelDescriptionList"/>
    <dgm:cxn modelId="{76A5A2AC-D2B5-4400-BB2D-43D432B371C1}" type="presParOf" srcId="{4B87EE20-2AA4-486F-8EDE-88340895A0FE}" destId="{1F84F09C-DC80-41DC-9CE6-9F52E9364FCC}" srcOrd="1" destOrd="0" presId="urn:microsoft.com/office/officeart/2018/5/layout/CenteredIconLabelDescriptionList"/>
    <dgm:cxn modelId="{AD5054BC-A12F-4128-B18F-49D084EEC9C0}" type="presParOf" srcId="{4B87EE20-2AA4-486F-8EDE-88340895A0FE}" destId="{83DA0B73-71B3-45DC-AF2D-5A089748CBE5}" srcOrd="2" destOrd="0" presId="urn:microsoft.com/office/officeart/2018/5/layout/CenteredIconLabelDescriptionList"/>
    <dgm:cxn modelId="{2B24C3F4-F46C-4169-AE19-856A9384BC83}" type="presParOf" srcId="{4B87EE20-2AA4-486F-8EDE-88340895A0FE}" destId="{AEA201F0-C762-439B-B8E0-BD4EE61BEE56}" srcOrd="3" destOrd="0" presId="urn:microsoft.com/office/officeart/2018/5/layout/CenteredIconLabelDescriptionList"/>
    <dgm:cxn modelId="{399D4B7B-E48A-4151-B17D-72EC32D29755}" type="presParOf" srcId="{4B87EE20-2AA4-486F-8EDE-88340895A0FE}" destId="{CF923153-B8C3-4F81-8250-4989B65BF8FD}" srcOrd="4" destOrd="0" presId="urn:microsoft.com/office/officeart/2018/5/layout/CenteredIconLabelDescriptionList"/>
    <dgm:cxn modelId="{63FBDEA6-671B-47D7-B221-C9B858832B13}" type="presParOf" srcId="{AA8833B3-403F-414F-B36E-C4DE570D3251}" destId="{7D70900A-772A-4739-8DA5-60B80DC8C2FD}" srcOrd="5" destOrd="0" presId="urn:microsoft.com/office/officeart/2018/5/layout/CenteredIconLabelDescriptionList"/>
    <dgm:cxn modelId="{0B2BF4F2-FCB1-412F-B273-6EA4DD0C8798}" type="presParOf" srcId="{AA8833B3-403F-414F-B36E-C4DE570D3251}" destId="{1837BCB7-F0AF-40CF-BFA3-1D461A257E33}" srcOrd="6" destOrd="0" presId="urn:microsoft.com/office/officeart/2018/5/layout/CenteredIconLabelDescriptionList"/>
    <dgm:cxn modelId="{CA6285A7-F360-4634-8B33-47E17A3ED79F}" type="presParOf" srcId="{1837BCB7-F0AF-40CF-BFA3-1D461A257E33}" destId="{D6D71D2F-AEBA-49F8-9411-F964837CFF62}" srcOrd="0" destOrd="0" presId="urn:microsoft.com/office/officeart/2018/5/layout/CenteredIconLabelDescriptionList"/>
    <dgm:cxn modelId="{6FF89ECB-2B41-41A7-B630-DC8CAC38341F}" type="presParOf" srcId="{1837BCB7-F0AF-40CF-BFA3-1D461A257E33}" destId="{912EB18B-827C-4C52-B8C0-B8500B22E2C5}" srcOrd="1" destOrd="0" presId="urn:microsoft.com/office/officeart/2018/5/layout/CenteredIconLabelDescriptionList"/>
    <dgm:cxn modelId="{DBA8DBA3-8B9E-4B15-990B-EABACE55AA13}" type="presParOf" srcId="{1837BCB7-F0AF-40CF-BFA3-1D461A257E33}" destId="{0AF50A58-8EF1-411F-B36C-C546E9344B97}" srcOrd="2" destOrd="0" presId="urn:microsoft.com/office/officeart/2018/5/layout/CenteredIconLabelDescriptionList"/>
    <dgm:cxn modelId="{29B009DB-7617-4F9B-BFC2-C84C762ACA91}" type="presParOf" srcId="{1837BCB7-F0AF-40CF-BFA3-1D461A257E33}" destId="{13A81CEB-0F20-4DD8-B049-F8F5147908DF}" srcOrd="3" destOrd="0" presId="urn:microsoft.com/office/officeart/2018/5/layout/CenteredIconLabelDescriptionList"/>
    <dgm:cxn modelId="{E4BBB608-3BA6-4E48-B75A-4CF92A93D852}" type="presParOf" srcId="{1837BCB7-F0AF-40CF-BFA3-1D461A257E33}" destId="{4C46A971-BDEA-4EA3-B018-946D0D444AAF}" srcOrd="4" destOrd="0" presId="urn:microsoft.com/office/officeart/2018/5/layout/CenteredIconLabelDescriptionList"/>
    <dgm:cxn modelId="{123934E3-2A8E-4AA1-9A7C-004190E6299B}" type="presParOf" srcId="{AA8833B3-403F-414F-B36E-C4DE570D3251}" destId="{3F118FC2-B876-4346-A0BA-8DBA14D04AC0}" srcOrd="7" destOrd="0" presId="urn:microsoft.com/office/officeart/2018/5/layout/CenteredIconLabelDescriptionList"/>
    <dgm:cxn modelId="{E65D18FC-A6CC-4920-809F-1D68292814AE}" type="presParOf" srcId="{AA8833B3-403F-414F-B36E-C4DE570D3251}" destId="{5031F695-F942-4B0E-94F7-F1952C4FEF93}" srcOrd="8" destOrd="0" presId="urn:microsoft.com/office/officeart/2018/5/layout/CenteredIconLabelDescriptionList"/>
    <dgm:cxn modelId="{FDC62680-108C-4FF9-A85E-40B978A5B03E}" type="presParOf" srcId="{5031F695-F942-4B0E-94F7-F1952C4FEF93}" destId="{02354F25-E177-48AB-A93D-A41F9082B430}" srcOrd="0" destOrd="0" presId="urn:microsoft.com/office/officeart/2018/5/layout/CenteredIconLabelDescriptionList"/>
    <dgm:cxn modelId="{00A0E2CA-E127-45A3-B0BA-55466DE83DD9}" type="presParOf" srcId="{5031F695-F942-4B0E-94F7-F1952C4FEF93}" destId="{213060A2-9671-4AA1-9654-13D80CD79DBF}" srcOrd="1" destOrd="0" presId="urn:microsoft.com/office/officeart/2018/5/layout/CenteredIconLabelDescriptionList"/>
    <dgm:cxn modelId="{335F897A-AF40-412F-8CAD-F23826263EC5}" type="presParOf" srcId="{5031F695-F942-4B0E-94F7-F1952C4FEF93}" destId="{3A10A968-9B67-44C4-8F13-90BF6EA1AB08}" srcOrd="2" destOrd="0" presId="urn:microsoft.com/office/officeart/2018/5/layout/CenteredIconLabelDescriptionList"/>
    <dgm:cxn modelId="{483D9C45-C1B4-4457-A0FC-C29680BD6EB7}" type="presParOf" srcId="{5031F695-F942-4B0E-94F7-F1952C4FEF93}" destId="{79F7FA77-DC0A-474A-A972-A1DF1CB5A2FB}" srcOrd="3" destOrd="0" presId="urn:microsoft.com/office/officeart/2018/5/layout/CenteredIconLabelDescriptionList"/>
    <dgm:cxn modelId="{9B660792-AF66-47C6-A816-B51629398577}" type="presParOf" srcId="{5031F695-F942-4B0E-94F7-F1952C4FEF93}" destId="{8EA30982-6367-4731-A25A-B904F64835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335C-9C1C-4214-90EB-C0AB44000441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E93F8-93F9-47AC-8AF3-C04D9998A385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75EC9-741D-4866-B2C6-072A662D500A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City bike data sourced from </a:t>
          </a:r>
          <a:r>
            <a:rPr lang="en-US" sz="2500" u="sng" kern="1200"/>
            <a:t>https://www.citibikenyc.com/system-data</a:t>
          </a:r>
          <a:endParaRPr lang="en-US" sz="2500" kern="1200"/>
        </a:p>
      </dsp:txBody>
      <dsp:txXfrm>
        <a:off x="1553633" y="574"/>
        <a:ext cx="5458736" cy="1345137"/>
      </dsp:txXfrm>
    </dsp:sp>
    <dsp:sp modelId="{D25FBCA0-75AB-459B-A728-6060727B13EE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DF82-306B-43FC-961B-A5CF75B7695C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18B40-81CC-4DEC-A128-C25C9D25CB67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Three months of data for the period July to September considered</a:t>
          </a:r>
        </a:p>
      </dsp:txBody>
      <dsp:txXfrm>
        <a:off x="1553633" y="1681996"/>
        <a:ext cx="5458736" cy="1345137"/>
      </dsp:txXfrm>
    </dsp:sp>
    <dsp:sp modelId="{EDB2184F-C244-48FA-8654-13B1E5ABB94E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BF4DA-2C82-44FE-9B40-0CFFBBA95CC9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4BB26-2B9C-41FE-9EDD-087EA6D6A1D0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comparison purposes I used 2018 and 2019 data for the same period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4B2CE-09D9-4D33-999C-9B1E2B7849D8}">
      <dsp:nvSpPr>
        <dsp:cNvPr id="0" name=""/>
        <dsp:cNvSpPr/>
      </dsp:nvSpPr>
      <dsp:spPr>
        <a:xfrm>
          <a:off x="630875" y="413888"/>
          <a:ext cx="677003" cy="67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90A00-024A-4B65-8BD9-8B68D73F150B}">
      <dsp:nvSpPr>
        <dsp:cNvPr id="0" name=""/>
        <dsp:cNvSpPr/>
      </dsp:nvSpPr>
      <dsp:spPr>
        <a:xfrm>
          <a:off x="2228" y="1213462"/>
          <a:ext cx="1934296" cy="74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 - Trip duration by Gender and Birth year</a:t>
          </a:r>
        </a:p>
      </dsp:txBody>
      <dsp:txXfrm>
        <a:off x="2228" y="1213462"/>
        <a:ext cx="1934296" cy="743318"/>
      </dsp:txXfrm>
    </dsp:sp>
    <dsp:sp modelId="{368A9760-A830-45EC-A1F9-8858B6F931AF}">
      <dsp:nvSpPr>
        <dsp:cNvPr id="0" name=""/>
        <dsp:cNvSpPr/>
      </dsp:nvSpPr>
      <dsp:spPr>
        <a:xfrm>
          <a:off x="2228" y="2013790"/>
          <a:ext cx="1934296" cy="125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Millenials and people over 50 tend to bike a lot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average duration is increasing over 2018 for the same period – July to Sep</a:t>
          </a:r>
        </a:p>
      </dsp:txBody>
      <dsp:txXfrm>
        <a:off x="2228" y="2013790"/>
        <a:ext cx="1934296" cy="1250558"/>
      </dsp:txXfrm>
    </dsp:sp>
    <dsp:sp modelId="{496D9C80-CEB5-4C30-944D-CEC51A2346D3}">
      <dsp:nvSpPr>
        <dsp:cNvPr id="0" name=""/>
        <dsp:cNvSpPr/>
      </dsp:nvSpPr>
      <dsp:spPr>
        <a:xfrm>
          <a:off x="2903674" y="413888"/>
          <a:ext cx="677003" cy="67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1B34-780E-4FA4-BE81-DEA7F35B634E}">
      <dsp:nvSpPr>
        <dsp:cNvPr id="0" name=""/>
        <dsp:cNvSpPr/>
      </dsp:nvSpPr>
      <dsp:spPr>
        <a:xfrm>
          <a:off x="2275027" y="1213462"/>
          <a:ext cx="1934296" cy="74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 – Gender wise bikers growth trend and usage by day of the week</a:t>
          </a:r>
        </a:p>
      </dsp:txBody>
      <dsp:txXfrm>
        <a:off x="2275027" y="1213462"/>
        <a:ext cx="1934296" cy="743318"/>
      </dsp:txXfrm>
    </dsp:sp>
    <dsp:sp modelId="{44371E1B-27D5-441F-B3F3-DD468619A16B}">
      <dsp:nvSpPr>
        <dsp:cNvPr id="0" name=""/>
        <dsp:cNvSpPr/>
      </dsp:nvSpPr>
      <dsp:spPr>
        <a:xfrm>
          <a:off x="2275027" y="2013790"/>
          <a:ext cx="1934296" cy="125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Growth in Male bikers is higher than the Female and Unknown gender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Male and Female both tend to use bikes weekdays at the same average duration while unknown seemed to have variations throughout the week</a:t>
          </a:r>
        </a:p>
      </dsp:txBody>
      <dsp:txXfrm>
        <a:off x="2275027" y="2013790"/>
        <a:ext cx="1934296" cy="1250558"/>
      </dsp:txXfrm>
    </dsp:sp>
    <dsp:sp modelId="{6F0D4BAE-EF55-4B74-9306-79ABFE22D0D7}">
      <dsp:nvSpPr>
        <dsp:cNvPr id="0" name=""/>
        <dsp:cNvSpPr/>
      </dsp:nvSpPr>
      <dsp:spPr>
        <a:xfrm>
          <a:off x="5176473" y="413888"/>
          <a:ext cx="677003" cy="67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0B73-71B3-45DC-AF2D-5A089748CBE5}">
      <dsp:nvSpPr>
        <dsp:cNvPr id="0" name=""/>
        <dsp:cNvSpPr/>
      </dsp:nvSpPr>
      <dsp:spPr>
        <a:xfrm>
          <a:off x="4547826" y="1213462"/>
          <a:ext cx="1934296" cy="74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 – Top 25 start and stop stations</a:t>
          </a:r>
        </a:p>
      </dsp:txBody>
      <dsp:txXfrm>
        <a:off x="4547826" y="1213462"/>
        <a:ext cx="1934296" cy="743318"/>
      </dsp:txXfrm>
    </dsp:sp>
    <dsp:sp modelId="{CF923153-B8C3-4F81-8250-4989B65BF8FD}">
      <dsp:nvSpPr>
        <dsp:cNvPr id="0" name=""/>
        <dsp:cNvSpPr/>
      </dsp:nvSpPr>
      <dsp:spPr>
        <a:xfrm>
          <a:off x="4547826" y="2013790"/>
          <a:ext cx="1934296" cy="125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Pershing Square North is the popular station for Male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Weststreet and Chamber street is the popular station for Female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Grand Army Plaza and Central Park S is the popular station for Unknown bikers</a:t>
          </a:r>
        </a:p>
      </dsp:txBody>
      <dsp:txXfrm>
        <a:off x="4547826" y="2013790"/>
        <a:ext cx="1934296" cy="1250558"/>
      </dsp:txXfrm>
    </dsp:sp>
    <dsp:sp modelId="{D6D71D2F-AEBA-49F8-9411-F964837CFF62}">
      <dsp:nvSpPr>
        <dsp:cNvPr id="0" name=""/>
        <dsp:cNvSpPr/>
      </dsp:nvSpPr>
      <dsp:spPr>
        <a:xfrm>
          <a:off x="7449271" y="413888"/>
          <a:ext cx="677003" cy="67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50A58-8EF1-411F-B36C-C546E9344B97}">
      <dsp:nvSpPr>
        <dsp:cNvPr id="0" name=""/>
        <dsp:cNvSpPr/>
      </dsp:nvSpPr>
      <dsp:spPr>
        <a:xfrm>
          <a:off x="6820625" y="1213462"/>
          <a:ext cx="1934296" cy="74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 – Utilization by hour</a:t>
          </a:r>
        </a:p>
      </dsp:txBody>
      <dsp:txXfrm>
        <a:off x="6820625" y="1213462"/>
        <a:ext cx="1934296" cy="743318"/>
      </dsp:txXfrm>
    </dsp:sp>
    <dsp:sp modelId="{4C46A971-BDEA-4EA3-B018-946D0D444AAF}">
      <dsp:nvSpPr>
        <dsp:cNvPr id="0" name=""/>
        <dsp:cNvSpPr/>
      </dsp:nvSpPr>
      <dsp:spPr>
        <a:xfrm>
          <a:off x="6820625" y="2013790"/>
          <a:ext cx="1934296" cy="125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Morning 7 to 9 AM and evening 5 to 7 PM is the peak period</a:t>
          </a:r>
        </a:p>
      </dsp:txBody>
      <dsp:txXfrm>
        <a:off x="6820625" y="2013790"/>
        <a:ext cx="1934296" cy="1250558"/>
      </dsp:txXfrm>
    </dsp:sp>
    <dsp:sp modelId="{02354F25-E177-48AB-A93D-A41F9082B430}">
      <dsp:nvSpPr>
        <dsp:cNvPr id="0" name=""/>
        <dsp:cNvSpPr/>
      </dsp:nvSpPr>
      <dsp:spPr>
        <a:xfrm>
          <a:off x="9722070" y="413888"/>
          <a:ext cx="677003" cy="6770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0A968-9B67-44C4-8F13-90BF6EA1AB08}">
      <dsp:nvSpPr>
        <dsp:cNvPr id="0" name=""/>
        <dsp:cNvSpPr/>
      </dsp:nvSpPr>
      <dsp:spPr>
        <a:xfrm>
          <a:off x="9093424" y="1213462"/>
          <a:ext cx="1934296" cy="74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 – Heatmap of Average Duration </a:t>
          </a:r>
        </a:p>
      </dsp:txBody>
      <dsp:txXfrm>
        <a:off x="9093424" y="1213462"/>
        <a:ext cx="1934296" cy="743318"/>
      </dsp:txXfrm>
    </dsp:sp>
    <dsp:sp modelId="{8EA30982-6367-4731-A25A-B904F64835F3}">
      <dsp:nvSpPr>
        <dsp:cNvPr id="0" name=""/>
        <dsp:cNvSpPr/>
      </dsp:nvSpPr>
      <dsp:spPr>
        <a:xfrm>
          <a:off x="9093424" y="2013790"/>
          <a:ext cx="1934296" cy="125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Peak periods are Independence day and Labor day other the weekends</a:t>
          </a:r>
        </a:p>
      </dsp:txBody>
      <dsp:txXfrm>
        <a:off x="9093424" y="2013790"/>
        <a:ext cx="1934296" cy="125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D7C8-D6B9-8045-A894-9160A76A2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Newyork</a:t>
            </a:r>
            <a:r>
              <a:rPr lang="en-US" dirty="0"/>
              <a:t> city bike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7CA36-CC72-5740-BCBC-885C09920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Bala Ganapathy</a:t>
            </a:r>
          </a:p>
        </p:txBody>
      </p:sp>
    </p:spTree>
    <p:extLst>
      <p:ext uri="{BB962C8B-B14F-4D97-AF65-F5344CB8AC3E}">
        <p14:creationId xmlns:p14="http://schemas.microsoft.com/office/powerpoint/2010/main" val="33698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7F521-5D77-F04D-8783-3E9C7E41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B7FCEA-A709-4781-9EFA-BFBBB6CF9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88562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1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029B-B06C-AD44-A227-60DA304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B12A-3C53-8440-9005-EEEFD7FB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1800"/>
              <a:t>Individual months CSV data extracted to </a:t>
            </a:r>
            <a:r>
              <a:rPr lang="en-US" sz="1800" err="1"/>
              <a:t>Jupyter</a:t>
            </a:r>
            <a:r>
              <a:rPr lang="en-US" sz="1800"/>
              <a:t> notebook</a:t>
            </a:r>
          </a:p>
          <a:p>
            <a:r>
              <a:rPr lang="en-US" sz="1800"/>
              <a:t>Removed null values</a:t>
            </a:r>
          </a:p>
          <a:p>
            <a:r>
              <a:rPr lang="en-US" sz="1800"/>
              <a:t>Converted Gender to characteristic values by using the number codes provided in the data description</a:t>
            </a:r>
          </a:p>
          <a:p>
            <a:r>
              <a:rPr lang="en-US" sz="1800"/>
              <a:t>Removed incorrect birth year from the data – removing &lt;1925 birth year (less records were impacted and hence may not change the analysis)</a:t>
            </a:r>
          </a:p>
          <a:p>
            <a:r>
              <a:rPr lang="en-US" sz="1800"/>
              <a:t>Combined Jul 18 to Sep 18 into a </a:t>
            </a:r>
            <a:r>
              <a:rPr lang="en-US" sz="1800" err="1"/>
              <a:t>dataframe</a:t>
            </a:r>
            <a:endParaRPr lang="en-US" sz="1800"/>
          </a:p>
          <a:p>
            <a:r>
              <a:rPr lang="en-US" sz="1800"/>
              <a:t>Combined Jul 19 to Sep 19 into another </a:t>
            </a:r>
            <a:r>
              <a:rPr lang="en-US" sz="1800" err="1"/>
              <a:t>dataframe</a:t>
            </a:r>
            <a:endParaRPr lang="en-US" sz="1800"/>
          </a:p>
          <a:p>
            <a:r>
              <a:rPr lang="en-US" sz="1800"/>
              <a:t>Combined both the </a:t>
            </a:r>
            <a:r>
              <a:rPr lang="en-US" sz="1800" err="1"/>
              <a:t>dataframes</a:t>
            </a:r>
            <a:r>
              <a:rPr lang="en-US" sz="1800"/>
              <a:t> into a </a:t>
            </a:r>
            <a:r>
              <a:rPr lang="en-US" sz="1800" err="1"/>
              <a:t>dataframe</a:t>
            </a:r>
            <a:endParaRPr lang="en-US" sz="1800"/>
          </a:p>
          <a:p>
            <a:r>
              <a:rPr lang="en-US" sz="1800"/>
              <a:t>Exported the combined </a:t>
            </a:r>
            <a:r>
              <a:rPr lang="en-US" sz="1800" err="1"/>
              <a:t>dataframe</a:t>
            </a:r>
            <a:r>
              <a:rPr lang="en-US" sz="1800"/>
              <a:t> to csv for use by Tableau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645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339A-0C11-BB43-94EB-30962082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 manipulation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F98F-99ED-C54A-B5BF-C28892AB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Converted the start station latitude and start station longitude into Geodata</a:t>
            </a:r>
          </a:p>
          <a:p>
            <a:pPr>
              <a:lnSpc>
                <a:spcPct val="90000"/>
              </a:lnSpc>
            </a:pPr>
            <a:r>
              <a:rPr lang="en-US" sz="1800"/>
              <a:t>Converted the end station latitude and end station longitude into Geodata</a:t>
            </a:r>
          </a:p>
          <a:p>
            <a:pPr>
              <a:lnSpc>
                <a:spcPct val="90000"/>
              </a:lnSpc>
            </a:pPr>
            <a:r>
              <a:rPr lang="en-US" sz="1800"/>
              <a:t>Split the start time to date format for use in Heatmaps</a:t>
            </a:r>
          </a:p>
          <a:p>
            <a:pPr>
              <a:lnSpc>
                <a:spcPct val="90000"/>
              </a:lnSpc>
            </a:pPr>
            <a:r>
              <a:rPr lang="en-US" sz="1800"/>
              <a:t>Created Col Index by using the Tableau formula - Case month([</a:t>
            </a:r>
            <a:r>
              <a:rPr lang="en-US" sz="1800" err="1"/>
              <a:t>Startdate</a:t>
            </a:r>
            <a:r>
              <a:rPr lang="en-US" sz="1800"/>
              <a:t>])</a:t>
            </a:r>
            <a:br>
              <a:rPr lang="en-US" sz="1800"/>
            </a:br>
            <a:r>
              <a:rPr lang="en-US" sz="1800"/>
              <a:t>When 7 then 7</a:t>
            </a:r>
            <a:br>
              <a:rPr lang="en-US" sz="1800"/>
            </a:br>
            <a:r>
              <a:rPr lang="en-US" sz="1800"/>
              <a:t>When 8 then 8</a:t>
            </a:r>
            <a:br>
              <a:rPr lang="en-US" sz="1800"/>
            </a:br>
            <a:r>
              <a:rPr lang="en-US" sz="1800"/>
              <a:t>When 9 then 9</a:t>
            </a:r>
            <a:br>
              <a:rPr lang="en-US" sz="1800"/>
            </a:br>
            <a:r>
              <a:rPr lang="en-US" sz="1800"/>
              <a:t>End</a:t>
            </a:r>
          </a:p>
          <a:p>
            <a:pPr>
              <a:lnSpc>
                <a:spcPct val="90000"/>
              </a:lnSpc>
            </a:pPr>
            <a:r>
              <a:rPr lang="en-US" sz="1800"/>
              <a:t>Created Row Index by using the Tableau formula - DATEPART('week',[</a:t>
            </a:r>
            <a:r>
              <a:rPr lang="en-US" sz="1800" err="1"/>
              <a:t>Startdate</a:t>
            </a:r>
            <a:r>
              <a:rPr lang="en-US" sz="1800"/>
              <a:t>])-{FIXED DATEPART('month',[</a:t>
            </a:r>
            <a:r>
              <a:rPr lang="en-US" sz="1800" err="1"/>
              <a:t>Startdate</a:t>
            </a:r>
            <a:r>
              <a:rPr lang="en-US" sz="1800"/>
              <a:t>]) : MIN(DATEPART('week',[</a:t>
            </a:r>
            <a:r>
              <a:rPr lang="en-US" sz="1800" err="1"/>
              <a:t>Startdate</a:t>
            </a:r>
            <a:r>
              <a:rPr lang="en-US" sz="1800"/>
              <a:t>]))}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89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C21C-E118-CE4F-A396-4C196AC5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Top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207C4-E5DB-4A06-913E-13F722461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48128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2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429-34E6-0E41-A430-25DC5533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B14AF-055E-D64F-846F-518042485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2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Newyork city bike analysis</vt:lpstr>
      <vt:lpstr>Data preparation</vt:lpstr>
      <vt:lpstr>Data munging</vt:lpstr>
      <vt:lpstr>Data manipulation in tableau</vt:lpstr>
      <vt:lpstr>Top trends</vt:lpstr>
      <vt:lpstr>Thanks for watching my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Newyork city bike analysis</dc:title>
  <dc:creator>GANAPATHY RAMACHANDRAN, BALASUBRAMANIAN</dc:creator>
  <cp:lastModifiedBy>GANAPATHY RAMACHANDRAN, BALASUBRAMANIAN</cp:lastModifiedBy>
  <cp:revision>1</cp:revision>
  <dcterms:created xsi:type="dcterms:W3CDTF">2019-10-26T22:01:00Z</dcterms:created>
  <dcterms:modified xsi:type="dcterms:W3CDTF">2019-10-26T22:01:10Z</dcterms:modified>
</cp:coreProperties>
</file>