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42"/>
  </p:notesMasterIdLst>
  <p:sldIdLst>
    <p:sldId id="256" r:id="rId2"/>
    <p:sldId id="259" r:id="rId3"/>
    <p:sldId id="306" r:id="rId4"/>
    <p:sldId id="303" r:id="rId5"/>
    <p:sldId id="258" r:id="rId6"/>
    <p:sldId id="262" r:id="rId7"/>
    <p:sldId id="307" r:id="rId8"/>
    <p:sldId id="308" r:id="rId9"/>
    <p:sldId id="309" r:id="rId10"/>
    <p:sldId id="310" r:id="rId11"/>
    <p:sldId id="311" r:id="rId12"/>
    <p:sldId id="316" r:id="rId13"/>
    <p:sldId id="312" r:id="rId14"/>
    <p:sldId id="314" r:id="rId15"/>
    <p:sldId id="328" r:id="rId16"/>
    <p:sldId id="315" r:id="rId17"/>
    <p:sldId id="330" r:id="rId18"/>
    <p:sldId id="329" r:id="rId19"/>
    <p:sldId id="317" r:id="rId20"/>
    <p:sldId id="313" r:id="rId21"/>
    <p:sldId id="318" r:id="rId22"/>
    <p:sldId id="327" r:id="rId23"/>
    <p:sldId id="319" r:id="rId24"/>
    <p:sldId id="320" r:id="rId25"/>
    <p:sldId id="321" r:id="rId26"/>
    <p:sldId id="322" r:id="rId27"/>
    <p:sldId id="331" r:id="rId28"/>
    <p:sldId id="332" r:id="rId29"/>
    <p:sldId id="333" r:id="rId30"/>
    <p:sldId id="334" r:id="rId31"/>
    <p:sldId id="335" r:id="rId32"/>
    <p:sldId id="336" r:id="rId33"/>
    <p:sldId id="337" r:id="rId34"/>
    <p:sldId id="340" r:id="rId35"/>
    <p:sldId id="338" r:id="rId36"/>
    <p:sldId id="339" r:id="rId37"/>
    <p:sldId id="341" r:id="rId38"/>
    <p:sldId id="326" r:id="rId39"/>
    <p:sldId id="324" r:id="rId40"/>
    <p:sldId id="325" r:id="rId41"/>
  </p:sldIdLst>
  <p:sldSz cx="9144000" cy="5143500" type="screen16x9"/>
  <p:notesSz cx="6858000" cy="9144000"/>
  <p:embeddedFontLst>
    <p:embeddedFont>
      <p:font typeface="Bebas Neue" panose="020B0606020202050201" pitchFamily="34" charset="0"/>
      <p:regular r:id="rId43"/>
    </p:embeddedFont>
    <p:embeddedFont>
      <p:font typeface="Cambria Math" panose="02040503050406030204" pitchFamily="18" charset="0"/>
      <p:regular r:id="rId44"/>
    </p:embeddedFont>
    <p:embeddedFont>
      <p:font typeface="Raleway" pitchFamily="2" charset="0"/>
      <p:regular r:id="rId45"/>
      <p:bold r:id="rId46"/>
      <p:italic r:id="rId47"/>
      <p:boldItalic r:id="rId48"/>
    </p:embeddedFont>
    <p:embeddedFont>
      <p:font typeface="Zilla Slab" panose="020B0604020202020204" charset="0"/>
      <p:regular r:id="rId49"/>
      <p:bold r:id="rId50"/>
      <p: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9632"/>
    <a:srgbClr val="14E0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83E1DA-555E-4C06-B419-0B4C9E631F0A}">
  <a:tblStyle styleId="{9A83E1DA-555E-4C06-B419-0B4C9E631F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33" autoAdjust="0"/>
    <p:restoredTop sz="95070" autoAdjust="0"/>
  </p:normalViewPr>
  <p:slideViewPr>
    <p:cSldViewPr snapToGrid="0">
      <p:cViewPr varScale="1">
        <p:scale>
          <a:sx n="110" d="100"/>
          <a:sy n="110" d="100"/>
        </p:scale>
        <p:origin x="4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013347fc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013347fc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01cb3e90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01cb3e90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004fa2aa09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004fa2aa09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908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13347fcd5_0_39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13347fcd5_0_39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0372336fe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0372336fe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48325" y="422017"/>
            <a:ext cx="5558775" cy="4286277"/>
            <a:chOff x="-248325" y="423675"/>
            <a:chExt cx="5029200" cy="4185000"/>
          </a:xfrm>
        </p:grpSpPr>
        <p:sp>
          <p:nvSpPr>
            <p:cNvPr id="10" name="Google Shape;10;p2"/>
            <p:cNvSpPr/>
            <p:nvPr/>
          </p:nvSpPr>
          <p:spPr>
            <a:xfrm>
              <a:off x="-165846" y="587250"/>
              <a:ext cx="4776900" cy="3847500"/>
            </a:xfrm>
            <a:prstGeom prst="snip1Rect">
              <a:avLst>
                <a:gd name="adj" fmla="val 2233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48325" y="423675"/>
              <a:ext cx="5029200" cy="4185000"/>
            </a:xfrm>
            <a:prstGeom prst="snip1Rect">
              <a:avLst>
                <a:gd name="adj" fmla="val 2233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601500" y="747850"/>
            <a:ext cx="4554900" cy="2685000"/>
          </a:xfrm>
          <a:prstGeom prst="rect">
            <a:avLst/>
          </a:prstGeom>
        </p:spPr>
        <p:txBody>
          <a:bodyPr spcFirstLastPara="1" wrap="square" lIns="91425" tIns="91425" rIns="91425" bIns="91425" anchor="t" anchorCtr="0">
            <a:noAutofit/>
          </a:bodyPr>
          <a:lstStyle>
            <a:lvl1pPr lvl="0" algn="l">
              <a:spcBef>
                <a:spcPts val="0"/>
              </a:spcBef>
              <a:spcAft>
                <a:spcPts val="0"/>
              </a:spcAft>
              <a:buClr>
                <a:srgbClr val="191919"/>
              </a:buClr>
              <a:buSzPts val="5200"/>
              <a:buNone/>
              <a:defRPr sz="4300" b="1">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8205" y="3667300"/>
            <a:ext cx="3295500" cy="4095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400"/>
              <a:buNone/>
              <a:defRPr sz="1600"/>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p:nvPr/>
        </p:nvSpPr>
        <p:spPr>
          <a:xfrm rot="10800000">
            <a:off x="8041158" y="-68729"/>
            <a:ext cx="12249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288939" y="-2394"/>
            <a:ext cx="875700" cy="859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32"/>
        <p:cNvGrpSpPr/>
        <p:nvPr/>
      </p:nvGrpSpPr>
      <p:grpSpPr>
        <a:xfrm>
          <a:off x="0" y="0"/>
          <a:ext cx="0" cy="0"/>
          <a:chOff x="0" y="0"/>
          <a:chExt cx="0" cy="0"/>
        </a:xfrm>
      </p:grpSpPr>
      <p:sp>
        <p:nvSpPr>
          <p:cNvPr id="233" name="Google Shape;233;p27"/>
          <p:cNvSpPr/>
          <p:nvPr/>
        </p:nvSpPr>
        <p:spPr>
          <a:xfrm>
            <a:off x="4110675" y="4234625"/>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3181775" y="4234625"/>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4116000" y="-921400"/>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3187100" y="-921400"/>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rot="8096484">
            <a:off x="3597494" y="4642130"/>
            <a:ext cx="1037114" cy="1022052"/>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rot="8096484">
            <a:off x="4520919" y="4642130"/>
            <a:ext cx="1037114" cy="1022052"/>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9"/>
        <p:cNvGrpSpPr/>
        <p:nvPr/>
      </p:nvGrpSpPr>
      <p:grpSpPr>
        <a:xfrm>
          <a:off x="0" y="0"/>
          <a:ext cx="0" cy="0"/>
          <a:chOff x="0" y="0"/>
          <a:chExt cx="0" cy="0"/>
        </a:xfrm>
      </p:grpSpPr>
      <p:sp>
        <p:nvSpPr>
          <p:cNvPr id="240" name="Google Shape;240;p28"/>
          <p:cNvSpPr/>
          <p:nvPr/>
        </p:nvSpPr>
        <p:spPr>
          <a:xfrm rot="10800000">
            <a:off x="7947900" y="-68725"/>
            <a:ext cx="12861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8425453" y="388624"/>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94022" y="4013674"/>
            <a:ext cx="12861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rot="10800000">
            <a:off x="-921075" y="3384425"/>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rot="-3978">
            <a:off x="-47506" y="4166186"/>
            <a:ext cx="1037101" cy="1022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rot="10800000" flipH="1">
            <a:off x="-98925" y="-329575"/>
            <a:ext cx="2423400" cy="2225400"/>
          </a:xfrm>
          <a:prstGeom prst="straightConnector1">
            <a:avLst/>
          </a:prstGeom>
          <a:noFill/>
          <a:ln w="9525" cap="flat" cmpd="sng">
            <a:solidFill>
              <a:schemeClr val="lt1"/>
            </a:solidFill>
            <a:prstDash val="solid"/>
            <a:round/>
            <a:headEnd type="none" w="med" len="med"/>
            <a:tailEnd type="none" w="med" len="med"/>
          </a:ln>
        </p:spPr>
      </p:cxnSp>
      <p:sp>
        <p:nvSpPr>
          <p:cNvPr id="18" name="Google Shape;18;p3"/>
          <p:cNvSpPr/>
          <p:nvPr/>
        </p:nvSpPr>
        <p:spPr>
          <a:xfrm flipH="1">
            <a:off x="-14888" y="4007125"/>
            <a:ext cx="3964780" cy="666528"/>
          </a:xfrm>
          <a:custGeom>
            <a:avLst/>
            <a:gdLst/>
            <a:ahLst/>
            <a:cxnLst/>
            <a:rect l="l" t="t" r="r" b="b"/>
            <a:pathLst>
              <a:path w="7784" h="3114" extrusionOk="0">
                <a:moveTo>
                  <a:pt x="5011" y="1"/>
                </a:moveTo>
                <a:cubicBezTo>
                  <a:pt x="3618" y="1"/>
                  <a:pt x="3618" y="668"/>
                  <a:pt x="2224" y="668"/>
                </a:cubicBezTo>
                <a:cubicBezTo>
                  <a:pt x="1260" y="668"/>
                  <a:pt x="964" y="342"/>
                  <a:pt x="415" y="149"/>
                </a:cubicBezTo>
                <a:lnTo>
                  <a:pt x="0" y="3114"/>
                </a:lnTo>
                <a:lnTo>
                  <a:pt x="7783" y="3114"/>
                </a:lnTo>
                <a:lnTo>
                  <a:pt x="7783" y="786"/>
                </a:lnTo>
                <a:cubicBezTo>
                  <a:pt x="7783" y="727"/>
                  <a:pt x="7739" y="668"/>
                  <a:pt x="7680" y="668"/>
                </a:cubicBezTo>
                <a:cubicBezTo>
                  <a:pt x="6390" y="638"/>
                  <a:pt x="6360" y="1"/>
                  <a:pt x="5011"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2322727" y="4315642"/>
            <a:ext cx="1126466" cy="250855"/>
          </a:xfrm>
          <a:custGeom>
            <a:avLst/>
            <a:gdLst/>
            <a:ahLst/>
            <a:cxnLst/>
            <a:rect l="l" t="t" r="r" b="b"/>
            <a:pathLst>
              <a:path w="5263" h="1172" extrusionOk="0">
                <a:moveTo>
                  <a:pt x="3039" y="0"/>
                </a:moveTo>
                <a:cubicBezTo>
                  <a:pt x="2283" y="0"/>
                  <a:pt x="1883" y="193"/>
                  <a:pt x="1542" y="356"/>
                </a:cubicBezTo>
                <a:cubicBezTo>
                  <a:pt x="1201" y="519"/>
                  <a:pt x="890" y="668"/>
                  <a:pt x="252" y="668"/>
                </a:cubicBezTo>
                <a:cubicBezTo>
                  <a:pt x="119" y="668"/>
                  <a:pt x="0" y="786"/>
                  <a:pt x="0" y="920"/>
                </a:cubicBezTo>
                <a:cubicBezTo>
                  <a:pt x="0" y="1053"/>
                  <a:pt x="119" y="1172"/>
                  <a:pt x="252" y="1172"/>
                </a:cubicBezTo>
                <a:cubicBezTo>
                  <a:pt x="1008" y="1172"/>
                  <a:pt x="1408" y="979"/>
                  <a:pt x="1764" y="816"/>
                </a:cubicBezTo>
                <a:cubicBezTo>
                  <a:pt x="2090" y="653"/>
                  <a:pt x="2402" y="504"/>
                  <a:pt x="3039" y="504"/>
                </a:cubicBezTo>
                <a:cubicBezTo>
                  <a:pt x="3677" y="504"/>
                  <a:pt x="3988" y="653"/>
                  <a:pt x="4314" y="816"/>
                </a:cubicBezTo>
                <a:cubicBezTo>
                  <a:pt x="4492" y="890"/>
                  <a:pt x="4670" y="979"/>
                  <a:pt x="4907" y="1053"/>
                </a:cubicBezTo>
                <a:cubicBezTo>
                  <a:pt x="4931" y="1061"/>
                  <a:pt x="4955" y="1065"/>
                  <a:pt x="4978" y="1065"/>
                </a:cubicBezTo>
                <a:cubicBezTo>
                  <a:pt x="5085" y="1065"/>
                  <a:pt x="5182" y="987"/>
                  <a:pt x="5218" y="890"/>
                </a:cubicBezTo>
                <a:cubicBezTo>
                  <a:pt x="5263" y="757"/>
                  <a:pt x="5189" y="608"/>
                  <a:pt x="5055" y="564"/>
                </a:cubicBezTo>
                <a:cubicBezTo>
                  <a:pt x="4863" y="519"/>
                  <a:pt x="4700" y="445"/>
                  <a:pt x="4536" y="356"/>
                </a:cubicBezTo>
                <a:cubicBezTo>
                  <a:pt x="4181" y="193"/>
                  <a:pt x="3795" y="0"/>
                  <a:pt x="3039" y="0"/>
                </a:cubicBezTo>
                <a:close/>
              </a:path>
            </a:pathLst>
          </a:custGeom>
          <a:solidFill>
            <a:srgbClr val="DC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39388" y="4315640"/>
            <a:ext cx="1075954" cy="250855"/>
          </a:xfrm>
          <a:custGeom>
            <a:avLst/>
            <a:gdLst/>
            <a:ahLst/>
            <a:cxnLst/>
            <a:rect l="l" t="t" r="r" b="b"/>
            <a:pathLst>
              <a:path w="5027" h="1172" extrusionOk="0">
                <a:moveTo>
                  <a:pt x="252" y="0"/>
                </a:moveTo>
                <a:cubicBezTo>
                  <a:pt x="119" y="0"/>
                  <a:pt x="0" y="104"/>
                  <a:pt x="0" y="252"/>
                </a:cubicBezTo>
                <a:cubicBezTo>
                  <a:pt x="0" y="386"/>
                  <a:pt x="119" y="504"/>
                  <a:pt x="252" y="504"/>
                </a:cubicBezTo>
                <a:cubicBezTo>
                  <a:pt x="890" y="504"/>
                  <a:pt x="1201" y="653"/>
                  <a:pt x="1542" y="801"/>
                </a:cubicBezTo>
                <a:cubicBezTo>
                  <a:pt x="1883" y="979"/>
                  <a:pt x="2283" y="1171"/>
                  <a:pt x="3040" y="1171"/>
                </a:cubicBezTo>
                <a:cubicBezTo>
                  <a:pt x="3781" y="1171"/>
                  <a:pt x="4181" y="979"/>
                  <a:pt x="4537" y="801"/>
                </a:cubicBezTo>
                <a:cubicBezTo>
                  <a:pt x="4641" y="756"/>
                  <a:pt x="4730" y="712"/>
                  <a:pt x="4833" y="667"/>
                </a:cubicBezTo>
                <a:cubicBezTo>
                  <a:pt x="4967" y="623"/>
                  <a:pt x="5026" y="475"/>
                  <a:pt x="4967" y="341"/>
                </a:cubicBezTo>
                <a:cubicBezTo>
                  <a:pt x="4933" y="251"/>
                  <a:pt x="4840" y="187"/>
                  <a:pt x="4738" y="187"/>
                </a:cubicBezTo>
                <a:cubicBezTo>
                  <a:pt x="4706" y="187"/>
                  <a:pt x="4673" y="193"/>
                  <a:pt x="4641" y="208"/>
                </a:cubicBezTo>
                <a:cubicBezTo>
                  <a:pt x="4522" y="252"/>
                  <a:pt x="4418" y="312"/>
                  <a:pt x="4314" y="356"/>
                </a:cubicBezTo>
                <a:cubicBezTo>
                  <a:pt x="3988" y="519"/>
                  <a:pt x="3677" y="667"/>
                  <a:pt x="3040" y="667"/>
                </a:cubicBezTo>
                <a:cubicBezTo>
                  <a:pt x="2402" y="667"/>
                  <a:pt x="2091" y="519"/>
                  <a:pt x="1750" y="356"/>
                </a:cubicBezTo>
                <a:cubicBezTo>
                  <a:pt x="1409" y="193"/>
                  <a:pt x="1009" y="0"/>
                  <a:pt x="252" y="0"/>
                </a:cubicBezTo>
                <a:close/>
              </a:path>
            </a:pathLst>
          </a:custGeom>
          <a:solidFill>
            <a:srgbClr val="DC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22613" y="4250925"/>
            <a:ext cx="9189321" cy="917475"/>
          </a:xfrm>
          <a:custGeom>
            <a:avLst/>
            <a:gdLst/>
            <a:ahLst/>
            <a:cxnLst/>
            <a:rect l="l" t="t" r="r" b="b"/>
            <a:pathLst>
              <a:path w="16664" h="1840" extrusionOk="0">
                <a:moveTo>
                  <a:pt x="0" y="1"/>
                </a:moveTo>
                <a:lnTo>
                  <a:pt x="0" y="1720"/>
                </a:lnTo>
                <a:cubicBezTo>
                  <a:pt x="0" y="1780"/>
                  <a:pt x="45" y="1839"/>
                  <a:pt x="119" y="1839"/>
                </a:cubicBezTo>
                <a:lnTo>
                  <a:pt x="16545" y="1839"/>
                </a:lnTo>
                <a:cubicBezTo>
                  <a:pt x="16619" y="1839"/>
                  <a:pt x="16663" y="1780"/>
                  <a:pt x="16663" y="1720"/>
                </a:cubicBezTo>
                <a:lnTo>
                  <a:pt x="166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488285" y="4077630"/>
            <a:ext cx="1666048" cy="666521"/>
          </a:xfrm>
          <a:custGeom>
            <a:avLst/>
            <a:gdLst/>
            <a:ahLst/>
            <a:cxnLst/>
            <a:rect l="l" t="t" r="r" b="b"/>
            <a:pathLst>
              <a:path w="7784" h="3114" extrusionOk="0">
                <a:moveTo>
                  <a:pt x="5011" y="1"/>
                </a:moveTo>
                <a:cubicBezTo>
                  <a:pt x="3618" y="1"/>
                  <a:pt x="3618" y="668"/>
                  <a:pt x="2224" y="668"/>
                </a:cubicBezTo>
                <a:cubicBezTo>
                  <a:pt x="1260" y="668"/>
                  <a:pt x="964" y="342"/>
                  <a:pt x="415" y="149"/>
                </a:cubicBezTo>
                <a:lnTo>
                  <a:pt x="0" y="3114"/>
                </a:lnTo>
                <a:lnTo>
                  <a:pt x="7783" y="3114"/>
                </a:lnTo>
                <a:lnTo>
                  <a:pt x="7783" y="786"/>
                </a:lnTo>
                <a:cubicBezTo>
                  <a:pt x="7783" y="727"/>
                  <a:pt x="7739" y="668"/>
                  <a:pt x="7680" y="668"/>
                </a:cubicBezTo>
                <a:cubicBezTo>
                  <a:pt x="6390" y="638"/>
                  <a:pt x="6360" y="1"/>
                  <a:pt x="5011"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flipH="1">
            <a:off x="3486700" y="1038796"/>
            <a:ext cx="5123400" cy="3569805"/>
            <a:chOff x="-342375" y="423681"/>
            <a:chExt cx="5123400" cy="4185000"/>
          </a:xfrm>
        </p:grpSpPr>
        <p:sp>
          <p:nvSpPr>
            <p:cNvPr id="24" name="Google Shape;24;p3"/>
            <p:cNvSpPr/>
            <p:nvPr/>
          </p:nvSpPr>
          <p:spPr>
            <a:xfrm>
              <a:off x="-165846" y="587250"/>
              <a:ext cx="4776900" cy="3847500"/>
            </a:xfrm>
            <a:prstGeom prst="snip1Rect">
              <a:avLst>
                <a:gd name="adj" fmla="val 2233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42375" y="423681"/>
              <a:ext cx="5123400" cy="4185000"/>
            </a:xfrm>
            <a:prstGeom prst="snip1Rect">
              <a:avLst>
                <a:gd name="adj" fmla="val 2233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p:nvPr/>
        </p:nvSpPr>
        <p:spPr>
          <a:xfrm flipH="1">
            <a:off x="4492375" y="3405150"/>
            <a:ext cx="3672600" cy="528000"/>
          </a:xfrm>
          <a:prstGeom prst="snip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8057226" y="-28809"/>
            <a:ext cx="1111500" cy="11076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title"/>
          </p:nvPr>
        </p:nvSpPr>
        <p:spPr>
          <a:xfrm>
            <a:off x="3537700" y="2630048"/>
            <a:ext cx="4616100" cy="666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 name="Google Shape;29;p3"/>
          <p:cNvSpPr txBox="1">
            <a:spLocks noGrp="1"/>
          </p:cNvSpPr>
          <p:nvPr>
            <p:ph type="subTitle" idx="1"/>
          </p:nvPr>
        </p:nvSpPr>
        <p:spPr>
          <a:xfrm>
            <a:off x="4751511" y="3404275"/>
            <a:ext cx="3385800" cy="5352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3"/>
          <p:cNvSpPr txBox="1">
            <a:spLocks noGrp="1"/>
          </p:cNvSpPr>
          <p:nvPr>
            <p:ph type="title" idx="2" hasCustomPrompt="1"/>
          </p:nvPr>
        </p:nvSpPr>
        <p:spPr>
          <a:xfrm>
            <a:off x="5486800" y="1605025"/>
            <a:ext cx="2667000" cy="917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600"/>
              <a:buNone/>
              <a:defRPr sz="96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body" idx="1"/>
          </p:nvPr>
        </p:nvSpPr>
        <p:spPr>
          <a:xfrm>
            <a:off x="720000" y="1059949"/>
            <a:ext cx="7704000" cy="3548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150">
                <a:solidFill>
                  <a:schemeClr val="dk1"/>
                </a:solidFill>
              </a:defRPr>
            </a:lvl1pPr>
            <a:lvl2pPr marL="914400" lvl="1" indent="-304800" rtl="0">
              <a:lnSpc>
                <a:spcPct val="100000"/>
              </a:lnSpc>
              <a:spcBef>
                <a:spcPts val="0"/>
              </a:spcBef>
              <a:spcAft>
                <a:spcPts val="0"/>
              </a:spcAft>
              <a:buSzPts val="1200"/>
              <a:buChar char="●"/>
              <a:defRPr sz="1150">
                <a:solidFill>
                  <a:schemeClr val="dk1"/>
                </a:solidFill>
              </a:defRPr>
            </a:lvl2pPr>
            <a:lvl3pPr marL="1371600" lvl="2" indent="-304800" rtl="0">
              <a:lnSpc>
                <a:spcPct val="100000"/>
              </a:lnSpc>
              <a:spcBef>
                <a:spcPts val="0"/>
              </a:spcBef>
              <a:spcAft>
                <a:spcPts val="0"/>
              </a:spcAft>
              <a:buClr>
                <a:schemeClr val="dk1"/>
              </a:buClr>
              <a:buSzPts val="1200"/>
              <a:buAutoNum type="romanLcPeriod"/>
              <a:defRPr sz="1200">
                <a:solidFill>
                  <a:schemeClr val="dk1"/>
                </a:solidFill>
              </a:defRPr>
            </a:lvl3pPr>
            <a:lvl4pPr marL="1828800" lvl="3" indent="-304800" rtl="0">
              <a:lnSpc>
                <a:spcPct val="100000"/>
              </a:lnSpc>
              <a:spcBef>
                <a:spcPts val="0"/>
              </a:spcBef>
              <a:spcAft>
                <a:spcPts val="0"/>
              </a:spcAft>
              <a:buClr>
                <a:schemeClr val="dk1"/>
              </a:buClr>
              <a:buSzPts val="1200"/>
              <a:buAutoNum type="arabicPeriod"/>
              <a:defRPr sz="1200">
                <a:solidFill>
                  <a:schemeClr val="dk1"/>
                </a:solidFill>
              </a:defRPr>
            </a:lvl4pPr>
            <a:lvl5pPr marL="2286000" lvl="4" indent="-304800" rtl="0">
              <a:lnSpc>
                <a:spcPct val="100000"/>
              </a:lnSpc>
              <a:spcBef>
                <a:spcPts val="0"/>
              </a:spcBef>
              <a:spcAft>
                <a:spcPts val="0"/>
              </a:spcAft>
              <a:buClr>
                <a:schemeClr val="dk1"/>
              </a:buClr>
              <a:buSzPts val="1200"/>
              <a:buAutoNum type="alphaLcPeriod"/>
              <a:defRPr sz="1200">
                <a:solidFill>
                  <a:schemeClr val="dk1"/>
                </a:solidFill>
              </a:defRPr>
            </a:lvl5pPr>
            <a:lvl6pPr marL="2743200" lvl="5" indent="-304800" rtl="0">
              <a:lnSpc>
                <a:spcPct val="100000"/>
              </a:lnSpc>
              <a:spcBef>
                <a:spcPts val="0"/>
              </a:spcBef>
              <a:spcAft>
                <a:spcPts val="0"/>
              </a:spcAft>
              <a:buClr>
                <a:schemeClr val="dk1"/>
              </a:buClr>
              <a:buSzPts val="1200"/>
              <a:buAutoNum type="romanLcPeriod"/>
              <a:defRPr sz="1200">
                <a:solidFill>
                  <a:schemeClr val="dk1"/>
                </a:solidFill>
              </a:defRPr>
            </a:lvl6pPr>
            <a:lvl7pPr marL="3200400" lvl="6" indent="-304800" rtl="0">
              <a:lnSpc>
                <a:spcPct val="100000"/>
              </a:lnSpc>
              <a:spcBef>
                <a:spcPts val="0"/>
              </a:spcBef>
              <a:spcAft>
                <a:spcPts val="0"/>
              </a:spcAft>
              <a:buClr>
                <a:schemeClr val="dk1"/>
              </a:buClr>
              <a:buSzPts val="1200"/>
              <a:buAutoNum type="arabicPeriod"/>
              <a:defRPr sz="1200">
                <a:solidFill>
                  <a:schemeClr val="dk1"/>
                </a:solidFill>
              </a:defRPr>
            </a:lvl7pPr>
            <a:lvl8pPr marL="3657600" lvl="7" indent="-304800" rtl="0">
              <a:lnSpc>
                <a:spcPct val="100000"/>
              </a:lnSpc>
              <a:spcBef>
                <a:spcPts val="0"/>
              </a:spcBef>
              <a:spcAft>
                <a:spcPts val="0"/>
              </a:spcAft>
              <a:buClr>
                <a:schemeClr val="dk1"/>
              </a:buClr>
              <a:buSzPts val="1200"/>
              <a:buAutoNum type="alphaLcPeriod"/>
              <a:defRPr sz="1200">
                <a:solidFill>
                  <a:schemeClr val="dk1"/>
                </a:solidFill>
              </a:defRPr>
            </a:lvl8pPr>
            <a:lvl9pPr marL="4114800" lvl="8" indent="-304800" rtl="0">
              <a:lnSpc>
                <a:spcPct val="100000"/>
              </a:lnSpc>
              <a:spcBef>
                <a:spcPts val="0"/>
              </a:spcBef>
              <a:spcAft>
                <a:spcPts val="0"/>
              </a:spcAft>
              <a:buClr>
                <a:schemeClr val="dk1"/>
              </a:buClr>
              <a:buSzPts val="1200"/>
              <a:buAutoNum type="romanLcPeriod"/>
              <a:defRPr sz="1200">
                <a:solidFill>
                  <a:schemeClr val="dk1"/>
                </a:solidFill>
              </a:defRPr>
            </a:lvl9pPr>
          </a:lstStyle>
          <a:p>
            <a:endParaRPr/>
          </a:p>
        </p:txBody>
      </p:sp>
      <p:sp>
        <p:nvSpPr>
          <p:cNvPr id="33" name="Google Shape;33;p4"/>
          <p:cNvSpPr txBox="1">
            <a:spLocks noGrp="1"/>
          </p:cNvSpPr>
          <p:nvPr>
            <p:ph type="title"/>
          </p:nvPr>
        </p:nvSpPr>
        <p:spPr>
          <a:xfrm>
            <a:off x="720000" y="33093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4"/>
          <p:cNvSpPr/>
          <p:nvPr/>
        </p:nvSpPr>
        <p:spPr>
          <a:xfrm rot="10800000">
            <a:off x="7947900" y="-68725"/>
            <a:ext cx="12861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425453" y="388624"/>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76200" y="3998400"/>
            <a:ext cx="12861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4"/>
          <p:cNvGrpSpPr/>
          <p:nvPr/>
        </p:nvGrpSpPr>
        <p:grpSpPr>
          <a:xfrm rot="-5400000">
            <a:off x="8309675" y="3620049"/>
            <a:ext cx="1685703" cy="1447276"/>
            <a:chOff x="7626750" y="4821749"/>
            <a:chExt cx="1685703" cy="1447276"/>
          </a:xfrm>
        </p:grpSpPr>
        <p:sp>
          <p:nvSpPr>
            <p:cNvPr id="38" name="Google Shape;38;p4"/>
            <p:cNvSpPr/>
            <p:nvPr/>
          </p:nvSpPr>
          <p:spPr>
            <a:xfrm>
              <a:off x="7676853" y="4821749"/>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7626750" y="4923525"/>
              <a:ext cx="1589100" cy="13455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rot="5400000">
            <a:off x="-73491" y="-108878"/>
            <a:ext cx="12249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5400000">
            <a:off x="-12856" y="-1759"/>
            <a:ext cx="875700" cy="859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20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p:nvPr/>
        </p:nvSpPr>
        <p:spPr>
          <a:xfrm>
            <a:off x="1064250" y="-486000"/>
            <a:ext cx="7015500" cy="62034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txBox="1">
            <a:spLocks noGrp="1"/>
          </p:cNvSpPr>
          <p:nvPr>
            <p:ph type="subTitle" idx="1"/>
          </p:nvPr>
        </p:nvSpPr>
        <p:spPr>
          <a:xfrm>
            <a:off x="1859625" y="2810950"/>
            <a:ext cx="1883100" cy="528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300" b="1">
                <a:solidFill>
                  <a:schemeClr val="lt1"/>
                </a:solidFill>
                <a:latin typeface="Zilla Slab"/>
                <a:ea typeface="Zilla Slab"/>
                <a:cs typeface="Zilla Slab"/>
                <a:sym typeface="Zilla Slab"/>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5" name="Google Shape;45;p5"/>
          <p:cNvSpPr txBox="1">
            <a:spLocks noGrp="1"/>
          </p:cNvSpPr>
          <p:nvPr>
            <p:ph type="subTitle" idx="2"/>
          </p:nvPr>
        </p:nvSpPr>
        <p:spPr>
          <a:xfrm>
            <a:off x="5398551" y="2810950"/>
            <a:ext cx="1883700" cy="52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300" b="1">
                <a:solidFill>
                  <a:schemeClr val="lt1"/>
                </a:solidFill>
                <a:latin typeface="Zilla Slab"/>
                <a:ea typeface="Zilla Slab"/>
                <a:cs typeface="Zilla Slab"/>
                <a:sym typeface="Zilla Sla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6" name="Google Shape;46;p5"/>
          <p:cNvSpPr txBox="1">
            <a:spLocks noGrp="1"/>
          </p:cNvSpPr>
          <p:nvPr>
            <p:ph type="subTitle" idx="3"/>
          </p:nvPr>
        </p:nvSpPr>
        <p:spPr>
          <a:xfrm>
            <a:off x="1407375" y="3424975"/>
            <a:ext cx="27876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5"/>
          <p:cNvSpPr txBox="1">
            <a:spLocks noGrp="1"/>
          </p:cNvSpPr>
          <p:nvPr>
            <p:ph type="subTitle" idx="4"/>
          </p:nvPr>
        </p:nvSpPr>
        <p:spPr>
          <a:xfrm>
            <a:off x="4946601" y="3424975"/>
            <a:ext cx="27876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5"/>
          <p:cNvSpPr txBox="1">
            <a:spLocks noGrp="1"/>
          </p:cNvSpPr>
          <p:nvPr>
            <p:ph type="title"/>
          </p:nvPr>
        </p:nvSpPr>
        <p:spPr>
          <a:xfrm>
            <a:off x="720000" y="33093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5"/>
          <p:cNvSpPr/>
          <p:nvPr/>
        </p:nvSpPr>
        <p:spPr>
          <a:xfrm rot="5400000">
            <a:off x="-73491" y="-108878"/>
            <a:ext cx="12249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5400000">
            <a:off x="-12856" y="-1759"/>
            <a:ext cx="875700" cy="859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5400000">
            <a:off x="8001309" y="4047697"/>
            <a:ext cx="12249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rot="-5400000">
            <a:off x="8289874" y="4301177"/>
            <a:ext cx="875700" cy="859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718046" y="1696482"/>
            <a:ext cx="20847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2" hasCustomPrompt="1"/>
          </p:nvPr>
        </p:nvSpPr>
        <p:spPr>
          <a:xfrm>
            <a:off x="718046" y="1115516"/>
            <a:ext cx="1275300" cy="4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
          </p:nvPr>
        </p:nvSpPr>
        <p:spPr>
          <a:xfrm>
            <a:off x="718046" y="233535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3"/>
          </p:nvPr>
        </p:nvSpPr>
        <p:spPr>
          <a:xfrm>
            <a:off x="3401846" y="1696482"/>
            <a:ext cx="20847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3" name="Google Shape;93;p13"/>
          <p:cNvSpPr txBox="1">
            <a:spLocks noGrp="1"/>
          </p:cNvSpPr>
          <p:nvPr>
            <p:ph type="title" idx="4" hasCustomPrompt="1"/>
          </p:nvPr>
        </p:nvSpPr>
        <p:spPr>
          <a:xfrm>
            <a:off x="3401846" y="1115516"/>
            <a:ext cx="1275300" cy="4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5"/>
          </p:nvPr>
        </p:nvSpPr>
        <p:spPr>
          <a:xfrm>
            <a:off x="3401846" y="233535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6"/>
          </p:nvPr>
        </p:nvSpPr>
        <p:spPr>
          <a:xfrm>
            <a:off x="6080011" y="1698860"/>
            <a:ext cx="20847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13"/>
          <p:cNvSpPr txBox="1">
            <a:spLocks noGrp="1"/>
          </p:cNvSpPr>
          <p:nvPr>
            <p:ph type="title" idx="7" hasCustomPrompt="1"/>
          </p:nvPr>
        </p:nvSpPr>
        <p:spPr>
          <a:xfrm>
            <a:off x="6080011" y="1115516"/>
            <a:ext cx="1275300" cy="4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subTitle" idx="8"/>
          </p:nvPr>
        </p:nvSpPr>
        <p:spPr>
          <a:xfrm>
            <a:off x="6080011" y="233535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9"/>
          </p:nvPr>
        </p:nvSpPr>
        <p:spPr>
          <a:xfrm>
            <a:off x="718046" y="3485882"/>
            <a:ext cx="20847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9" name="Google Shape;99;p13"/>
          <p:cNvSpPr txBox="1">
            <a:spLocks noGrp="1"/>
          </p:cNvSpPr>
          <p:nvPr>
            <p:ph type="title" idx="13" hasCustomPrompt="1"/>
          </p:nvPr>
        </p:nvSpPr>
        <p:spPr>
          <a:xfrm>
            <a:off x="718046" y="2904916"/>
            <a:ext cx="1275300" cy="4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subTitle" idx="14"/>
          </p:nvPr>
        </p:nvSpPr>
        <p:spPr>
          <a:xfrm>
            <a:off x="718046" y="412475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15"/>
          </p:nvPr>
        </p:nvSpPr>
        <p:spPr>
          <a:xfrm>
            <a:off x="3401846" y="3485882"/>
            <a:ext cx="20847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3"/>
          <p:cNvSpPr txBox="1">
            <a:spLocks noGrp="1"/>
          </p:cNvSpPr>
          <p:nvPr>
            <p:ph type="title" idx="16" hasCustomPrompt="1"/>
          </p:nvPr>
        </p:nvSpPr>
        <p:spPr>
          <a:xfrm>
            <a:off x="3401846" y="2904916"/>
            <a:ext cx="1275300" cy="4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17"/>
          </p:nvPr>
        </p:nvSpPr>
        <p:spPr>
          <a:xfrm>
            <a:off x="3401846" y="412475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 name="Google Shape;104;p13"/>
          <p:cNvSpPr txBox="1">
            <a:spLocks noGrp="1"/>
          </p:cNvSpPr>
          <p:nvPr>
            <p:ph type="title" idx="18"/>
          </p:nvPr>
        </p:nvSpPr>
        <p:spPr>
          <a:xfrm>
            <a:off x="6080000" y="3485882"/>
            <a:ext cx="20847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13"/>
          <p:cNvSpPr txBox="1">
            <a:spLocks noGrp="1"/>
          </p:cNvSpPr>
          <p:nvPr>
            <p:ph type="title" idx="19" hasCustomPrompt="1"/>
          </p:nvPr>
        </p:nvSpPr>
        <p:spPr>
          <a:xfrm>
            <a:off x="6080011" y="2904916"/>
            <a:ext cx="1275300" cy="4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20"/>
          </p:nvPr>
        </p:nvSpPr>
        <p:spPr>
          <a:xfrm>
            <a:off x="6080011" y="412475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21"/>
          </p:nvPr>
        </p:nvSpPr>
        <p:spPr>
          <a:xfrm>
            <a:off x="720000" y="33093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 name="Google Shape;108;p13"/>
          <p:cNvSpPr/>
          <p:nvPr/>
        </p:nvSpPr>
        <p:spPr>
          <a:xfrm rot="10800000">
            <a:off x="7947900" y="-68725"/>
            <a:ext cx="12861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8425453" y="388624"/>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rot="10800000">
            <a:off x="-819825" y="4528550"/>
            <a:ext cx="12861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flipH="1">
            <a:off x="943350" y="3007800"/>
            <a:ext cx="38364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3" name="Google Shape;113;p14"/>
          <p:cNvSpPr txBox="1">
            <a:spLocks noGrp="1"/>
          </p:cNvSpPr>
          <p:nvPr>
            <p:ph type="subTitle" idx="1"/>
          </p:nvPr>
        </p:nvSpPr>
        <p:spPr>
          <a:xfrm>
            <a:off x="891750" y="1214575"/>
            <a:ext cx="62277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14" name="Google Shape;114;p14"/>
          <p:cNvSpPr/>
          <p:nvPr/>
        </p:nvSpPr>
        <p:spPr>
          <a:xfrm>
            <a:off x="4110675" y="4234625"/>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3181775" y="4234625"/>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4116000" y="-921400"/>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3187100" y="-921400"/>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rot="-8092261">
            <a:off x="-751963" y="1462621"/>
            <a:ext cx="1225066" cy="1220824"/>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rot="-8093678">
            <a:off x="-573287" y="1613450"/>
            <a:ext cx="922776" cy="919171"/>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CUSTOM_3">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2409900" y="1719081"/>
            <a:ext cx="4324200" cy="101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4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128" name="Google Shape;128;p17"/>
          <p:cNvSpPr txBox="1">
            <a:spLocks noGrp="1"/>
          </p:cNvSpPr>
          <p:nvPr>
            <p:ph type="subTitle" idx="1"/>
          </p:nvPr>
        </p:nvSpPr>
        <p:spPr>
          <a:xfrm>
            <a:off x="2835900" y="2853863"/>
            <a:ext cx="3472800" cy="83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20000" y="33093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1" name="Google Shape;131;p18"/>
          <p:cNvSpPr txBox="1">
            <a:spLocks noGrp="1"/>
          </p:cNvSpPr>
          <p:nvPr>
            <p:ph type="body" idx="1"/>
          </p:nvPr>
        </p:nvSpPr>
        <p:spPr>
          <a:xfrm>
            <a:off x="720000" y="1143000"/>
            <a:ext cx="7704000" cy="3465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solidFill>
                  <a:schemeClr val="dk1"/>
                </a:solidFill>
              </a:defRPr>
            </a:lvl1pPr>
            <a:lvl2pPr marL="914400" lvl="1" indent="-317500" rtl="0">
              <a:lnSpc>
                <a:spcPct val="100000"/>
              </a:lnSpc>
              <a:spcBef>
                <a:spcPts val="0"/>
              </a:spcBef>
              <a:spcAft>
                <a:spcPts val="0"/>
              </a:spcAft>
              <a:buSzPts val="1400"/>
              <a:buChar char="○"/>
              <a:defRPr>
                <a:solidFill>
                  <a:schemeClr val="dk1"/>
                </a:solidFill>
              </a:defRPr>
            </a:lvl2pPr>
            <a:lvl3pPr marL="1371600" lvl="2" indent="-317500" rtl="0">
              <a:lnSpc>
                <a:spcPct val="100000"/>
              </a:lnSpc>
              <a:spcBef>
                <a:spcPts val="0"/>
              </a:spcBef>
              <a:spcAft>
                <a:spcPts val="0"/>
              </a:spcAft>
              <a:buClr>
                <a:schemeClr val="dk1"/>
              </a:buClr>
              <a:buSzPts val="1400"/>
              <a:buChar char="■"/>
              <a:defRPr>
                <a:solidFill>
                  <a:schemeClr val="dk1"/>
                </a:solidFill>
              </a:defRPr>
            </a:lvl3pPr>
            <a:lvl4pPr marL="1828800" lvl="3" indent="-317500" rtl="0">
              <a:lnSpc>
                <a:spcPct val="100000"/>
              </a:lnSpc>
              <a:spcBef>
                <a:spcPts val="0"/>
              </a:spcBef>
              <a:spcAft>
                <a:spcPts val="0"/>
              </a:spcAft>
              <a:buClr>
                <a:schemeClr val="dk1"/>
              </a:buClr>
              <a:buSzPts val="1400"/>
              <a:buChar char="●"/>
              <a:defRPr>
                <a:solidFill>
                  <a:schemeClr val="dk1"/>
                </a:solidFill>
              </a:defRPr>
            </a:lvl4pPr>
            <a:lvl5pPr marL="2286000" lvl="4" indent="-317500" rtl="0">
              <a:lnSpc>
                <a:spcPct val="100000"/>
              </a:lnSpc>
              <a:spcBef>
                <a:spcPts val="0"/>
              </a:spcBef>
              <a:spcAft>
                <a:spcPts val="0"/>
              </a:spcAft>
              <a:buClr>
                <a:schemeClr val="dk1"/>
              </a:buClr>
              <a:buSzPts val="1400"/>
              <a:buChar char="○"/>
              <a:defRPr>
                <a:solidFill>
                  <a:schemeClr val="dk1"/>
                </a:solidFill>
              </a:defRPr>
            </a:lvl5pPr>
            <a:lvl6pPr marL="2743200" lvl="5" indent="-317500" rtl="0">
              <a:lnSpc>
                <a:spcPct val="100000"/>
              </a:lnSpc>
              <a:spcBef>
                <a:spcPts val="0"/>
              </a:spcBef>
              <a:spcAft>
                <a:spcPts val="0"/>
              </a:spcAft>
              <a:buClr>
                <a:schemeClr val="dk1"/>
              </a:buClr>
              <a:buSzPts val="1400"/>
              <a:buChar char="■"/>
              <a:defRPr>
                <a:solidFill>
                  <a:schemeClr val="dk1"/>
                </a:solidFill>
              </a:defRPr>
            </a:lvl6pPr>
            <a:lvl7pPr marL="3200400" lvl="6" indent="-317500" rtl="0">
              <a:lnSpc>
                <a:spcPct val="100000"/>
              </a:lnSpc>
              <a:spcBef>
                <a:spcPts val="0"/>
              </a:spcBef>
              <a:spcAft>
                <a:spcPts val="0"/>
              </a:spcAft>
              <a:buClr>
                <a:schemeClr val="dk1"/>
              </a:buClr>
              <a:buSzPts val="1400"/>
              <a:buChar char="●"/>
              <a:defRPr>
                <a:solidFill>
                  <a:schemeClr val="dk1"/>
                </a:solidFill>
              </a:defRPr>
            </a:lvl7pPr>
            <a:lvl8pPr marL="3657600" lvl="7" indent="-317500" rtl="0">
              <a:lnSpc>
                <a:spcPct val="100000"/>
              </a:lnSpc>
              <a:spcBef>
                <a:spcPts val="0"/>
              </a:spcBef>
              <a:spcAft>
                <a:spcPts val="0"/>
              </a:spcAft>
              <a:buClr>
                <a:schemeClr val="dk1"/>
              </a:buClr>
              <a:buSzPts val="1400"/>
              <a:buChar char="○"/>
              <a:defRPr>
                <a:solidFill>
                  <a:schemeClr val="dk1"/>
                </a:solidFill>
              </a:defRPr>
            </a:lvl8pPr>
            <a:lvl9pPr marL="4114800" lvl="8" indent="-317500"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132" name="Google Shape;132;p18"/>
          <p:cNvSpPr/>
          <p:nvPr/>
        </p:nvSpPr>
        <p:spPr>
          <a:xfrm>
            <a:off x="-496247" y="4091149"/>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546350" y="4192925"/>
            <a:ext cx="1589100" cy="13455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rot="-2719633">
            <a:off x="7920685" y="-1404080"/>
            <a:ext cx="2302943" cy="2295295"/>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rot="-2719755">
            <a:off x="8327456" y="-898154"/>
            <a:ext cx="1735057" cy="1727839"/>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6" y="3283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5"/>
              </a:buClr>
              <a:buSzPts val="3500"/>
              <a:buFont typeface="Zilla Slab"/>
              <a:buNone/>
              <a:defRPr sz="3500" b="1">
                <a:solidFill>
                  <a:schemeClr val="accent5"/>
                </a:solidFill>
                <a:latin typeface="Zilla Slab"/>
                <a:ea typeface="Zilla Slab"/>
                <a:cs typeface="Zilla Slab"/>
                <a:sym typeface="Zilla Slab"/>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43000"/>
            <a:ext cx="7713900" cy="34656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0" r:id="rId7"/>
    <p:sldLayoutId id="2147483663" r:id="rId8"/>
    <p:sldLayoutId id="2147483664" r:id="rId9"/>
    <p:sldLayoutId id="2147483673" r:id="rId10"/>
    <p:sldLayoutId id="214748367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p:nvPr/>
        </p:nvSpPr>
        <p:spPr>
          <a:xfrm>
            <a:off x="397534" y="3275103"/>
            <a:ext cx="3877476" cy="793391"/>
          </a:xfrm>
          <a:prstGeom prst="snip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txBox="1">
            <a:spLocks noGrp="1"/>
          </p:cNvSpPr>
          <p:nvPr>
            <p:ph type="ctrTitle"/>
          </p:nvPr>
        </p:nvSpPr>
        <p:spPr>
          <a:xfrm>
            <a:off x="9870" y="1051813"/>
            <a:ext cx="4735608" cy="26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3800" dirty="0"/>
              <a:t>19AIE211</a:t>
            </a:r>
            <a:br>
              <a:rPr lang="fr-FR" sz="3800" dirty="0"/>
            </a:br>
            <a:r>
              <a:rPr lang="fr-FR" sz="3800" dirty="0"/>
              <a:t>Introduction to Computer Networks</a:t>
            </a:r>
            <a:endParaRPr lang="fr-FR" b="0" dirty="0"/>
          </a:p>
        </p:txBody>
      </p:sp>
      <p:sp>
        <p:nvSpPr>
          <p:cNvPr id="257" name="Google Shape;257;p32"/>
          <p:cNvSpPr txBox="1">
            <a:spLocks noGrp="1"/>
          </p:cNvSpPr>
          <p:nvPr>
            <p:ph type="subTitle" idx="1"/>
          </p:nvPr>
        </p:nvSpPr>
        <p:spPr>
          <a:xfrm>
            <a:off x="598499" y="3489670"/>
            <a:ext cx="32955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sz="1800" dirty="0"/>
              <a:t>PROJECT PRESENTATION</a:t>
            </a:r>
          </a:p>
          <a:p>
            <a:pPr marL="0" lvl="0" indent="0" algn="l" rtl="0">
              <a:spcBef>
                <a:spcPts val="0"/>
              </a:spcBef>
              <a:spcAft>
                <a:spcPts val="0"/>
              </a:spcAft>
              <a:buNone/>
            </a:pPr>
            <a:r>
              <a:rPr lang="fr-CA" sz="1800" dirty="0"/>
              <a:t>TEAM-06</a:t>
            </a:r>
          </a:p>
        </p:txBody>
      </p:sp>
      <p:sp>
        <p:nvSpPr>
          <p:cNvPr id="258" name="Google Shape;258;p32"/>
          <p:cNvSpPr/>
          <p:nvPr/>
        </p:nvSpPr>
        <p:spPr>
          <a:xfrm>
            <a:off x="6896842" y="5023651"/>
            <a:ext cx="5996" cy="58299"/>
          </a:xfrm>
          <a:custGeom>
            <a:avLst/>
            <a:gdLst/>
            <a:ahLst/>
            <a:cxnLst/>
            <a:rect l="l" t="t" r="r" b="b"/>
            <a:pathLst>
              <a:path w="84" h="808" extrusionOk="0">
                <a:moveTo>
                  <a:pt x="1" y="1"/>
                </a:moveTo>
                <a:lnTo>
                  <a:pt x="1" y="808"/>
                </a:lnTo>
                <a:lnTo>
                  <a:pt x="83" y="808"/>
                </a:lnTo>
                <a:lnTo>
                  <a:pt x="83" y="1"/>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32"/>
          <p:cNvGrpSpPr/>
          <p:nvPr/>
        </p:nvGrpSpPr>
        <p:grpSpPr>
          <a:xfrm>
            <a:off x="4572000" y="368097"/>
            <a:ext cx="4118666" cy="4250926"/>
            <a:chOff x="4310271" y="368097"/>
            <a:chExt cx="4118666" cy="4250926"/>
          </a:xfrm>
        </p:grpSpPr>
        <p:grpSp>
          <p:nvGrpSpPr>
            <p:cNvPr id="260" name="Google Shape;260;p32"/>
            <p:cNvGrpSpPr/>
            <p:nvPr/>
          </p:nvGrpSpPr>
          <p:grpSpPr>
            <a:xfrm>
              <a:off x="4310271" y="368097"/>
              <a:ext cx="4118666" cy="4250926"/>
              <a:chOff x="4815067" y="411189"/>
              <a:chExt cx="4222541" cy="4358136"/>
            </a:xfrm>
          </p:grpSpPr>
          <p:sp>
            <p:nvSpPr>
              <p:cNvPr id="261" name="Google Shape;261;p32"/>
              <p:cNvSpPr/>
              <p:nvPr/>
            </p:nvSpPr>
            <p:spPr>
              <a:xfrm>
                <a:off x="8000611" y="1524394"/>
                <a:ext cx="961023" cy="458329"/>
              </a:xfrm>
              <a:custGeom>
                <a:avLst/>
                <a:gdLst/>
                <a:ahLst/>
                <a:cxnLst/>
                <a:rect l="l" t="t" r="r" b="b"/>
                <a:pathLst>
                  <a:path w="15506" h="7316" extrusionOk="0">
                    <a:moveTo>
                      <a:pt x="9310" y="1"/>
                    </a:moveTo>
                    <a:cubicBezTo>
                      <a:pt x="8572" y="1"/>
                      <a:pt x="7862" y="373"/>
                      <a:pt x="7453" y="999"/>
                    </a:cubicBezTo>
                    <a:cubicBezTo>
                      <a:pt x="7355" y="845"/>
                      <a:pt x="7162" y="769"/>
                      <a:pt x="6968" y="769"/>
                    </a:cubicBezTo>
                    <a:cubicBezTo>
                      <a:pt x="6786" y="769"/>
                      <a:pt x="6603" y="837"/>
                      <a:pt x="6497" y="971"/>
                    </a:cubicBezTo>
                    <a:cubicBezTo>
                      <a:pt x="6131" y="448"/>
                      <a:pt x="5492" y="134"/>
                      <a:pt x="4855" y="134"/>
                    </a:cubicBezTo>
                    <a:cubicBezTo>
                      <a:pt x="4694" y="134"/>
                      <a:pt x="4534" y="154"/>
                      <a:pt x="4378" y="195"/>
                    </a:cubicBezTo>
                    <a:cubicBezTo>
                      <a:pt x="3603" y="399"/>
                      <a:pt x="2961" y="1101"/>
                      <a:pt x="2885" y="1898"/>
                    </a:cubicBezTo>
                    <a:cubicBezTo>
                      <a:pt x="2825" y="1885"/>
                      <a:pt x="2765" y="1879"/>
                      <a:pt x="2705" y="1879"/>
                    </a:cubicBezTo>
                    <a:cubicBezTo>
                      <a:pt x="2203" y="1879"/>
                      <a:pt x="1698" y="2305"/>
                      <a:pt x="1710" y="2810"/>
                    </a:cubicBezTo>
                    <a:cubicBezTo>
                      <a:pt x="1090" y="2838"/>
                      <a:pt x="502" y="3239"/>
                      <a:pt x="252" y="3807"/>
                    </a:cubicBezTo>
                    <a:cubicBezTo>
                      <a:pt x="1" y="4376"/>
                      <a:pt x="99" y="5081"/>
                      <a:pt x="496" y="5561"/>
                    </a:cubicBezTo>
                    <a:cubicBezTo>
                      <a:pt x="814" y="5942"/>
                      <a:pt x="1308" y="6162"/>
                      <a:pt x="1803" y="6162"/>
                    </a:cubicBezTo>
                    <a:cubicBezTo>
                      <a:pt x="1928" y="6162"/>
                      <a:pt x="2052" y="6148"/>
                      <a:pt x="2173" y="6120"/>
                    </a:cubicBezTo>
                    <a:cubicBezTo>
                      <a:pt x="2539" y="6727"/>
                      <a:pt x="3152" y="7184"/>
                      <a:pt x="3851" y="7289"/>
                    </a:cubicBezTo>
                    <a:cubicBezTo>
                      <a:pt x="3969" y="7307"/>
                      <a:pt x="4090" y="7315"/>
                      <a:pt x="4210" y="7315"/>
                    </a:cubicBezTo>
                    <a:cubicBezTo>
                      <a:pt x="4805" y="7315"/>
                      <a:pt x="5407" y="7104"/>
                      <a:pt x="5846" y="6711"/>
                    </a:cubicBezTo>
                    <a:cubicBezTo>
                      <a:pt x="5992" y="6905"/>
                      <a:pt x="6236" y="7025"/>
                      <a:pt x="6480" y="7025"/>
                    </a:cubicBezTo>
                    <a:cubicBezTo>
                      <a:pt x="6511" y="7025"/>
                      <a:pt x="6542" y="7023"/>
                      <a:pt x="6573" y="7019"/>
                    </a:cubicBezTo>
                    <a:cubicBezTo>
                      <a:pt x="6846" y="6981"/>
                      <a:pt x="7084" y="6806"/>
                      <a:pt x="7186" y="6552"/>
                    </a:cubicBezTo>
                    <a:cubicBezTo>
                      <a:pt x="7581" y="7016"/>
                      <a:pt x="8191" y="7291"/>
                      <a:pt x="8800" y="7291"/>
                    </a:cubicBezTo>
                    <a:cubicBezTo>
                      <a:pt x="8871" y="7291"/>
                      <a:pt x="8942" y="7287"/>
                      <a:pt x="9013" y="7279"/>
                    </a:cubicBezTo>
                    <a:cubicBezTo>
                      <a:pt x="9689" y="7206"/>
                      <a:pt x="10321" y="6781"/>
                      <a:pt x="10642" y="6180"/>
                    </a:cubicBezTo>
                    <a:cubicBezTo>
                      <a:pt x="10861" y="6459"/>
                      <a:pt x="11212" y="6626"/>
                      <a:pt x="11569" y="6626"/>
                    </a:cubicBezTo>
                    <a:cubicBezTo>
                      <a:pt x="11610" y="6626"/>
                      <a:pt x="11652" y="6623"/>
                      <a:pt x="11694" y="6619"/>
                    </a:cubicBezTo>
                    <a:cubicBezTo>
                      <a:pt x="12088" y="6577"/>
                      <a:pt x="12456" y="6371"/>
                      <a:pt x="12628" y="6015"/>
                    </a:cubicBezTo>
                    <a:cubicBezTo>
                      <a:pt x="12839" y="6091"/>
                      <a:pt x="13063" y="6127"/>
                      <a:pt x="13287" y="6127"/>
                    </a:cubicBezTo>
                    <a:cubicBezTo>
                      <a:pt x="13945" y="6127"/>
                      <a:pt x="14607" y="5816"/>
                      <a:pt x="14991" y="5278"/>
                    </a:cubicBezTo>
                    <a:cubicBezTo>
                      <a:pt x="15506" y="4557"/>
                      <a:pt x="15477" y="3496"/>
                      <a:pt x="14921" y="2807"/>
                    </a:cubicBezTo>
                    <a:cubicBezTo>
                      <a:pt x="14518" y="2302"/>
                      <a:pt x="13834" y="1986"/>
                      <a:pt x="13177" y="1986"/>
                    </a:cubicBezTo>
                    <a:cubicBezTo>
                      <a:pt x="12933" y="1986"/>
                      <a:pt x="12692" y="2030"/>
                      <a:pt x="12472" y="2124"/>
                    </a:cubicBezTo>
                    <a:cubicBezTo>
                      <a:pt x="12469" y="1895"/>
                      <a:pt x="12329" y="1669"/>
                      <a:pt x="12123" y="1565"/>
                    </a:cubicBezTo>
                    <a:cubicBezTo>
                      <a:pt x="12035" y="1520"/>
                      <a:pt x="11934" y="1499"/>
                      <a:pt x="11833" y="1499"/>
                    </a:cubicBezTo>
                    <a:cubicBezTo>
                      <a:pt x="11696" y="1499"/>
                      <a:pt x="11557" y="1539"/>
                      <a:pt x="11449" y="1615"/>
                    </a:cubicBezTo>
                    <a:cubicBezTo>
                      <a:pt x="11211" y="796"/>
                      <a:pt x="10468" y="151"/>
                      <a:pt x="9626" y="24"/>
                    </a:cubicBezTo>
                    <a:cubicBezTo>
                      <a:pt x="9520" y="8"/>
                      <a:pt x="9415" y="1"/>
                      <a:pt x="9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a:off x="4815067" y="2553360"/>
                <a:ext cx="1121297" cy="475620"/>
              </a:xfrm>
              <a:custGeom>
                <a:avLst/>
                <a:gdLst/>
                <a:ahLst/>
                <a:cxnLst/>
                <a:rect l="l" t="t" r="r" b="b"/>
                <a:pathLst>
                  <a:path w="18092" h="7592" extrusionOk="0">
                    <a:moveTo>
                      <a:pt x="5417" y="0"/>
                    </a:moveTo>
                    <a:cubicBezTo>
                      <a:pt x="5187" y="0"/>
                      <a:pt x="4956" y="30"/>
                      <a:pt x="4734" y="92"/>
                    </a:cubicBezTo>
                    <a:cubicBezTo>
                      <a:pt x="3717" y="372"/>
                      <a:pt x="2885" y="1315"/>
                      <a:pt x="2754" y="2361"/>
                    </a:cubicBezTo>
                    <a:cubicBezTo>
                      <a:pt x="2681" y="2334"/>
                      <a:pt x="2604" y="2322"/>
                      <a:pt x="2527" y="2322"/>
                    </a:cubicBezTo>
                    <a:cubicBezTo>
                      <a:pt x="2295" y="2322"/>
                      <a:pt x="2062" y="2434"/>
                      <a:pt x="1929" y="2627"/>
                    </a:cubicBezTo>
                    <a:cubicBezTo>
                      <a:pt x="1751" y="2882"/>
                      <a:pt x="1662" y="3275"/>
                      <a:pt x="1862" y="3517"/>
                    </a:cubicBezTo>
                    <a:cubicBezTo>
                      <a:pt x="1703" y="3420"/>
                      <a:pt x="1522" y="3375"/>
                      <a:pt x="1340" y="3375"/>
                    </a:cubicBezTo>
                    <a:cubicBezTo>
                      <a:pt x="914" y="3375"/>
                      <a:pt x="478" y="3618"/>
                      <a:pt x="280" y="4003"/>
                    </a:cubicBezTo>
                    <a:cubicBezTo>
                      <a:pt x="0" y="4556"/>
                      <a:pt x="204" y="5286"/>
                      <a:pt x="693" y="5667"/>
                    </a:cubicBezTo>
                    <a:cubicBezTo>
                      <a:pt x="969" y="5881"/>
                      <a:pt x="1317" y="5984"/>
                      <a:pt x="1667" y="5984"/>
                    </a:cubicBezTo>
                    <a:cubicBezTo>
                      <a:pt x="1936" y="5984"/>
                      <a:pt x="2208" y="5923"/>
                      <a:pt x="2450" y="5804"/>
                    </a:cubicBezTo>
                    <a:cubicBezTo>
                      <a:pt x="2646" y="6160"/>
                      <a:pt x="3225" y="6633"/>
                      <a:pt x="3622" y="6713"/>
                    </a:cubicBezTo>
                    <a:cubicBezTo>
                      <a:pt x="3749" y="6738"/>
                      <a:pt x="3882" y="6753"/>
                      <a:pt x="4014" y="6753"/>
                    </a:cubicBezTo>
                    <a:cubicBezTo>
                      <a:pt x="4295" y="6753"/>
                      <a:pt x="4575" y="6686"/>
                      <a:pt x="4791" y="6516"/>
                    </a:cubicBezTo>
                    <a:cubicBezTo>
                      <a:pt x="5072" y="6804"/>
                      <a:pt x="5480" y="6953"/>
                      <a:pt x="5883" y="6953"/>
                    </a:cubicBezTo>
                    <a:cubicBezTo>
                      <a:pt x="6266" y="6953"/>
                      <a:pt x="6645" y="6818"/>
                      <a:pt x="6906" y="6538"/>
                    </a:cubicBezTo>
                    <a:cubicBezTo>
                      <a:pt x="7065" y="6784"/>
                      <a:pt x="7355" y="6938"/>
                      <a:pt x="7648" y="6938"/>
                    </a:cubicBezTo>
                    <a:cubicBezTo>
                      <a:pt x="7654" y="6938"/>
                      <a:pt x="7660" y="6938"/>
                      <a:pt x="7666" y="6938"/>
                    </a:cubicBezTo>
                    <a:cubicBezTo>
                      <a:pt x="7964" y="6932"/>
                      <a:pt x="8342" y="6836"/>
                      <a:pt x="8495" y="6579"/>
                    </a:cubicBezTo>
                    <a:cubicBezTo>
                      <a:pt x="9049" y="7217"/>
                      <a:pt x="9888" y="7591"/>
                      <a:pt x="10732" y="7591"/>
                    </a:cubicBezTo>
                    <a:cubicBezTo>
                      <a:pt x="10846" y="7591"/>
                      <a:pt x="10960" y="7584"/>
                      <a:pt x="11074" y="7570"/>
                    </a:cubicBezTo>
                    <a:cubicBezTo>
                      <a:pt x="12027" y="7456"/>
                      <a:pt x="12955" y="6897"/>
                      <a:pt x="13390" y="6042"/>
                    </a:cubicBezTo>
                    <a:cubicBezTo>
                      <a:pt x="13681" y="6246"/>
                      <a:pt x="14035" y="6352"/>
                      <a:pt x="14390" y="6352"/>
                    </a:cubicBezTo>
                    <a:cubicBezTo>
                      <a:pt x="14577" y="6352"/>
                      <a:pt x="14765" y="6322"/>
                      <a:pt x="14943" y="6261"/>
                    </a:cubicBezTo>
                    <a:cubicBezTo>
                      <a:pt x="15455" y="6084"/>
                      <a:pt x="15928" y="5645"/>
                      <a:pt x="16087" y="5127"/>
                    </a:cubicBezTo>
                    <a:cubicBezTo>
                      <a:pt x="16295" y="5325"/>
                      <a:pt x="16583" y="5428"/>
                      <a:pt x="16870" y="5428"/>
                    </a:cubicBezTo>
                    <a:cubicBezTo>
                      <a:pt x="17081" y="5428"/>
                      <a:pt x="17291" y="5372"/>
                      <a:pt x="17469" y="5258"/>
                    </a:cubicBezTo>
                    <a:cubicBezTo>
                      <a:pt x="17891" y="4991"/>
                      <a:pt x="18091" y="4422"/>
                      <a:pt x="17932" y="3949"/>
                    </a:cubicBezTo>
                    <a:cubicBezTo>
                      <a:pt x="17785" y="3499"/>
                      <a:pt x="17247" y="3161"/>
                      <a:pt x="16766" y="3161"/>
                    </a:cubicBezTo>
                    <a:cubicBezTo>
                      <a:pt x="16740" y="3161"/>
                      <a:pt x="16715" y="3162"/>
                      <a:pt x="16690" y="3164"/>
                    </a:cubicBezTo>
                    <a:cubicBezTo>
                      <a:pt x="16649" y="2538"/>
                      <a:pt x="16268" y="1948"/>
                      <a:pt x="15718" y="1652"/>
                    </a:cubicBezTo>
                    <a:cubicBezTo>
                      <a:pt x="15439" y="1503"/>
                      <a:pt x="15127" y="1426"/>
                      <a:pt x="14817" y="1426"/>
                    </a:cubicBezTo>
                    <a:cubicBezTo>
                      <a:pt x="14513" y="1426"/>
                      <a:pt x="14211" y="1500"/>
                      <a:pt x="13943" y="1652"/>
                    </a:cubicBezTo>
                    <a:cubicBezTo>
                      <a:pt x="13797" y="1427"/>
                      <a:pt x="13527" y="1299"/>
                      <a:pt x="13261" y="1299"/>
                    </a:cubicBezTo>
                    <a:cubicBezTo>
                      <a:pt x="13115" y="1299"/>
                      <a:pt x="12970" y="1338"/>
                      <a:pt x="12847" y="1420"/>
                    </a:cubicBezTo>
                    <a:cubicBezTo>
                      <a:pt x="12529" y="772"/>
                      <a:pt x="11881" y="293"/>
                      <a:pt x="11169" y="181"/>
                    </a:cubicBezTo>
                    <a:cubicBezTo>
                      <a:pt x="11055" y="163"/>
                      <a:pt x="10940" y="154"/>
                      <a:pt x="10824" y="154"/>
                    </a:cubicBezTo>
                    <a:cubicBezTo>
                      <a:pt x="10218" y="154"/>
                      <a:pt x="9615" y="401"/>
                      <a:pt x="9194" y="839"/>
                    </a:cubicBezTo>
                    <a:cubicBezTo>
                      <a:pt x="9005" y="634"/>
                      <a:pt x="8727" y="515"/>
                      <a:pt x="8449" y="515"/>
                    </a:cubicBezTo>
                    <a:cubicBezTo>
                      <a:pt x="8413" y="515"/>
                      <a:pt x="8378" y="517"/>
                      <a:pt x="8342" y="521"/>
                    </a:cubicBezTo>
                    <a:cubicBezTo>
                      <a:pt x="8028" y="559"/>
                      <a:pt x="7713" y="747"/>
                      <a:pt x="7561" y="1023"/>
                    </a:cubicBezTo>
                    <a:cubicBezTo>
                      <a:pt x="7055" y="377"/>
                      <a:pt x="6235" y="0"/>
                      <a:pt x="5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5702201" y="1843900"/>
                <a:ext cx="234151" cy="2912482"/>
              </a:xfrm>
              <a:custGeom>
                <a:avLst/>
                <a:gdLst/>
                <a:ahLst/>
                <a:cxnLst/>
                <a:rect l="l" t="t" r="r" b="b"/>
                <a:pathLst>
                  <a:path w="3778" h="46490" extrusionOk="0">
                    <a:moveTo>
                      <a:pt x="1487" y="0"/>
                    </a:moveTo>
                    <a:lnTo>
                      <a:pt x="1" y="46490"/>
                    </a:lnTo>
                    <a:lnTo>
                      <a:pt x="3778" y="46490"/>
                    </a:lnTo>
                    <a:lnTo>
                      <a:pt x="2291"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5777009" y="1803053"/>
                <a:ext cx="84537" cy="52624"/>
              </a:xfrm>
              <a:custGeom>
                <a:avLst/>
                <a:gdLst/>
                <a:ahLst/>
                <a:cxnLst/>
                <a:rect l="l" t="t" r="r" b="b"/>
                <a:pathLst>
                  <a:path w="1364" h="840" extrusionOk="0">
                    <a:moveTo>
                      <a:pt x="182" y="1"/>
                    </a:moveTo>
                    <a:cubicBezTo>
                      <a:pt x="80" y="1"/>
                      <a:pt x="1" y="125"/>
                      <a:pt x="4" y="277"/>
                    </a:cubicBezTo>
                    <a:lnTo>
                      <a:pt x="4" y="563"/>
                    </a:lnTo>
                    <a:cubicBezTo>
                      <a:pt x="4" y="716"/>
                      <a:pt x="87" y="840"/>
                      <a:pt x="185" y="840"/>
                    </a:cubicBezTo>
                    <a:lnTo>
                      <a:pt x="1179" y="840"/>
                    </a:lnTo>
                    <a:cubicBezTo>
                      <a:pt x="1278" y="840"/>
                      <a:pt x="1360" y="716"/>
                      <a:pt x="1360" y="563"/>
                    </a:cubicBezTo>
                    <a:lnTo>
                      <a:pt x="1360" y="277"/>
                    </a:lnTo>
                    <a:cubicBezTo>
                      <a:pt x="1364" y="125"/>
                      <a:pt x="1281" y="1"/>
                      <a:pt x="1182"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5537586" y="2367890"/>
                <a:ext cx="192068" cy="2388499"/>
              </a:xfrm>
              <a:custGeom>
                <a:avLst/>
                <a:gdLst/>
                <a:ahLst/>
                <a:cxnLst/>
                <a:rect l="l" t="t" r="r" b="b"/>
                <a:pathLst>
                  <a:path w="3099" h="38126" extrusionOk="0">
                    <a:moveTo>
                      <a:pt x="1221" y="0"/>
                    </a:moveTo>
                    <a:lnTo>
                      <a:pt x="1" y="38126"/>
                    </a:lnTo>
                    <a:lnTo>
                      <a:pt x="3098" y="38126"/>
                    </a:lnTo>
                    <a:lnTo>
                      <a:pt x="1878"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5599069" y="2334248"/>
                <a:ext cx="69167" cy="43039"/>
              </a:xfrm>
              <a:custGeom>
                <a:avLst/>
                <a:gdLst/>
                <a:ahLst/>
                <a:cxnLst/>
                <a:rect l="l" t="t" r="r" b="b"/>
                <a:pathLst>
                  <a:path w="1116" h="687" extrusionOk="0">
                    <a:moveTo>
                      <a:pt x="146" y="0"/>
                    </a:moveTo>
                    <a:cubicBezTo>
                      <a:pt x="64" y="0"/>
                      <a:pt x="0" y="102"/>
                      <a:pt x="0" y="226"/>
                    </a:cubicBezTo>
                    <a:lnTo>
                      <a:pt x="0" y="464"/>
                    </a:lnTo>
                    <a:cubicBezTo>
                      <a:pt x="3" y="588"/>
                      <a:pt x="67" y="686"/>
                      <a:pt x="149" y="686"/>
                    </a:cubicBezTo>
                    <a:lnTo>
                      <a:pt x="966" y="686"/>
                    </a:lnTo>
                    <a:cubicBezTo>
                      <a:pt x="1045" y="686"/>
                      <a:pt x="1112" y="588"/>
                      <a:pt x="1112" y="464"/>
                    </a:cubicBezTo>
                    <a:lnTo>
                      <a:pt x="1115" y="226"/>
                    </a:lnTo>
                    <a:cubicBezTo>
                      <a:pt x="1115" y="102"/>
                      <a:pt x="1048" y="0"/>
                      <a:pt x="969" y="0"/>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2"/>
              <p:cNvSpPr/>
              <p:nvPr/>
            </p:nvSpPr>
            <p:spPr>
              <a:xfrm>
                <a:off x="6994329" y="2694914"/>
                <a:ext cx="1809371" cy="2037422"/>
              </a:xfrm>
              <a:custGeom>
                <a:avLst/>
                <a:gdLst/>
                <a:ahLst/>
                <a:cxnLst/>
                <a:rect l="l" t="t" r="r" b="b"/>
                <a:pathLst>
                  <a:path w="29194" h="32522" extrusionOk="0">
                    <a:moveTo>
                      <a:pt x="14596" y="1"/>
                    </a:moveTo>
                    <a:cubicBezTo>
                      <a:pt x="13352" y="1"/>
                      <a:pt x="12109" y="95"/>
                      <a:pt x="10865" y="282"/>
                    </a:cubicBezTo>
                    <a:cubicBezTo>
                      <a:pt x="10839" y="447"/>
                      <a:pt x="10811" y="609"/>
                      <a:pt x="10782" y="774"/>
                    </a:cubicBezTo>
                    <a:cubicBezTo>
                      <a:pt x="10569" y="800"/>
                      <a:pt x="10353" y="832"/>
                      <a:pt x="10141" y="863"/>
                    </a:cubicBezTo>
                    <a:cubicBezTo>
                      <a:pt x="10083" y="1197"/>
                      <a:pt x="10026" y="1534"/>
                      <a:pt x="9969" y="1867"/>
                    </a:cubicBezTo>
                    <a:cubicBezTo>
                      <a:pt x="9944" y="2013"/>
                      <a:pt x="9918" y="2159"/>
                      <a:pt x="9893" y="2306"/>
                    </a:cubicBezTo>
                    <a:cubicBezTo>
                      <a:pt x="9864" y="2461"/>
                      <a:pt x="9836" y="2614"/>
                      <a:pt x="9807" y="2766"/>
                    </a:cubicBezTo>
                    <a:cubicBezTo>
                      <a:pt x="9769" y="2992"/>
                      <a:pt x="9724" y="3214"/>
                      <a:pt x="9683" y="3440"/>
                    </a:cubicBezTo>
                    <a:cubicBezTo>
                      <a:pt x="9616" y="3792"/>
                      <a:pt x="9550" y="4145"/>
                      <a:pt x="9477" y="4497"/>
                    </a:cubicBezTo>
                    <a:cubicBezTo>
                      <a:pt x="9445" y="4675"/>
                      <a:pt x="9410" y="4850"/>
                      <a:pt x="9372" y="5025"/>
                    </a:cubicBezTo>
                    <a:cubicBezTo>
                      <a:pt x="9321" y="5282"/>
                      <a:pt x="9267" y="5536"/>
                      <a:pt x="9213" y="5793"/>
                    </a:cubicBezTo>
                    <a:cubicBezTo>
                      <a:pt x="7259" y="15050"/>
                      <a:pt x="4153" y="23948"/>
                      <a:pt x="1" y="32522"/>
                    </a:cubicBezTo>
                    <a:lnTo>
                      <a:pt x="29194" y="32522"/>
                    </a:lnTo>
                    <a:cubicBezTo>
                      <a:pt x="25039" y="23945"/>
                      <a:pt x="21932" y="15041"/>
                      <a:pt x="19975" y="5774"/>
                    </a:cubicBezTo>
                    <a:cubicBezTo>
                      <a:pt x="19921" y="5520"/>
                      <a:pt x="19871" y="5266"/>
                      <a:pt x="19817" y="5009"/>
                    </a:cubicBezTo>
                    <a:cubicBezTo>
                      <a:pt x="19782" y="4834"/>
                      <a:pt x="19747" y="4659"/>
                      <a:pt x="19712" y="4485"/>
                    </a:cubicBezTo>
                    <a:cubicBezTo>
                      <a:pt x="19642" y="4132"/>
                      <a:pt x="19572" y="3780"/>
                      <a:pt x="19505" y="3424"/>
                    </a:cubicBezTo>
                    <a:cubicBezTo>
                      <a:pt x="19464" y="3201"/>
                      <a:pt x="19423" y="2979"/>
                      <a:pt x="19381" y="2753"/>
                    </a:cubicBezTo>
                    <a:cubicBezTo>
                      <a:pt x="19353" y="2601"/>
                      <a:pt x="19327" y="2449"/>
                      <a:pt x="19299" y="2293"/>
                    </a:cubicBezTo>
                    <a:cubicBezTo>
                      <a:pt x="19273" y="2150"/>
                      <a:pt x="19248" y="2004"/>
                      <a:pt x="19223" y="1858"/>
                    </a:cubicBezTo>
                    <a:cubicBezTo>
                      <a:pt x="19165" y="1527"/>
                      <a:pt x="19108" y="1194"/>
                      <a:pt x="19054" y="863"/>
                    </a:cubicBezTo>
                    <a:cubicBezTo>
                      <a:pt x="18838" y="832"/>
                      <a:pt x="18625" y="800"/>
                      <a:pt x="18409" y="774"/>
                    </a:cubicBezTo>
                    <a:cubicBezTo>
                      <a:pt x="18384" y="609"/>
                      <a:pt x="18355" y="447"/>
                      <a:pt x="18327" y="282"/>
                    </a:cubicBezTo>
                    <a:cubicBezTo>
                      <a:pt x="17083" y="95"/>
                      <a:pt x="15839" y="1"/>
                      <a:pt x="14596"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p:nvPr/>
            </p:nvSpPr>
            <p:spPr>
              <a:xfrm>
                <a:off x="6572007" y="550088"/>
                <a:ext cx="1597780" cy="1024913"/>
              </a:xfrm>
              <a:custGeom>
                <a:avLst/>
                <a:gdLst/>
                <a:ahLst/>
                <a:cxnLst/>
                <a:rect l="l" t="t" r="r" b="b"/>
                <a:pathLst>
                  <a:path w="25780" h="16360" extrusionOk="0">
                    <a:moveTo>
                      <a:pt x="14770" y="0"/>
                    </a:moveTo>
                    <a:cubicBezTo>
                      <a:pt x="14446" y="0"/>
                      <a:pt x="14123" y="27"/>
                      <a:pt x="13803" y="80"/>
                    </a:cubicBezTo>
                    <a:cubicBezTo>
                      <a:pt x="12237" y="344"/>
                      <a:pt x="10849" y="1230"/>
                      <a:pt x="9950" y="2539"/>
                    </a:cubicBezTo>
                    <a:cubicBezTo>
                      <a:pt x="9662" y="2263"/>
                      <a:pt x="9261" y="2109"/>
                      <a:pt x="8863" y="2109"/>
                    </a:cubicBezTo>
                    <a:cubicBezTo>
                      <a:pt x="8739" y="2109"/>
                      <a:pt x="8615" y="2124"/>
                      <a:pt x="8495" y="2155"/>
                    </a:cubicBezTo>
                    <a:cubicBezTo>
                      <a:pt x="7987" y="2282"/>
                      <a:pt x="7501" y="2695"/>
                      <a:pt x="7342" y="3193"/>
                    </a:cubicBezTo>
                    <a:cubicBezTo>
                      <a:pt x="6807" y="2889"/>
                      <a:pt x="6194" y="2739"/>
                      <a:pt x="5579" y="2739"/>
                    </a:cubicBezTo>
                    <a:cubicBezTo>
                      <a:pt x="4829" y="2739"/>
                      <a:pt x="4078" y="2963"/>
                      <a:pt x="3470" y="3403"/>
                    </a:cubicBezTo>
                    <a:cubicBezTo>
                      <a:pt x="2361" y="4200"/>
                      <a:pt x="1818" y="5662"/>
                      <a:pt x="2085" y="7002"/>
                    </a:cubicBezTo>
                    <a:cubicBezTo>
                      <a:pt x="1183" y="7352"/>
                      <a:pt x="471" y="8155"/>
                      <a:pt x="236" y="9092"/>
                    </a:cubicBezTo>
                    <a:cubicBezTo>
                      <a:pt x="1" y="10030"/>
                      <a:pt x="214" y="11119"/>
                      <a:pt x="843" y="11853"/>
                    </a:cubicBezTo>
                    <a:cubicBezTo>
                      <a:pt x="573" y="12231"/>
                      <a:pt x="563" y="12774"/>
                      <a:pt x="817" y="13162"/>
                    </a:cubicBezTo>
                    <a:cubicBezTo>
                      <a:pt x="1027" y="13482"/>
                      <a:pt x="1389" y="13670"/>
                      <a:pt x="1763" y="13670"/>
                    </a:cubicBezTo>
                    <a:cubicBezTo>
                      <a:pt x="1842" y="13670"/>
                      <a:pt x="1921" y="13662"/>
                      <a:pt x="1999" y="13645"/>
                    </a:cubicBezTo>
                    <a:lnTo>
                      <a:pt x="1999" y="13645"/>
                    </a:lnTo>
                    <a:cubicBezTo>
                      <a:pt x="1786" y="14032"/>
                      <a:pt x="1659" y="14474"/>
                      <a:pt x="1694" y="14915"/>
                    </a:cubicBezTo>
                    <a:cubicBezTo>
                      <a:pt x="1726" y="15357"/>
                      <a:pt x="1939" y="15792"/>
                      <a:pt x="2298" y="16046"/>
                    </a:cubicBezTo>
                    <a:cubicBezTo>
                      <a:pt x="2628" y="16281"/>
                      <a:pt x="3051" y="16348"/>
                      <a:pt x="3457" y="16357"/>
                    </a:cubicBezTo>
                    <a:cubicBezTo>
                      <a:pt x="3498" y="16359"/>
                      <a:pt x="3538" y="16359"/>
                      <a:pt x="3579" y="16359"/>
                    </a:cubicBezTo>
                    <a:cubicBezTo>
                      <a:pt x="3976" y="16359"/>
                      <a:pt x="4379" y="16299"/>
                      <a:pt x="4721" y="16103"/>
                    </a:cubicBezTo>
                    <a:cubicBezTo>
                      <a:pt x="5119" y="15878"/>
                      <a:pt x="5408" y="15474"/>
                      <a:pt x="5493" y="15026"/>
                    </a:cubicBezTo>
                    <a:cubicBezTo>
                      <a:pt x="5579" y="14575"/>
                      <a:pt x="5455" y="14092"/>
                      <a:pt x="5169" y="13740"/>
                    </a:cubicBezTo>
                    <a:cubicBezTo>
                      <a:pt x="5585" y="13733"/>
                      <a:pt x="6008" y="13508"/>
                      <a:pt x="6240" y="13162"/>
                    </a:cubicBezTo>
                    <a:cubicBezTo>
                      <a:pt x="6469" y="12812"/>
                      <a:pt x="6513" y="12348"/>
                      <a:pt x="6354" y="11964"/>
                    </a:cubicBezTo>
                    <a:cubicBezTo>
                      <a:pt x="7190" y="11885"/>
                      <a:pt x="7892" y="11183"/>
                      <a:pt x="8025" y="10354"/>
                    </a:cubicBezTo>
                    <a:cubicBezTo>
                      <a:pt x="8355" y="10849"/>
                      <a:pt x="8984" y="11135"/>
                      <a:pt x="9578" y="11148"/>
                    </a:cubicBezTo>
                    <a:cubicBezTo>
                      <a:pt x="9591" y="11148"/>
                      <a:pt x="9603" y="11148"/>
                      <a:pt x="9615" y="11148"/>
                    </a:cubicBezTo>
                    <a:cubicBezTo>
                      <a:pt x="10197" y="11148"/>
                      <a:pt x="10774" y="10855"/>
                      <a:pt x="11116" y="10385"/>
                    </a:cubicBezTo>
                    <a:cubicBezTo>
                      <a:pt x="11858" y="11223"/>
                      <a:pt x="12896" y="11688"/>
                      <a:pt x="13995" y="11688"/>
                    </a:cubicBezTo>
                    <a:cubicBezTo>
                      <a:pt x="14134" y="11688"/>
                      <a:pt x="14273" y="11680"/>
                      <a:pt x="14413" y="11666"/>
                    </a:cubicBezTo>
                    <a:cubicBezTo>
                      <a:pt x="15668" y="11535"/>
                      <a:pt x="16837" y="10767"/>
                      <a:pt x="17457" y="9667"/>
                    </a:cubicBezTo>
                    <a:cubicBezTo>
                      <a:pt x="17898" y="10019"/>
                      <a:pt x="18484" y="10213"/>
                      <a:pt x="19057" y="10213"/>
                    </a:cubicBezTo>
                    <a:cubicBezTo>
                      <a:pt x="19218" y="10213"/>
                      <a:pt x="19378" y="10198"/>
                      <a:pt x="19534" y="10166"/>
                    </a:cubicBezTo>
                    <a:cubicBezTo>
                      <a:pt x="20246" y="10023"/>
                      <a:pt x="20881" y="9556"/>
                      <a:pt x="21230" y="8921"/>
                    </a:cubicBezTo>
                    <a:cubicBezTo>
                      <a:pt x="21529" y="9105"/>
                      <a:pt x="21964" y="9225"/>
                      <a:pt x="22371" y="9225"/>
                    </a:cubicBezTo>
                    <a:cubicBezTo>
                      <a:pt x="22625" y="9225"/>
                      <a:pt x="22868" y="9178"/>
                      <a:pt x="23060" y="9070"/>
                    </a:cubicBezTo>
                    <a:cubicBezTo>
                      <a:pt x="23559" y="8794"/>
                      <a:pt x="23848" y="8216"/>
                      <a:pt x="23851" y="7644"/>
                    </a:cubicBezTo>
                    <a:cubicBezTo>
                      <a:pt x="24031" y="7744"/>
                      <a:pt x="24237" y="7793"/>
                      <a:pt x="24442" y="7793"/>
                    </a:cubicBezTo>
                    <a:cubicBezTo>
                      <a:pt x="24745" y="7793"/>
                      <a:pt x="25049" y="7687"/>
                      <a:pt x="25274" y="7485"/>
                    </a:cubicBezTo>
                    <a:cubicBezTo>
                      <a:pt x="25652" y="7145"/>
                      <a:pt x="25779" y="6554"/>
                      <a:pt x="25579" y="6087"/>
                    </a:cubicBezTo>
                    <a:cubicBezTo>
                      <a:pt x="25389" y="5651"/>
                      <a:pt x="24917" y="5384"/>
                      <a:pt x="24442" y="5384"/>
                    </a:cubicBezTo>
                    <a:cubicBezTo>
                      <a:pt x="24408" y="5384"/>
                      <a:pt x="24374" y="5386"/>
                      <a:pt x="24340" y="5389"/>
                    </a:cubicBezTo>
                    <a:cubicBezTo>
                      <a:pt x="24521" y="4852"/>
                      <a:pt x="24410" y="4223"/>
                      <a:pt x="24054" y="3781"/>
                    </a:cubicBezTo>
                    <a:cubicBezTo>
                      <a:pt x="23733" y="3383"/>
                      <a:pt x="23190" y="3137"/>
                      <a:pt x="22672" y="3137"/>
                    </a:cubicBezTo>
                    <a:cubicBezTo>
                      <a:pt x="22615" y="3137"/>
                      <a:pt x="22560" y="3140"/>
                      <a:pt x="22504" y="3146"/>
                    </a:cubicBezTo>
                    <a:cubicBezTo>
                      <a:pt x="22669" y="2866"/>
                      <a:pt x="22628" y="2479"/>
                      <a:pt x="22406" y="2240"/>
                    </a:cubicBezTo>
                    <a:cubicBezTo>
                      <a:pt x="22264" y="2089"/>
                      <a:pt x="22058" y="2009"/>
                      <a:pt x="21851" y="2009"/>
                    </a:cubicBezTo>
                    <a:cubicBezTo>
                      <a:pt x="21734" y="2009"/>
                      <a:pt x="21616" y="2035"/>
                      <a:pt x="21510" y="2088"/>
                    </a:cubicBezTo>
                    <a:cubicBezTo>
                      <a:pt x="21265" y="1548"/>
                      <a:pt x="20767" y="1129"/>
                      <a:pt x="20195" y="979"/>
                    </a:cubicBezTo>
                    <a:cubicBezTo>
                      <a:pt x="19952" y="915"/>
                      <a:pt x="19664" y="874"/>
                      <a:pt x="19377" y="874"/>
                    </a:cubicBezTo>
                    <a:cubicBezTo>
                      <a:pt x="18984" y="874"/>
                      <a:pt x="18591" y="951"/>
                      <a:pt x="18314" y="1151"/>
                    </a:cubicBezTo>
                    <a:cubicBezTo>
                      <a:pt x="17295" y="402"/>
                      <a:pt x="16033" y="0"/>
                      <a:pt x="14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2"/>
              <p:cNvSpPr/>
              <p:nvPr/>
            </p:nvSpPr>
            <p:spPr>
              <a:xfrm>
                <a:off x="6447802" y="1247676"/>
                <a:ext cx="118811" cy="93157"/>
              </a:xfrm>
              <a:custGeom>
                <a:avLst/>
                <a:gdLst/>
                <a:ahLst/>
                <a:cxnLst/>
                <a:rect l="l" t="t" r="r" b="b"/>
                <a:pathLst>
                  <a:path w="1917" h="1487" extrusionOk="0">
                    <a:moveTo>
                      <a:pt x="957" y="0"/>
                    </a:moveTo>
                    <a:cubicBezTo>
                      <a:pt x="1" y="0"/>
                      <a:pt x="1" y="1487"/>
                      <a:pt x="957" y="1487"/>
                    </a:cubicBezTo>
                    <a:cubicBezTo>
                      <a:pt x="1913" y="1487"/>
                      <a:pt x="1916" y="0"/>
                      <a:pt x="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p:nvPr/>
            </p:nvSpPr>
            <p:spPr>
              <a:xfrm>
                <a:off x="6477366" y="1137979"/>
                <a:ext cx="74249" cy="58387"/>
              </a:xfrm>
              <a:custGeom>
                <a:avLst/>
                <a:gdLst/>
                <a:ahLst/>
                <a:cxnLst/>
                <a:rect l="l" t="t" r="r" b="b"/>
                <a:pathLst>
                  <a:path w="1198" h="932" extrusionOk="0">
                    <a:moveTo>
                      <a:pt x="597" y="1"/>
                    </a:moveTo>
                    <a:cubicBezTo>
                      <a:pt x="0" y="1"/>
                      <a:pt x="0" y="931"/>
                      <a:pt x="597" y="931"/>
                    </a:cubicBezTo>
                    <a:cubicBezTo>
                      <a:pt x="1194" y="931"/>
                      <a:pt x="1198" y="1"/>
                      <a:pt x="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p:nvPr/>
            </p:nvSpPr>
            <p:spPr>
              <a:xfrm>
                <a:off x="7998628" y="631719"/>
                <a:ext cx="74311" cy="58137"/>
              </a:xfrm>
              <a:custGeom>
                <a:avLst/>
                <a:gdLst/>
                <a:ahLst/>
                <a:cxnLst/>
                <a:rect l="l" t="t" r="r" b="b"/>
                <a:pathLst>
                  <a:path w="1199" h="928" extrusionOk="0">
                    <a:moveTo>
                      <a:pt x="598" y="0"/>
                    </a:moveTo>
                    <a:cubicBezTo>
                      <a:pt x="1" y="0"/>
                      <a:pt x="1" y="928"/>
                      <a:pt x="598" y="928"/>
                    </a:cubicBezTo>
                    <a:cubicBezTo>
                      <a:pt x="1195" y="928"/>
                      <a:pt x="1198" y="0"/>
                      <a:pt x="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8078394" y="674883"/>
                <a:ext cx="118749" cy="93219"/>
              </a:xfrm>
              <a:custGeom>
                <a:avLst/>
                <a:gdLst/>
                <a:ahLst/>
                <a:cxnLst/>
                <a:rect l="l" t="t" r="r" b="b"/>
                <a:pathLst>
                  <a:path w="1916" h="1488" extrusionOk="0">
                    <a:moveTo>
                      <a:pt x="956" y="1"/>
                    </a:moveTo>
                    <a:cubicBezTo>
                      <a:pt x="0" y="1"/>
                      <a:pt x="0" y="1487"/>
                      <a:pt x="956" y="1487"/>
                    </a:cubicBezTo>
                    <a:cubicBezTo>
                      <a:pt x="1913" y="1487"/>
                      <a:pt x="1916" y="1"/>
                      <a:pt x="9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a:off x="6978400" y="611421"/>
                <a:ext cx="74311" cy="58137"/>
              </a:xfrm>
              <a:custGeom>
                <a:avLst/>
                <a:gdLst/>
                <a:ahLst/>
                <a:cxnLst/>
                <a:rect l="l" t="t" r="r" b="b"/>
                <a:pathLst>
                  <a:path w="1199" h="928" extrusionOk="0">
                    <a:moveTo>
                      <a:pt x="598" y="0"/>
                    </a:moveTo>
                    <a:cubicBezTo>
                      <a:pt x="1" y="0"/>
                      <a:pt x="1" y="928"/>
                      <a:pt x="598" y="928"/>
                    </a:cubicBezTo>
                    <a:cubicBezTo>
                      <a:pt x="1195" y="928"/>
                      <a:pt x="1198" y="0"/>
                      <a:pt x="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6402310" y="1485489"/>
                <a:ext cx="783272" cy="149101"/>
              </a:xfrm>
              <a:custGeom>
                <a:avLst/>
                <a:gdLst/>
                <a:ahLst/>
                <a:cxnLst/>
                <a:rect l="l" t="t" r="r" b="b"/>
                <a:pathLst>
                  <a:path w="12638" h="2380" extrusionOk="0">
                    <a:moveTo>
                      <a:pt x="6322" y="0"/>
                    </a:moveTo>
                    <a:cubicBezTo>
                      <a:pt x="4326" y="0"/>
                      <a:pt x="2331" y="149"/>
                      <a:pt x="334" y="448"/>
                    </a:cubicBezTo>
                    <a:cubicBezTo>
                      <a:pt x="261" y="899"/>
                      <a:pt x="185" y="1347"/>
                      <a:pt x="106" y="1792"/>
                    </a:cubicBezTo>
                    <a:cubicBezTo>
                      <a:pt x="71" y="1989"/>
                      <a:pt x="36" y="2186"/>
                      <a:pt x="1" y="2379"/>
                    </a:cubicBezTo>
                    <a:cubicBezTo>
                      <a:pt x="2127" y="2091"/>
                      <a:pt x="4254" y="1946"/>
                      <a:pt x="6381" y="1946"/>
                    </a:cubicBezTo>
                    <a:cubicBezTo>
                      <a:pt x="8466" y="1946"/>
                      <a:pt x="10552" y="2085"/>
                      <a:pt x="12637" y="2363"/>
                    </a:cubicBezTo>
                    <a:cubicBezTo>
                      <a:pt x="12602" y="2170"/>
                      <a:pt x="12567" y="1973"/>
                      <a:pt x="12536" y="1779"/>
                    </a:cubicBezTo>
                    <a:cubicBezTo>
                      <a:pt x="12456" y="1337"/>
                      <a:pt x="12380" y="893"/>
                      <a:pt x="12307" y="448"/>
                    </a:cubicBezTo>
                    <a:cubicBezTo>
                      <a:pt x="10312" y="149"/>
                      <a:pt x="8317" y="0"/>
                      <a:pt x="6322"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5342478" y="1538051"/>
                <a:ext cx="2903274" cy="3203229"/>
              </a:xfrm>
              <a:custGeom>
                <a:avLst/>
                <a:gdLst/>
                <a:ahLst/>
                <a:cxnLst/>
                <a:rect l="l" t="t" r="r" b="b"/>
                <a:pathLst>
                  <a:path w="46844" h="51131" extrusionOk="0">
                    <a:moveTo>
                      <a:pt x="23422" y="0"/>
                    </a:moveTo>
                    <a:cubicBezTo>
                      <a:pt x="21038" y="0"/>
                      <a:pt x="18654" y="179"/>
                      <a:pt x="16268" y="537"/>
                    </a:cubicBezTo>
                    <a:cubicBezTo>
                      <a:pt x="16183" y="1073"/>
                      <a:pt x="16091" y="1607"/>
                      <a:pt x="15995" y="2141"/>
                    </a:cubicBezTo>
                    <a:cubicBezTo>
                      <a:pt x="15957" y="2376"/>
                      <a:pt x="15913" y="2611"/>
                      <a:pt x="15871" y="2843"/>
                    </a:cubicBezTo>
                    <a:cubicBezTo>
                      <a:pt x="15830" y="3091"/>
                      <a:pt x="15782" y="3335"/>
                      <a:pt x="15738" y="3580"/>
                    </a:cubicBezTo>
                    <a:cubicBezTo>
                      <a:pt x="15674" y="3939"/>
                      <a:pt x="15608" y="4294"/>
                      <a:pt x="15538" y="4653"/>
                    </a:cubicBezTo>
                    <a:cubicBezTo>
                      <a:pt x="15433" y="5219"/>
                      <a:pt x="15322" y="5784"/>
                      <a:pt x="15207" y="6347"/>
                    </a:cubicBezTo>
                    <a:cubicBezTo>
                      <a:pt x="15153" y="6629"/>
                      <a:pt x="15096" y="6909"/>
                      <a:pt x="15039" y="7188"/>
                    </a:cubicBezTo>
                    <a:cubicBezTo>
                      <a:pt x="14957" y="7598"/>
                      <a:pt x="14871" y="8008"/>
                      <a:pt x="14785" y="8415"/>
                    </a:cubicBezTo>
                    <a:cubicBezTo>
                      <a:pt x="11646" y="23208"/>
                      <a:pt x="6666" y="37430"/>
                      <a:pt x="1" y="51130"/>
                    </a:cubicBezTo>
                    <a:lnTo>
                      <a:pt x="46843" y="51130"/>
                    </a:lnTo>
                    <a:cubicBezTo>
                      <a:pt x="40176" y="37423"/>
                      <a:pt x="35192" y="23192"/>
                      <a:pt x="32053" y="8389"/>
                    </a:cubicBezTo>
                    <a:cubicBezTo>
                      <a:pt x="31967" y="7979"/>
                      <a:pt x="31882" y="7573"/>
                      <a:pt x="31799" y="7163"/>
                    </a:cubicBezTo>
                    <a:cubicBezTo>
                      <a:pt x="31742" y="6883"/>
                      <a:pt x="31685" y="6604"/>
                      <a:pt x="31627" y="6324"/>
                    </a:cubicBezTo>
                    <a:cubicBezTo>
                      <a:pt x="31516" y="5759"/>
                      <a:pt x="31405" y="5197"/>
                      <a:pt x="31300" y="4631"/>
                    </a:cubicBezTo>
                    <a:cubicBezTo>
                      <a:pt x="31230" y="4275"/>
                      <a:pt x="31167" y="3916"/>
                      <a:pt x="31100" y="3561"/>
                    </a:cubicBezTo>
                    <a:cubicBezTo>
                      <a:pt x="31056" y="3316"/>
                      <a:pt x="31011" y="3071"/>
                      <a:pt x="30967" y="2824"/>
                    </a:cubicBezTo>
                    <a:cubicBezTo>
                      <a:pt x="30925" y="2592"/>
                      <a:pt x="30884" y="2360"/>
                      <a:pt x="30843" y="2125"/>
                    </a:cubicBezTo>
                    <a:cubicBezTo>
                      <a:pt x="30751" y="1598"/>
                      <a:pt x="30659" y="1067"/>
                      <a:pt x="30573" y="537"/>
                    </a:cubicBezTo>
                    <a:cubicBezTo>
                      <a:pt x="28189" y="179"/>
                      <a:pt x="25805" y="0"/>
                      <a:pt x="23422" y="0"/>
                    </a:cubicBez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p:nvPr/>
            </p:nvSpPr>
            <p:spPr>
              <a:xfrm>
                <a:off x="6326139" y="1538051"/>
                <a:ext cx="935612" cy="178107"/>
              </a:xfrm>
              <a:custGeom>
                <a:avLst/>
                <a:gdLst/>
                <a:ahLst/>
                <a:cxnLst/>
                <a:rect l="l" t="t" r="r" b="b"/>
                <a:pathLst>
                  <a:path w="15096" h="2843" extrusionOk="0">
                    <a:moveTo>
                      <a:pt x="7551" y="0"/>
                    </a:moveTo>
                    <a:cubicBezTo>
                      <a:pt x="5167" y="0"/>
                      <a:pt x="2783" y="179"/>
                      <a:pt x="397" y="537"/>
                    </a:cubicBezTo>
                    <a:cubicBezTo>
                      <a:pt x="312" y="1073"/>
                      <a:pt x="220" y="1607"/>
                      <a:pt x="124" y="2141"/>
                    </a:cubicBezTo>
                    <a:cubicBezTo>
                      <a:pt x="86" y="2376"/>
                      <a:pt x="42" y="2611"/>
                      <a:pt x="0" y="2843"/>
                    </a:cubicBezTo>
                    <a:cubicBezTo>
                      <a:pt x="2543" y="2498"/>
                      <a:pt x="5085" y="2325"/>
                      <a:pt x="7628" y="2325"/>
                    </a:cubicBezTo>
                    <a:cubicBezTo>
                      <a:pt x="10117" y="2325"/>
                      <a:pt x="12606" y="2491"/>
                      <a:pt x="15096" y="2824"/>
                    </a:cubicBezTo>
                    <a:cubicBezTo>
                      <a:pt x="15054" y="2592"/>
                      <a:pt x="15013" y="2360"/>
                      <a:pt x="14972" y="2125"/>
                    </a:cubicBezTo>
                    <a:cubicBezTo>
                      <a:pt x="14880" y="1598"/>
                      <a:pt x="14788" y="1067"/>
                      <a:pt x="14702" y="537"/>
                    </a:cubicBezTo>
                    <a:cubicBezTo>
                      <a:pt x="12318" y="179"/>
                      <a:pt x="9934" y="0"/>
                      <a:pt x="7551"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6305438" y="1730068"/>
                <a:ext cx="977013" cy="99547"/>
              </a:xfrm>
              <a:custGeom>
                <a:avLst/>
                <a:gdLst/>
                <a:ahLst/>
                <a:cxnLst/>
                <a:rect l="l" t="t" r="r" b="b"/>
                <a:pathLst>
                  <a:path w="15764" h="1589" extrusionOk="0">
                    <a:moveTo>
                      <a:pt x="7954" y="0"/>
                    </a:moveTo>
                    <a:cubicBezTo>
                      <a:pt x="5370" y="0"/>
                      <a:pt x="2785" y="172"/>
                      <a:pt x="201" y="515"/>
                    </a:cubicBezTo>
                    <a:cubicBezTo>
                      <a:pt x="137" y="874"/>
                      <a:pt x="71" y="1229"/>
                      <a:pt x="1" y="1588"/>
                    </a:cubicBezTo>
                    <a:cubicBezTo>
                      <a:pt x="2656" y="1211"/>
                      <a:pt x="5311" y="1022"/>
                      <a:pt x="7967" y="1022"/>
                    </a:cubicBezTo>
                    <a:cubicBezTo>
                      <a:pt x="10565" y="1022"/>
                      <a:pt x="13164" y="1203"/>
                      <a:pt x="15763" y="1566"/>
                    </a:cubicBezTo>
                    <a:cubicBezTo>
                      <a:pt x="15693" y="1210"/>
                      <a:pt x="15630" y="851"/>
                      <a:pt x="15563" y="496"/>
                    </a:cubicBezTo>
                    <a:cubicBezTo>
                      <a:pt x="13027" y="165"/>
                      <a:pt x="10491" y="0"/>
                      <a:pt x="795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7874237" y="951726"/>
                <a:ext cx="191820" cy="2566668"/>
              </a:xfrm>
              <a:custGeom>
                <a:avLst/>
                <a:gdLst/>
                <a:ahLst/>
                <a:cxnLst/>
                <a:rect l="l" t="t" r="r" b="b"/>
                <a:pathLst>
                  <a:path w="3095" h="40970" extrusionOk="0">
                    <a:moveTo>
                      <a:pt x="1118" y="0"/>
                    </a:moveTo>
                    <a:lnTo>
                      <a:pt x="0" y="40969"/>
                    </a:lnTo>
                    <a:lnTo>
                      <a:pt x="3094" y="40969"/>
                    </a:lnTo>
                    <a:lnTo>
                      <a:pt x="1979" y="0"/>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7974023" y="794917"/>
                <a:ext cx="739144" cy="258922"/>
              </a:xfrm>
              <a:custGeom>
                <a:avLst/>
                <a:gdLst/>
                <a:ahLst/>
                <a:cxnLst/>
                <a:rect l="l" t="t" r="r" b="b"/>
                <a:pathLst>
                  <a:path w="11926" h="4133" extrusionOk="0">
                    <a:moveTo>
                      <a:pt x="11824" y="0"/>
                    </a:moveTo>
                    <a:lnTo>
                      <a:pt x="1" y="2551"/>
                    </a:lnTo>
                    <a:lnTo>
                      <a:pt x="191" y="3434"/>
                    </a:lnTo>
                    <a:lnTo>
                      <a:pt x="3200" y="4133"/>
                    </a:lnTo>
                    <a:lnTo>
                      <a:pt x="10106" y="1226"/>
                    </a:lnTo>
                    <a:lnTo>
                      <a:pt x="11926" y="464"/>
                    </a:lnTo>
                    <a:lnTo>
                      <a:pt x="11824"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8589469" y="794917"/>
                <a:ext cx="123707" cy="76868"/>
              </a:xfrm>
              <a:custGeom>
                <a:avLst/>
                <a:gdLst/>
                <a:ahLst/>
                <a:cxnLst/>
                <a:rect l="l" t="t" r="r" b="b"/>
                <a:pathLst>
                  <a:path w="1996" h="1227" extrusionOk="0">
                    <a:moveTo>
                      <a:pt x="1894" y="0"/>
                    </a:moveTo>
                    <a:lnTo>
                      <a:pt x="1" y="410"/>
                    </a:lnTo>
                    <a:lnTo>
                      <a:pt x="176" y="1226"/>
                    </a:lnTo>
                    <a:lnTo>
                      <a:pt x="1996" y="464"/>
                    </a:lnTo>
                    <a:lnTo>
                      <a:pt x="1894"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2"/>
              <p:cNvSpPr/>
              <p:nvPr/>
            </p:nvSpPr>
            <p:spPr>
              <a:xfrm>
                <a:off x="7439706" y="411197"/>
                <a:ext cx="544844" cy="581557"/>
              </a:xfrm>
              <a:custGeom>
                <a:avLst/>
                <a:gdLst/>
                <a:ahLst/>
                <a:cxnLst/>
                <a:rect l="l" t="t" r="r" b="b"/>
                <a:pathLst>
                  <a:path w="8791" h="9283" extrusionOk="0">
                    <a:moveTo>
                      <a:pt x="350" y="1"/>
                    </a:moveTo>
                    <a:lnTo>
                      <a:pt x="0" y="318"/>
                    </a:lnTo>
                    <a:lnTo>
                      <a:pt x="8120" y="9283"/>
                    </a:lnTo>
                    <a:lnTo>
                      <a:pt x="8790" y="8676"/>
                    </a:lnTo>
                    <a:lnTo>
                      <a:pt x="7894" y="5722"/>
                    </a:lnTo>
                    <a:lnTo>
                      <a:pt x="1922" y="1192"/>
                    </a:lnTo>
                    <a:lnTo>
                      <a:pt x="350" y="1"/>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7439689" y="411189"/>
                <a:ext cx="124322" cy="114685"/>
              </a:xfrm>
              <a:custGeom>
                <a:avLst/>
                <a:gdLst/>
                <a:ahLst/>
                <a:cxnLst/>
                <a:rect l="l" t="t" r="r" b="b"/>
                <a:pathLst>
                  <a:path w="1923" h="1755" extrusionOk="0">
                    <a:moveTo>
                      <a:pt x="350" y="1"/>
                    </a:moveTo>
                    <a:lnTo>
                      <a:pt x="0" y="318"/>
                    </a:lnTo>
                    <a:lnTo>
                      <a:pt x="1303" y="1754"/>
                    </a:lnTo>
                    <a:lnTo>
                      <a:pt x="1922" y="1192"/>
                    </a:lnTo>
                    <a:lnTo>
                      <a:pt x="350" y="1"/>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7733670" y="983551"/>
                <a:ext cx="257578" cy="738802"/>
              </a:xfrm>
              <a:custGeom>
                <a:avLst/>
                <a:gdLst/>
                <a:ahLst/>
                <a:cxnLst/>
                <a:rect l="l" t="t" r="r" b="b"/>
                <a:pathLst>
                  <a:path w="4156" h="11793" extrusionOk="0">
                    <a:moveTo>
                      <a:pt x="3294" y="1"/>
                    </a:moveTo>
                    <a:lnTo>
                      <a:pt x="1185" y="2253"/>
                    </a:lnTo>
                    <a:lnTo>
                      <a:pt x="248" y="9689"/>
                    </a:lnTo>
                    <a:lnTo>
                      <a:pt x="0" y="11646"/>
                    </a:lnTo>
                    <a:lnTo>
                      <a:pt x="451" y="11792"/>
                    </a:lnTo>
                    <a:lnTo>
                      <a:pt x="4155" y="277"/>
                    </a:lnTo>
                    <a:lnTo>
                      <a:pt x="3294" y="1"/>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7733670" y="1590550"/>
                <a:ext cx="64828" cy="131810"/>
              </a:xfrm>
              <a:custGeom>
                <a:avLst/>
                <a:gdLst/>
                <a:ahLst/>
                <a:cxnLst/>
                <a:rect l="l" t="t" r="r" b="b"/>
                <a:pathLst>
                  <a:path w="1046" h="2104" extrusionOk="0">
                    <a:moveTo>
                      <a:pt x="248" y="0"/>
                    </a:moveTo>
                    <a:lnTo>
                      <a:pt x="0" y="1957"/>
                    </a:lnTo>
                    <a:lnTo>
                      <a:pt x="451" y="2103"/>
                    </a:lnTo>
                    <a:lnTo>
                      <a:pt x="1045" y="258"/>
                    </a:lnTo>
                    <a:lnTo>
                      <a:pt x="248"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7916321" y="933871"/>
                <a:ext cx="105982" cy="97855"/>
              </a:xfrm>
              <a:custGeom>
                <a:avLst/>
                <a:gdLst/>
                <a:ahLst/>
                <a:cxnLst/>
                <a:rect l="l" t="t" r="r" b="b"/>
                <a:pathLst>
                  <a:path w="1710" h="1562" extrusionOk="0">
                    <a:moveTo>
                      <a:pt x="860" y="0"/>
                    </a:moveTo>
                    <a:cubicBezTo>
                      <a:pt x="805" y="0"/>
                      <a:pt x="749" y="6"/>
                      <a:pt x="693" y="19"/>
                    </a:cubicBezTo>
                    <a:cubicBezTo>
                      <a:pt x="271" y="107"/>
                      <a:pt x="1" y="524"/>
                      <a:pt x="93" y="946"/>
                    </a:cubicBezTo>
                    <a:cubicBezTo>
                      <a:pt x="173" y="1312"/>
                      <a:pt x="496" y="1562"/>
                      <a:pt x="854" y="1562"/>
                    </a:cubicBezTo>
                    <a:cubicBezTo>
                      <a:pt x="909" y="1562"/>
                      <a:pt x="965" y="1556"/>
                      <a:pt x="1021" y="1543"/>
                    </a:cubicBezTo>
                    <a:cubicBezTo>
                      <a:pt x="1443" y="1454"/>
                      <a:pt x="1710" y="1038"/>
                      <a:pt x="1621" y="616"/>
                    </a:cubicBezTo>
                    <a:cubicBezTo>
                      <a:pt x="1541" y="250"/>
                      <a:pt x="1218" y="0"/>
                      <a:pt x="8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8429255" y="1578397"/>
                <a:ext cx="142176" cy="1940005"/>
              </a:xfrm>
              <a:custGeom>
                <a:avLst/>
                <a:gdLst/>
                <a:ahLst/>
                <a:cxnLst/>
                <a:rect l="l" t="t" r="r" b="b"/>
                <a:pathLst>
                  <a:path w="2294" h="30967" extrusionOk="0">
                    <a:moveTo>
                      <a:pt x="829" y="1"/>
                    </a:moveTo>
                    <a:lnTo>
                      <a:pt x="0" y="30966"/>
                    </a:lnTo>
                    <a:lnTo>
                      <a:pt x="2294" y="30966"/>
                    </a:lnTo>
                    <a:lnTo>
                      <a:pt x="1464" y="1"/>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2"/>
              <p:cNvSpPr/>
              <p:nvPr/>
            </p:nvSpPr>
            <p:spPr>
              <a:xfrm>
                <a:off x="8484168" y="1059982"/>
                <a:ext cx="211095" cy="541776"/>
              </a:xfrm>
              <a:custGeom>
                <a:avLst/>
                <a:gdLst/>
                <a:ahLst/>
                <a:cxnLst/>
                <a:rect l="l" t="t" r="r" b="b"/>
                <a:pathLst>
                  <a:path w="3406" h="8648" extrusionOk="0">
                    <a:moveTo>
                      <a:pt x="3075" y="0"/>
                    </a:moveTo>
                    <a:lnTo>
                      <a:pt x="0" y="8418"/>
                    </a:lnTo>
                    <a:lnTo>
                      <a:pt x="629" y="8647"/>
                    </a:lnTo>
                    <a:lnTo>
                      <a:pt x="2256" y="7040"/>
                    </a:lnTo>
                    <a:lnTo>
                      <a:pt x="3167" y="1563"/>
                    </a:lnTo>
                    <a:lnTo>
                      <a:pt x="3406" y="121"/>
                    </a:lnTo>
                    <a:lnTo>
                      <a:pt x="3075"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2"/>
              <p:cNvSpPr/>
              <p:nvPr/>
            </p:nvSpPr>
            <p:spPr>
              <a:xfrm>
                <a:off x="8644196" y="1059982"/>
                <a:ext cx="51069" cy="97981"/>
              </a:xfrm>
              <a:custGeom>
                <a:avLst/>
                <a:gdLst/>
                <a:ahLst/>
                <a:cxnLst/>
                <a:rect l="l" t="t" r="r" b="b"/>
                <a:pathLst>
                  <a:path w="824" h="1564" extrusionOk="0">
                    <a:moveTo>
                      <a:pt x="493" y="0"/>
                    </a:moveTo>
                    <a:lnTo>
                      <a:pt x="1" y="1351"/>
                    </a:lnTo>
                    <a:lnTo>
                      <a:pt x="585" y="1563"/>
                    </a:lnTo>
                    <a:lnTo>
                      <a:pt x="824" y="121"/>
                    </a:lnTo>
                    <a:lnTo>
                      <a:pt x="493"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p:nvPr/>
            </p:nvSpPr>
            <p:spPr>
              <a:xfrm>
                <a:off x="7944707" y="1542750"/>
                <a:ext cx="550732" cy="176227"/>
              </a:xfrm>
              <a:custGeom>
                <a:avLst/>
                <a:gdLst/>
                <a:ahLst/>
                <a:cxnLst/>
                <a:rect l="l" t="t" r="r" b="b"/>
                <a:pathLst>
                  <a:path w="8886" h="2813" extrusionOk="0">
                    <a:moveTo>
                      <a:pt x="6566" y="1"/>
                    </a:moveTo>
                    <a:lnTo>
                      <a:pt x="1366" y="1951"/>
                    </a:lnTo>
                    <a:lnTo>
                      <a:pt x="0" y="2466"/>
                    </a:lnTo>
                    <a:lnTo>
                      <a:pt x="61" y="2812"/>
                    </a:lnTo>
                    <a:lnTo>
                      <a:pt x="8885" y="1265"/>
                    </a:lnTo>
                    <a:lnTo>
                      <a:pt x="8771" y="608"/>
                    </a:lnTo>
                    <a:lnTo>
                      <a:pt x="6566" y="1"/>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2"/>
              <p:cNvSpPr/>
              <p:nvPr/>
            </p:nvSpPr>
            <p:spPr>
              <a:xfrm>
                <a:off x="7944707" y="1664977"/>
                <a:ext cx="91417" cy="54002"/>
              </a:xfrm>
              <a:custGeom>
                <a:avLst/>
                <a:gdLst/>
                <a:ahLst/>
                <a:cxnLst/>
                <a:rect l="l" t="t" r="r" b="b"/>
                <a:pathLst>
                  <a:path w="1475" h="862" extrusionOk="0">
                    <a:moveTo>
                      <a:pt x="1366" y="0"/>
                    </a:moveTo>
                    <a:lnTo>
                      <a:pt x="0" y="515"/>
                    </a:lnTo>
                    <a:lnTo>
                      <a:pt x="61" y="861"/>
                    </a:lnTo>
                    <a:lnTo>
                      <a:pt x="1474" y="613"/>
                    </a:lnTo>
                    <a:lnTo>
                      <a:pt x="1366"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8487700" y="1594748"/>
                <a:ext cx="388475" cy="444609"/>
              </a:xfrm>
              <a:custGeom>
                <a:avLst/>
                <a:gdLst/>
                <a:ahLst/>
                <a:cxnLst/>
                <a:rect l="l" t="t" r="r" b="b"/>
                <a:pathLst>
                  <a:path w="6268" h="7097" extrusionOk="0">
                    <a:moveTo>
                      <a:pt x="515" y="0"/>
                    </a:moveTo>
                    <a:lnTo>
                      <a:pt x="1" y="432"/>
                    </a:lnTo>
                    <a:lnTo>
                      <a:pt x="579" y="2643"/>
                    </a:lnTo>
                    <a:lnTo>
                      <a:pt x="4870" y="6169"/>
                    </a:lnTo>
                    <a:lnTo>
                      <a:pt x="5998" y="7097"/>
                    </a:lnTo>
                    <a:lnTo>
                      <a:pt x="6268" y="6874"/>
                    </a:lnTo>
                    <a:lnTo>
                      <a:pt x="515"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a:off x="8789536" y="1956291"/>
                <a:ext cx="86645" cy="83071"/>
              </a:xfrm>
              <a:custGeom>
                <a:avLst/>
                <a:gdLst/>
                <a:ahLst/>
                <a:cxnLst/>
                <a:rect l="l" t="t" r="r" b="b"/>
                <a:pathLst>
                  <a:path w="1398" h="1326" extrusionOk="0">
                    <a:moveTo>
                      <a:pt x="477" y="1"/>
                    </a:moveTo>
                    <a:lnTo>
                      <a:pt x="0" y="398"/>
                    </a:lnTo>
                    <a:lnTo>
                      <a:pt x="1128" y="1326"/>
                    </a:lnTo>
                    <a:lnTo>
                      <a:pt x="1398" y="1103"/>
                    </a:lnTo>
                    <a:lnTo>
                      <a:pt x="477" y="1"/>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a:off x="8459376" y="1565115"/>
                <a:ext cx="80943" cy="72608"/>
              </a:xfrm>
              <a:custGeom>
                <a:avLst/>
                <a:gdLst/>
                <a:ahLst/>
                <a:cxnLst/>
                <a:rect l="l" t="t" r="r" b="b"/>
                <a:pathLst>
                  <a:path w="1306" h="1159" extrusionOk="0">
                    <a:moveTo>
                      <a:pt x="653" y="0"/>
                    </a:moveTo>
                    <a:cubicBezTo>
                      <a:pt x="416" y="0"/>
                      <a:pt x="195" y="145"/>
                      <a:pt x="108" y="381"/>
                    </a:cubicBezTo>
                    <a:cubicBezTo>
                      <a:pt x="0" y="680"/>
                      <a:pt x="153" y="1013"/>
                      <a:pt x="454" y="1124"/>
                    </a:cubicBezTo>
                    <a:cubicBezTo>
                      <a:pt x="519" y="1148"/>
                      <a:pt x="585" y="1159"/>
                      <a:pt x="650" y="1159"/>
                    </a:cubicBezTo>
                    <a:cubicBezTo>
                      <a:pt x="886" y="1159"/>
                      <a:pt x="1110" y="1012"/>
                      <a:pt x="1194" y="778"/>
                    </a:cubicBezTo>
                    <a:cubicBezTo>
                      <a:pt x="1306" y="476"/>
                      <a:pt x="1150" y="146"/>
                      <a:pt x="851" y="35"/>
                    </a:cubicBezTo>
                    <a:cubicBezTo>
                      <a:pt x="786" y="11"/>
                      <a:pt x="719" y="0"/>
                      <a:pt x="6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5956375" y="1772919"/>
                <a:ext cx="1657216" cy="1926536"/>
              </a:xfrm>
              <a:custGeom>
                <a:avLst/>
                <a:gdLst/>
                <a:ahLst/>
                <a:cxnLst/>
                <a:rect l="l" t="t" r="r" b="b"/>
                <a:pathLst>
                  <a:path w="26739" h="30752" extrusionOk="0">
                    <a:moveTo>
                      <a:pt x="13426" y="1"/>
                    </a:moveTo>
                    <a:cubicBezTo>
                      <a:pt x="13363" y="1"/>
                      <a:pt x="13299" y="1"/>
                      <a:pt x="13234" y="2"/>
                    </a:cubicBezTo>
                    <a:cubicBezTo>
                      <a:pt x="5909" y="104"/>
                      <a:pt x="1" y="6197"/>
                      <a:pt x="112" y="13522"/>
                    </a:cubicBezTo>
                    <a:cubicBezTo>
                      <a:pt x="179" y="17890"/>
                      <a:pt x="2351" y="21746"/>
                      <a:pt x="5655" y="24125"/>
                    </a:cubicBezTo>
                    <a:lnTo>
                      <a:pt x="5661" y="24195"/>
                    </a:lnTo>
                    <a:cubicBezTo>
                      <a:pt x="5909" y="26657"/>
                      <a:pt x="6973" y="28963"/>
                      <a:pt x="8686" y="30752"/>
                    </a:cubicBezTo>
                    <a:lnTo>
                      <a:pt x="18165" y="30752"/>
                    </a:lnTo>
                    <a:cubicBezTo>
                      <a:pt x="19874" y="28963"/>
                      <a:pt x="20938" y="26657"/>
                      <a:pt x="21186" y="24195"/>
                    </a:cubicBezTo>
                    <a:lnTo>
                      <a:pt x="21192" y="24125"/>
                    </a:lnTo>
                    <a:cubicBezTo>
                      <a:pt x="24550" y="21708"/>
                      <a:pt x="26738" y="17766"/>
                      <a:pt x="26738" y="13312"/>
                    </a:cubicBezTo>
                    <a:cubicBezTo>
                      <a:pt x="26738" y="5962"/>
                      <a:pt x="20778" y="1"/>
                      <a:pt x="13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a:off x="6634234" y="3139654"/>
                <a:ext cx="308214" cy="559818"/>
              </a:xfrm>
              <a:custGeom>
                <a:avLst/>
                <a:gdLst/>
                <a:ahLst/>
                <a:cxnLst/>
                <a:rect l="l" t="t" r="r" b="b"/>
                <a:pathLst>
                  <a:path w="4973" h="8936" extrusionOk="0">
                    <a:moveTo>
                      <a:pt x="2329" y="0"/>
                    </a:moveTo>
                    <a:lnTo>
                      <a:pt x="1923" y="3526"/>
                    </a:lnTo>
                    <a:lnTo>
                      <a:pt x="1" y="4619"/>
                    </a:lnTo>
                    <a:lnTo>
                      <a:pt x="531" y="8936"/>
                    </a:lnTo>
                    <a:lnTo>
                      <a:pt x="4445" y="8936"/>
                    </a:lnTo>
                    <a:lnTo>
                      <a:pt x="4972" y="4619"/>
                    </a:lnTo>
                    <a:lnTo>
                      <a:pt x="3054" y="3526"/>
                    </a:lnTo>
                    <a:lnTo>
                      <a:pt x="264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a:off x="6386753" y="2780993"/>
                <a:ext cx="313110" cy="901560"/>
              </a:xfrm>
              <a:custGeom>
                <a:avLst/>
                <a:gdLst/>
                <a:ahLst/>
                <a:cxnLst/>
                <a:rect l="l" t="t" r="r" b="b"/>
                <a:pathLst>
                  <a:path w="5052" h="14391" extrusionOk="0">
                    <a:moveTo>
                      <a:pt x="141" y="1"/>
                    </a:moveTo>
                    <a:lnTo>
                      <a:pt x="1" y="77"/>
                    </a:lnTo>
                    <a:lnTo>
                      <a:pt x="3975" y="7355"/>
                    </a:lnTo>
                    <a:lnTo>
                      <a:pt x="4893" y="14391"/>
                    </a:lnTo>
                    <a:lnTo>
                      <a:pt x="5052" y="14369"/>
                    </a:lnTo>
                    <a:lnTo>
                      <a:pt x="4134" y="7320"/>
                    </a:lnTo>
                    <a:lnTo>
                      <a:pt x="4130" y="7304"/>
                    </a:lnTo>
                    <a:lnTo>
                      <a:pt x="141" y="1"/>
                    </a:lnTo>
                    <a:close/>
                  </a:path>
                </a:pathLst>
              </a:custGeom>
              <a:solidFill>
                <a:srgbClr val="152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6712822" y="3548622"/>
                <a:ext cx="75675" cy="133752"/>
              </a:xfrm>
              <a:custGeom>
                <a:avLst/>
                <a:gdLst/>
                <a:ahLst/>
                <a:cxnLst/>
                <a:rect l="l" t="t" r="r" b="b"/>
                <a:pathLst>
                  <a:path w="1221" h="2135" extrusionOk="0">
                    <a:moveTo>
                      <a:pt x="0" y="0"/>
                    </a:moveTo>
                    <a:lnTo>
                      <a:pt x="172" y="2135"/>
                    </a:lnTo>
                    <a:lnTo>
                      <a:pt x="331" y="2122"/>
                    </a:lnTo>
                    <a:lnTo>
                      <a:pt x="175" y="159"/>
                    </a:lnTo>
                    <a:lnTo>
                      <a:pt x="1220" y="159"/>
                    </a:lnTo>
                    <a:lnTo>
                      <a:pt x="1220" y="0"/>
                    </a:lnTo>
                    <a:close/>
                  </a:path>
                </a:pathLst>
              </a:custGeom>
              <a:solidFill>
                <a:srgbClr val="152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6877003" y="2780993"/>
                <a:ext cx="312924" cy="901560"/>
              </a:xfrm>
              <a:custGeom>
                <a:avLst/>
                <a:gdLst/>
                <a:ahLst/>
                <a:cxnLst/>
                <a:rect l="l" t="t" r="r" b="b"/>
                <a:pathLst>
                  <a:path w="5049" h="14391" extrusionOk="0">
                    <a:moveTo>
                      <a:pt x="4908" y="1"/>
                    </a:moveTo>
                    <a:lnTo>
                      <a:pt x="925" y="7291"/>
                    </a:lnTo>
                    <a:lnTo>
                      <a:pt x="919" y="7304"/>
                    </a:lnTo>
                    <a:lnTo>
                      <a:pt x="1" y="14369"/>
                    </a:lnTo>
                    <a:lnTo>
                      <a:pt x="159" y="14391"/>
                    </a:lnTo>
                    <a:lnTo>
                      <a:pt x="1074" y="7355"/>
                    </a:lnTo>
                    <a:lnTo>
                      <a:pt x="5048" y="77"/>
                    </a:lnTo>
                    <a:lnTo>
                      <a:pt x="4908" y="1"/>
                    </a:lnTo>
                    <a:close/>
                  </a:path>
                </a:pathLst>
              </a:custGeom>
              <a:solidFill>
                <a:srgbClr val="152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6788436" y="3548622"/>
                <a:ext cx="75613" cy="133752"/>
              </a:xfrm>
              <a:custGeom>
                <a:avLst/>
                <a:gdLst/>
                <a:ahLst/>
                <a:cxnLst/>
                <a:rect l="l" t="t" r="r" b="b"/>
                <a:pathLst>
                  <a:path w="1220" h="2135" extrusionOk="0">
                    <a:moveTo>
                      <a:pt x="0" y="0"/>
                    </a:moveTo>
                    <a:lnTo>
                      <a:pt x="0" y="159"/>
                    </a:lnTo>
                    <a:lnTo>
                      <a:pt x="1045" y="159"/>
                    </a:lnTo>
                    <a:lnTo>
                      <a:pt x="886" y="2122"/>
                    </a:lnTo>
                    <a:lnTo>
                      <a:pt x="1048" y="2135"/>
                    </a:lnTo>
                    <a:lnTo>
                      <a:pt x="1220" y="0"/>
                    </a:lnTo>
                    <a:close/>
                  </a:path>
                </a:pathLst>
              </a:custGeom>
              <a:solidFill>
                <a:srgbClr val="152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a:off x="6353905" y="2529460"/>
                <a:ext cx="877911" cy="331217"/>
              </a:xfrm>
              <a:custGeom>
                <a:avLst/>
                <a:gdLst/>
                <a:ahLst/>
                <a:cxnLst/>
                <a:rect l="l" t="t" r="r" b="b"/>
                <a:pathLst>
                  <a:path w="14165" h="5287" extrusionOk="0">
                    <a:moveTo>
                      <a:pt x="11099" y="1605"/>
                    </a:moveTo>
                    <a:cubicBezTo>
                      <a:pt x="11125" y="1770"/>
                      <a:pt x="11138" y="1951"/>
                      <a:pt x="11138" y="2154"/>
                    </a:cubicBezTo>
                    <a:cubicBezTo>
                      <a:pt x="11128" y="2844"/>
                      <a:pt x="10966" y="3539"/>
                      <a:pt x="10667" y="4165"/>
                    </a:cubicBezTo>
                    <a:cubicBezTo>
                      <a:pt x="10588" y="4327"/>
                      <a:pt x="10500" y="4401"/>
                      <a:pt x="10471" y="4401"/>
                    </a:cubicBezTo>
                    <a:cubicBezTo>
                      <a:pt x="10469" y="4401"/>
                      <a:pt x="10468" y="4400"/>
                      <a:pt x="10467" y="4400"/>
                    </a:cubicBezTo>
                    <a:cubicBezTo>
                      <a:pt x="10445" y="4394"/>
                      <a:pt x="10394" y="4327"/>
                      <a:pt x="10369" y="4159"/>
                    </a:cubicBezTo>
                    <a:cubicBezTo>
                      <a:pt x="10232" y="3257"/>
                      <a:pt x="10515" y="2304"/>
                      <a:pt x="11099" y="1605"/>
                    </a:cubicBezTo>
                    <a:close/>
                    <a:moveTo>
                      <a:pt x="8825" y="1529"/>
                    </a:moveTo>
                    <a:cubicBezTo>
                      <a:pt x="8828" y="1538"/>
                      <a:pt x="8831" y="1548"/>
                      <a:pt x="8834" y="1557"/>
                    </a:cubicBezTo>
                    <a:cubicBezTo>
                      <a:pt x="9158" y="2459"/>
                      <a:pt x="9104" y="3476"/>
                      <a:pt x="8688" y="4343"/>
                    </a:cubicBezTo>
                    <a:cubicBezTo>
                      <a:pt x="8650" y="4422"/>
                      <a:pt x="8612" y="4470"/>
                      <a:pt x="8587" y="4489"/>
                    </a:cubicBezTo>
                    <a:cubicBezTo>
                      <a:pt x="8574" y="4473"/>
                      <a:pt x="8558" y="4435"/>
                      <a:pt x="8539" y="4365"/>
                    </a:cubicBezTo>
                    <a:cubicBezTo>
                      <a:pt x="8285" y="3425"/>
                      <a:pt x="8390" y="2399"/>
                      <a:pt x="8825" y="1529"/>
                    </a:cubicBezTo>
                    <a:close/>
                    <a:moveTo>
                      <a:pt x="6277" y="2075"/>
                    </a:moveTo>
                    <a:cubicBezTo>
                      <a:pt x="6312" y="2202"/>
                      <a:pt x="6341" y="2339"/>
                      <a:pt x="6366" y="2482"/>
                    </a:cubicBezTo>
                    <a:cubicBezTo>
                      <a:pt x="6474" y="3110"/>
                      <a:pt x="6490" y="3752"/>
                      <a:pt x="6417" y="4384"/>
                    </a:cubicBezTo>
                    <a:cubicBezTo>
                      <a:pt x="6395" y="4556"/>
                      <a:pt x="6347" y="4629"/>
                      <a:pt x="6331" y="4635"/>
                    </a:cubicBezTo>
                    <a:cubicBezTo>
                      <a:pt x="6303" y="4626"/>
                      <a:pt x="6226" y="4530"/>
                      <a:pt x="6188" y="4375"/>
                    </a:cubicBezTo>
                    <a:cubicBezTo>
                      <a:pt x="6001" y="3625"/>
                      <a:pt x="6036" y="2815"/>
                      <a:pt x="6277" y="2075"/>
                    </a:cubicBezTo>
                    <a:close/>
                    <a:moveTo>
                      <a:pt x="3304" y="1986"/>
                    </a:moveTo>
                    <a:lnTo>
                      <a:pt x="3304" y="1986"/>
                    </a:lnTo>
                    <a:cubicBezTo>
                      <a:pt x="3333" y="2034"/>
                      <a:pt x="3361" y="2084"/>
                      <a:pt x="3390" y="2135"/>
                    </a:cubicBezTo>
                    <a:cubicBezTo>
                      <a:pt x="3761" y="2793"/>
                      <a:pt x="4003" y="3504"/>
                      <a:pt x="4111" y="4251"/>
                    </a:cubicBezTo>
                    <a:cubicBezTo>
                      <a:pt x="4143" y="4467"/>
                      <a:pt x="4130" y="4737"/>
                      <a:pt x="3996" y="4794"/>
                    </a:cubicBezTo>
                    <a:cubicBezTo>
                      <a:pt x="3981" y="4801"/>
                      <a:pt x="3964" y="4804"/>
                      <a:pt x="3945" y="4804"/>
                    </a:cubicBezTo>
                    <a:cubicBezTo>
                      <a:pt x="3875" y="4804"/>
                      <a:pt x="3787" y="4759"/>
                      <a:pt x="3730" y="4689"/>
                    </a:cubicBezTo>
                    <a:cubicBezTo>
                      <a:pt x="3634" y="4575"/>
                      <a:pt x="3587" y="4416"/>
                      <a:pt x="3533" y="4222"/>
                    </a:cubicBezTo>
                    <a:cubicBezTo>
                      <a:pt x="3342" y="3523"/>
                      <a:pt x="3155" y="2726"/>
                      <a:pt x="3304" y="1986"/>
                    </a:cubicBezTo>
                    <a:close/>
                    <a:moveTo>
                      <a:pt x="10072" y="1"/>
                    </a:moveTo>
                    <a:cubicBezTo>
                      <a:pt x="9597" y="1"/>
                      <a:pt x="9182" y="263"/>
                      <a:pt x="8863" y="614"/>
                    </a:cubicBezTo>
                    <a:cubicBezTo>
                      <a:pt x="8647" y="347"/>
                      <a:pt x="8348" y="112"/>
                      <a:pt x="7945" y="48"/>
                    </a:cubicBezTo>
                    <a:cubicBezTo>
                      <a:pt x="7877" y="38"/>
                      <a:pt x="7810" y="32"/>
                      <a:pt x="7744" y="32"/>
                    </a:cubicBezTo>
                    <a:cubicBezTo>
                      <a:pt x="7142" y="32"/>
                      <a:pt x="6631" y="456"/>
                      <a:pt x="6296" y="935"/>
                    </a:cubicBezTo>
                    <a:cubicBezTo>
                      <a:pt x="5963" y="452"/>
                      <a:pt x="5480" y="140"/>
                      <a:pt x="4972" y="77"/>
                    </a:cubicBezTo>
                    <a:cubicBezTo>
                      <a:pt x="4908" y="69"/>
                      <a:pt x="4844" y="65"/>
                      <a:pt x="4781" y="65"/>
                    </a:cubicBezTo>
                    <a:cubicBezTo>
                      <a:pt x="4114" y="65"/>
                      <a:pt x="3534" y="484"/>
                      <a:pt x="3177" y="1036"/>
                    </a:cubicBezTo>
                    <a:cubicBezTo>
                      <a:pt x="3088" y="950"/>
                      <a:pt x="2999" y="874"/>
                      <a:pt x="2907" y="807"/>
                    </a:cubicBezTo>
                    <a:cubicBezTo>
                      <a:pt x="2561" y="551"/>
                      <a:pt x="2165" y="415"/>
                      <a:pt x="1786" y="415"/>
                    </a:cubicBezTo>
                    <a:cubicBezTo>
                      <a:pt x="1677" y="415"/>
                      <a:pt x="1569" y="426"/>
                      <a:pt x="1465" y="448"/>
                    </a:cubicBezTo>
                    <a:cubicBezTo>
                      <a:pt x="607" y="633"/>
                      <a:pt x="143" y="1500"/>
                      <a:pt x="73" y="2227"/>
                    </a:cubicBezTo>
                    <a:cubicBezTo>
                      <a:pt x="0" y="2990"/>
                      <a:pt x="251" y="3733"/>
                      <a:pt x="470" y="4387"/>
                    </a:cubicBezTo>
                    <a:cubicBezTo>
                      <a:pt x="506" y="4488"/>
                      <a:pt x="598" y="4551"/>
                      <a:pt x="698" y="4551"/>
                    </a:cubicBezTo>
                    <a:cubicBezTo>
                      <a:pt x="725" y="4551"/>
                      <a:pt x="752" y="4546"/>
                      <a:pt x="779" y="4537"/>
                    </a:cubicBezTo>
                    <a:cubicBezTo>
                      <a:pt x="906" y="4495"/>
                      <a:pt x="972" y="4359"/>
                      <a:pt x="928" y="4232"/>
                    </a:cubicBezTo>
                    <a:cubicBezTo>
                      <a:pt x="725" y="3625"/>
                      <a:pt x="489" y="2936"/>
                      <a:pt x="553" y="2272"/>
                    </a:cubicBezTo>
                    <a:cubicBezTo>
                      <a:pt x="607" y="1697"/>
                      <a:pt x="975" y="1049"/>
                      <a:pt x="1566" y="922"/>
                    </a:cubicBezTo>
                    <a:cubicBezTo>
                      <a:pt x="1636" y="906"/>
                      <a:pt x="1708" y="899"/>
                      <a:pt x="1782" y="899"/>
                    </a:cubicBezTo>
                    <a:cubicBezTo>
                      <a:pt x="2060" y="899"/>
                      <a:pt x="2360" y="1004"/>
                      <a:pt x="2621" y="1195"/>
                    </a:cubicBezTo>
                    <a:cubicBezTo>
                      <a:pt x="2732" y="1278"/>
                      <a:pt x="2840" y="1376"/>
                      <a:pt x="2945" y="1494"/>
                    </a:cubicBezTo>
                    <a:cubicBezTo>
                      <a:pt x="2916" y="1563"/>
                      <a:pt x="2894" y="1637"/>
                      <a:pt x="2872" y="1710"/>
                    </a:cubicBezTo>
                    <a:cubicBezTo>
                      <a:pt x="2631" y="2605"/>
                      <a:pt x="2847" y="3543"/>
                      <a:pt x="3066" y="4349"/>
                    </a:cubicBezTo>
                    <a:cubicBezTo>
                      <a:pt x="3117" y="4540"/>
                      <a:pt x="3186" y="4797"/>
                      <a:pt x="3361" y="5001"/>
                    </a:cubicBezTo>
                    <a:cubicBezTo>
                      <a:pt x="3517" y="5185"/>
                      <a:pt x="3736" y="5286"/>
                      <a:pt x="3949" y="5286"/>
                    </a:cubicBezTo>
                    <a:cubicBezTo>
                      <a:pt x="4028" y="5286"/>
                      <a:pt x="4108" y="5271"/>
                      <a:pt x="4184" y="5239"/>
                    </a:cubicBezTo>
                    <a:cubicBezTo>
                      <a:pt x="4517" y="5099"/>
                      <a:pt x="4667" y="4715"/>
                      <a:pt x="4590" y="4184"/>
                    </a:cubicBezTo>
                    <a:cubicBezTo>
                      <a:pt x="4473" y="3377"/>
                      <a:pt x="4212" y="2609"/>
                      <a:pt x="3812" y="1897"/>
                    </a:cubicBezTo>
                    <a:cubicBezTo>
                      <a:pt x="3711" y="1722"/>
                      <a:pt x="3612" y="1563"/>
                      <a:pt x="3507" y="1424"/>
                    </a:cubicBezTo>
                    <a:cubicBezTo>
                      <a:pt x="3771" y="943"/>
                      <a:pt x="4247" y="548"/>
                      <a:pt x="4778" y="548"/>
                    </a:cubicBezTo>
                    <a:cubicBezTo>
                      <a:pt x="4822" y="548"/>
                      <a:pt x="4867" y="551"/>
                      <a:pt x="4911" y="556"/>
                    </a:cubicBezTo>
                    <a:cubicBezTo>
                      <a:pt x="5283" y="604"/>
                      <a:pt x="5658" y="855"/>
                      <a:pt x="5912" y="1227"/>
                    </a:cubicBezTo>
                    <a:cubicBezTo>
                      <a:pt x="5953" y="1284"/>
                      <a:pt x="5988" y="1347"/>
                      <a:pt x="6023" y="1411"/>
                    </a:cubicBezTo>
                    <a:cubicBezTo>
                      <a:pt x="5575" y="2361"/>
                      <a:pt x="5464" y="3476"/>
                      <a:pt x="5718" y="4492"/>
                    </a:cubicBezTo>
                    <a:cubicBezTo>
                      <a:pt x="5816" y="4884"/>
                      <a:pt x="6050" y="5119"/>
                      <a:pt x="6327" y="5119"/>
                    </a:cubicBezTo>
                    <a:cubicBezTo>
                      <a:pt x="6356" y="5119"/>
                      <a:pt x="6385" y="5117"/>
                      <a:pt x="6414" y="5112"/>
                    </a:cubicBezTo>
                    <a:cubicBezTo>
                      <a:pt x="6566" y="5083"/>
                      <a:pt x="6833" y="4962"/>
                      <a:pt x="6897" y="4441"/>
                    </a:cubicBezTo>
                    <a:cubicBezTo>
                      <a:pt x="6976" y="3762"/>
                      <a:pt x="6957" y="3076"/>
                      <a:pt x="6843" y="2399"/>
                    </a:cubicBezTo>
                    <a:cubicBezTo>
                      <a:pt x="6776" y="2018"/>
                      <a:pt x="6684" y="1697"/>
                      <a:pt x="6563" y="1417"/>
                    </a:cubicBezTo>
                    <a:cubicBezTo>
                      <a:pt x="6815" y="969"/>
                      <a:pt x="7246" y="515"/>
                      <a:pt x="7743" y="515"/>
                    </a:cubicBezTo>
                    <a:cubicBezTo>
                      <a:pt x="7784" y="515"/>
                      <a:pt x="7826" y="518"/>
                      <a:pt x="7869" y="525"/>
                    </a:cubicBezTo>
                    <a:cubicBezTo>
                      <a:pt x="8174" y="576"/>
                      <a:pt x="8399" y="788"/>
                      <a:pt x="8558" y="1014"/>
                    </a:cubicBezTo>
                    <a:cubicBezTo>
                      <a:pt x="8523" y="1071"/>
                      <a:pt x="8491" y="1125"/>
                      <a:pt x="8463" y="1179"/>
                    </a:cubicBezTo>
                    <a:cubicBezTo>
                      <a:pt x="7916" y="2183"/>
                      <a:pt x="7773" y="3390"/>
                      <a:pt x="8072" y="4492"/>
                    </a:cubicBezTo>
                    <a:cubicBezTo>
                      <a:pt x="8101" y="4591"/>
                      <a:pt x="8180" y="4896"/>
                      <a:pt x="8469" y="4969"/>
                    </a:cubicBezTo>
                    <a:cubicBezTo>
                      <a:pt x="8508" y="4979"/>
                      <a:pt x="8547" y="4984"/>
                      <a:pt x="8585" y="4984"/>
                    </a:cubicBezTo>
                    <a:cubicBezTo>
                      <a:pt x="8796" y="4984"/>
                      <a:pt x="8992" y="4830"/>
                      <a:pt x="9124" y="4553"/>
                    </a:cubicBezTo>
                    <a:cubicBezTo>
                      <a:pt x="9597" y="3571"/>
                      <a:pt x="9657" y="2418"/>
                      <a:pt x="9292" y="1392"/>
                    </a:cubicBezTo>
                    <a:cubicBezTo>
                      <a:pt x="9257" y="1300"/>
                      <a:pt x="9206" y="1176"/>
                      <a:pt x="9136" y="1039"/>
                    </a:cubicBezTo>
                    <a:cubicBezTo>
                      <a:pt x="9386" y="732"/>
                      <a:pt x="9717" y="483"/>
                      <a:pt x="10080" y="483"/>
                    </a:cubicBezTo>
                    <a:cubicBezTo>
                      <a:pt x="10114" y="483"/>
                      <a:pt x="10149" y="485"/>
                      <a:pt x="10185" y="490"/>
                    </a:cubicBezTo>
                    <a:cubicBezTo>
                      <a:pt x="10480" y="531"/>
                      <a:pt x="10763" y="753"/>
                      <a:pt x="10931" y="1074"/>
                    </a:cubicBezTo>
                    <a:cubicBezTo>
                      <a:pt x="10124" y="1887"/>
                      <a:pt x="9718" y="3095"/>
                      <a:pt x="9889" y="4232"/>
                    </a:cubicBezTo>
                    <a:cubicBezTo>
                      <a:pt x="9962" y="4705"/>
                      <a:pt x="10210" y="4835"/>
                      <a:pt x="10350" y="4870"/>
                    </a:cubicBezTo>
                    <a:cubicBezTo>
                      <a:pt x="10390" y="4880"/>
                      <a:pt x="10429" y="4885"/>
                      <a:pt x="10469" y="4885"/>
                    </a:cubicBezTo>
                    <a:cubicBezTo>
                      <a:pt x="10715" y="4885"/>
                      <a:pt x="10947" y="4700"/>
                      <a:pt x="11103" y="4372"/>
                    </a:cubicBezTo>
                    <a:cubicBezTo>
                      <a:pt x="11433" y="3685"/>
                      <a:pt x="11611" y="2920"/>
                      <a:pt x="11620" y="2158"/>
                    </a:cubicBezTo>
                    <a:cubicBezTo>
                      <a:pt x="11624" y="1795"/>
                      <a:pt x="11585" y="1481"/>
                      <a:pt x="11503" y="1205"/>
                    </a:cubicBezTo>
                    <a:cubicBezTo>
                      <a:pt x="11692" y="1050"/>
                      <a:pt x="12095" y="771"/>
                      <a:pt x="12532" y="771"/>
                    </a:cubicBezTo>
                    <a:cubicBezTo>
                      <a:pt x="12608" y="771"/>
                      <a:pt x="12684" y="779"/>
                      <a:pt x="12761" y="798"/>
                    </a:cubicBezTo>
                    <a:cubicBezTo>
                      <a:pt x="13329" y="931"/>
                      <a:pt x="13650" y="1589"/>
                      <a:pt x="13663" y="2138"/>
                    </a:cubicBezTo>
                    <a:cubicBezTo>
                      <a:pt x="13679" y="2783"/>
                      <a:pt x="13393" y="3431"/>
                      <a:pt x="13142" y="4000"/>
                    </a:cubicBezTo>
                    <a:cubicBezTo>
                      <a:pt x="13088" y="4124"/>
                      <a:pt x="13145" y="4267"/>
                      <a:pt x="13266" y="4321"/>
                    </a:cubicBezTo>
                    <a:cubicBezTo>
                      <a:pt x="13298" y="4335"/>
                      <a:pt x="13331" y="4341"/>
                      <a:pt x="13363" y="4341"/>
                    </a:cubicBezTo>
                    <a:cubicBezTo>
                      <a:pt x="13456" y="4341"/>
                      <a:pt x="13543" y="4287"/>
                      <a:pt x="13584" y="4197"/>
                    </a:cubicBezTo>
                    <a:cubicBezTo>
                      <a:pt x="13857" y="3577"/>
                      <a:pt x="14165" y="2879"/>
                      <a:pt x="14146" y="2129"/>
                    </a:cubicBezTo>
                    <a:cubicBezTo>
                      <a:pt x="14127" y="1379"/>
                      <a:pt x="13685" y="522"/>
                      <a:pt x="12875" y="328"/>
                    </a:cubicBezTo>
                    <a:cubicBezTo>
                      <a:pt x="12766" y="302"/>
                      <a:pt x="12654" y="289"/>
                      <a:pt x="12539" y="289"/>
                    </a:cubicBezTo>
                    <a:cubicBezTo>
                      <a:pt x="12135" y="289"/>
                      <a:pt x="11704" y="448"/>
                      <a:pt x="11303" y="747"/>
                    </a:cubicBezTo>
                    <a:cubicBezTo>
                      <a:pt x="11055" y="340"/>
                      <a:pt x="10671" y="70"/>
                      <a:pt x="10251" y="13"/>
                    </a:cubicBezTo>
                    <a:cubicBezTo>
                      <a:pt x="10191" y="5"/>
                      <a:pt x="10131" y="1"/>
                      <a:pt x="10072" y="1"/>
                    </a:cubicBezTo>
                    <a:close/>
                  </a:path>
                </a:pathLst>
              </a:custGeom>
              <a:solidFill>
                <a:srgbClr val="F8B1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2"/>
              <p:cNvSpPr/>
              <p:nvPr/>
            </p:nvSpPr>
            <p:spPr>
              <a:xfrm>
                <a:off x="6666958" y="4266195"/>
                <a:ext cx="242766" cy="81504"/>
              </a:xfrm>
              <a:custGeom>
                <a:avLst/>
                <a:gdLst/>
                <a:ahLst/>
                <a:cxnLst/>
                <a:rect l="l" t="t" r="r" b="b"/>
                <a:pathLst>
                  <a:path w="3917" h="1301" extrusionOk="0">
                    <a:moveTo>
                      <a:pt x="0" y="1"/>
                    </a:moveTo>
                    <a:lnTo>
                      <a:pt x="0" y="1068"/>
                    </a:lnTo>
                    <a:cubicBezTo>
                      <a:pt x="0" y="1195"/>
                      <a:pt x="105" y="1300"/>
                      <a:pt x="232" y="1300"/>
                    </a:cubicBezTo>
                    <a:lnTo>
                      <a:pt x="3685" y="1300"/>
                    </a:lnTo>
                    <a:cubicBezTo>
                      <a:pt x="3812" y="1300"/>
                      <a:pt x="3917" y="1195"/>
                      <a:pt x="3917" y="1068"/>
                    </a:cubicBezTo>
                    <a:lnTo>
                      <a:pt x="3917" y="1"/>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6522982" y="3770459"/>
                <a:ext cx="530899" cy="536388"/>
              </a:xfrm>
              <a:custGeom>
                <a:avLst/>
                <a:gdLst/>
                <a:ahLst/>
                <a:cxnLst/>
                <a:rect l="l" t="t" r="r" b="b"/>
                <a:pathLst>
                  <a:path w="8566" h="8562" extrusionOk="0">
                    <a:moveTo>
                      <a:pt x="1" y="1"/>
                    </a:moveTo>
                    <a:lnTo>
                      <a:pt x="1" y="8016"/>
                    </a:lnTo>
                    <a:cubicBezTo>
                      <a:pt x="1" y="8317"/>
                      <a:pt x="246" y="8562"/>
                      <a:pt x="551" y="8562"/>
                    </a:cubicBezTo>
                    <a:lnTo>
                      <a:pt x="8016" y="8562"/>
                    </a:lnTo>
                    <a:cubicBezTo>
                      <a:pt x="8317" y="8562"/>
                      <a:pt x="8565" y="8317"/>
                      <a:pt x="8565" y="8016"/>
                    </a:cubicBezTo>
                    <a:lnTo>
                      <a:pt x="8565" y="1"/>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2"/>
              <p:cNvSpPr/>
              <p:nvPr/>
            </p:nvSpPr>
            <p:spPr>
              <a:xfrm>
                <a:off x="6477552" y="3681937"/>
                <a:ext cx="621758" cy="116274"/>
              </a:xfrm>
              <a:custGeom>
                <a:avLst/>
                <a:gdLst/>
                <a:ahLst/>
                <a:cxnLst/>
                <a:rect l="l" t="t" r="r" b="b"/>
                <a:pathLst>
                  <a:path w="10032" h="1856" extrusionOk="0">
                    <a:moveTo>
                      <a:pt x="0" y="0"/>
                    </a:moveTo>
                    <a:lnTo>
                      <a:pt x="0" y="1544"/>
                    </a:lnTo>
                    <a:cubicBezTo>
                      <a:pt x="0" y="1716"/>
                      <a:pt x="140" y="1855"/>
                      <a:pt x="312" y="1855"/>
                    </a:cubicBezTo>
                    <a:lnTo>
                      <a:pt x="9721" y="1855"/>
                    </a:lnTo>
                    <a:cubicBezTo>
                      <a:pt x="9892" y="1855"/>
                      <a:pt x="10032" y="1716"/>
                      <a:pt x="10032" y="1544"/>
                    </a:cubicBezTo>
                    <a:lnTo>
                      <a:pt x="10032" y="0"/>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2"/>
              <p:cNvSpPr/>
              <p:nvPr/>
            </p:nvSpPr>
            <p:spPr>
              <a:xfrm>
                <a:off x="6502157" y="3992610"/>
                <a:ext cx="572362" cy="88020"/>
              </a:xfrm>
              <a:custGeom>
                <a:avLst/>
                <a:gdLst/>
                <a:ahLst/>
                <a:cxnLst/>
                <a:rect l="l" t="t" r="r" b="b"/>
                <a:pathLst>
                  <a:path w="9235" h="1405" extrusionOk="0">
                    <a:moveTo>
                      <a:pt x="159" y="0"/>
                    </a:moveTo>
                    <a:cubicBezTo>
                      <a:pt x="73" y="0"/>
                      <a:pt x="0" y="70"/>
                      <a:pt x="0" y="159"/>
                    </a:cubicBezTo>
                    <a:lnTo>
                      <a:pt x="0" y="1245"/>
                    </a:lnTo>
                    <a:cubicBezTo>
                      <a:pt x="0" y="1334"/>
                      <a:pt x="73" y="1404"/>
                      <a:pt x="159" y="1404"/>
                    </a:cubicBezTo>
                    <a:lnTo>
                      <a:pt x="9076" y="1404"/>
                    </a:lnTo>
                    <a:cubicBezTo>
                      <a:pt x="9165" y="1404"/>
                      <a:pt x="9235" y="1334"/>
                      <a:pt x="9235" y="1245"/>
                    </a:cubicBezTo>
                    <a:lnTo>
                      <a:pt x="9235" y="159"/>
                    </a:lnTo>
                    <a:cubicBezTo>
                      <a:pt x="9235" y="70"/>
                      <a:pt x="9165" y="0"/>
                      <a:pt x="9076"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a:off x="6502157" y="3861613"/>
                <a:ext cx="572362" cy="88020"/>
              </a:xfrm>
              <a:custGeom>
                <a:avLst/>
                <a:gdLst/>
                <a:ahLst/>
                <a:cxnLst/>
                <a:rect l="l" t="t" r="r" b="b"/>
                <a:pathLst>
                  <a:path w="9235" h="1405" extrusionOk="0">
                    <a:moveTo>
                      <a:pt x="159" y="1"/>
                    </a:moveTo>
                    <a:cubicBezTo>
                      <a:pt x="73" y="1"/>
                      <a:pt x="0" y="74"/>
                      <a:pt x="0" y="160"/>
                    </a:cubicBezTo>
                    <a:lnTo>
                      <a:pt x="0" y="1246"/>
                    </a:lnTo>
                    <a:cubicBezTo>
                      <a:pt x="0" y="1335"/>
                      <a:pt x="73" y="1405"/>
                      <a:pt x="159" y="1405"/>
                    </a:cubicBezTo>
                    <a:lnTo>
                      <a:pt x="9076" y="1405"/>
                    </a:lnTo>
                    <a:cubicBezTo>
                      <a:pt x="9165" y="1405"/>
                      <a:pt x="9235" y="1335"/>
                      <a:pt x="9235" y="1246"/>
                    </a:cubicBezTo>
                    <a:lnTo>
                      <a:pt x="9235" y="160"/>
                    </a:lnTo>
                    <a:cubicBezTo>
                      <a:pt x="9235" y="74"/>
                      <a:pt x="9165" y="1"/>
                      <a:pt x="9076"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2"/>
              <p:cNvSpPr/>
              <p:nvPr/>
            </p:nvSpPr>
            <p:spPr>
              <a:xfrm>
                <a:off x="6502157" y="4123357"/>
                <a:ext cx="572362" cy="88020"/>
              </a:xfrm>
              <a:custGeom>
                <a:avLst/>
                <a:gdLst/>
                <a:ahLst/>
                <a:cxnLst/>
                <a:rect l="l" t="t" r="r" b="b"/>
                <a:pathLst>
                  <a:path w="9235" h="1405" extrusionOk="0">
                    <a:moveTo>
                      <a:pt x="159" y="0"/>
                    </a:moveTo>
                    <a:cubicBezTo>
                      <a:pt x="73" y="0"/>
                      <a:pt x="0" y="73"/>
                      <a:pt x="0" y="159"/>
                    </a:cubicBezTo>
                    <a:lnTo>
                      <a:pt x="0" y="1248"/>
                    </a:lnTo>
                    <a:cubicBezTo>
                      <a:pt x="0" y="1334"/>
                      <a:pt x="73" y="1404"/>
                      <a:pt x="159" y="1404"/>
                    </a:cubicBezTo>
                    <a:lnTo>
                      <a:pt x="9076" y="1404"/>
                    </a:lnTo>
                    <a:cubicBezTo>
                      <a:pt x="9165" y="1404"/>
                      <a:pt x="9235" y="1334"/>
                      <a:pt x="9235" y="1248"/>
                    </a:cubicBezTo>
                    <a:lnTo>
                      <a:pt x="9235" y="159"/>
                    </a:lnTo>
                    <a:cubicBezTo>
                      <a:pt x="9235" y="73"/>
                      <a:pt x="9165" y="0"/>
                      <a:pt x="9076"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2"/>
              <p:cNvSpPr/>
              <p:nvPr/>
            </p:nvSpPr>
            <p:spPr>
              <a:xfrm>
                <a:off x="7103225" y="3947629"/>
                <a:ext cx="1732209" cy="810972"/>
              </a:xfrm>
              <a:custGeom>
                <a:avLst/>
                <a:gdLst/>
                <a:ahLst/>
                <a:cxnLst/>
                <a:rect l="l" t="t" r="r" b="b"/>
                <a:pathLst>
                  <a:path w="27949" h="12945" extrusionOk="0">
                    <a:moveTo>
                      <a:pt x="16754" y="0"/>
                    </a:moveTo>
                    <a:cubicBezTo>
                      <a:pt x="16532" y="0"/>
                      <a:pt x="16351" y="181"/>
                      <a:pt x="16351" y="404"/>
                    </a:cubicBezTo>
                    <a:lnTo>
                      <a:pt x="16351" y="2303"/>
                    </a:lnTo>
                    <a:cubicBezTo>
                      <a:pt x="16351" y="3571"/>
                      <a:pt x="17383" y="4603"/>
                      <a:pt x="18647" y="4603"/>
                    </a:cubicBezTo>
                    <a:lnTo>
                      <a:pt x="23320" y="4603"/>
                    </a:lnTo>
                    <a:cubicBezTo>
                      <a:pt x="24283" y="4603"/>
                      <a:pt x="25067" y="5384"/>
                      <a:pt x="25067" y="6347"/>
                    </a:cubicBezTo>
                    <a:cubicBezTo>
                      <a:pt x="25067" y="7310"/>
                      <a:pt x="24283" y="8094"/>
                      <a:pt x="23320" y="8094"/>
                    </a:cubicBezTo>
                    <a:lnTo>
                      <a:pt x="14232" y="8094"/>
                    </a:lnTo>
                    <a:cubicBezTo>
                      <a:pt x="13514" y="8094"/>
                      <a:pt x="12933" y="8675"/>
                      <a:pt x="12933" y="9393"/>
                    </a:cubicBezTo>
                    <a:cubicBezTo>
                      <a:pt x="12933" y="10108"/>
                      <a:pt x="13514" y="10693"/>
                      <a:pt x="14232" y="10693"/>
                    </a:cubicBezTo>
                    <a:lnTo>
                      <a:pt x="26420" y="10693"/>
                    </a:lnTo>
                    <a:cubicBezTo>
                      <a:pt x="26821" y="10693"/>
                      <a:pt x="27145" y="11017"/>
                      <a:pt x="27145" y="11414"/>
                    </a:cubicBezTo>
                    <a:cubicBezTo>
                      <a:pt x="27145" y="11814"/>
                      <a:pt x="26821" y="12138"/>
                      <a:pt x="26420" y="12138"/>
                    </a:cubicBezTo>
                    <a:lnTo>
                      <a:pt x="401" y="12138"/>
                    </a:lnTo>
                    <a:cubicBezTo>
                      <a:pt x="178" y="12138"/>
                      <a:pt x="1" y="12319"/>
                      <a:pt x="1" y="12541"/>
                    </a:cubicBezTo>
                    <a:cubicBezTo>
                      <a:pt x="1" y="12764"/>
                      <a:pt x="178" y="12945"/>
                      <a:pt x="401" y="12945"/>
                    </a:cubicBezTo>
                    <a:lnTo>
                      <a:pt x="26420" y="12945"/>
                    </a:lnTo>
                    <a:cubicBezTo>
                      <a:pt x="27262" y="12945"/>
                      <a:pt x="27948" y="12259"/>
                      <a:pt x="27948" y="11414"/>
                    </a:cubicBezTo>
                    <a:cubicBezTo>
                      <a:pt x="27948" y="10572"/>
                      <a:pt x="27262" y="9886"/>
                      <a:pt x="26420" y="9886"/>
                    </a:cubicBezTo>
                    <a:lnTo>
                      <a:pt x="14232" y="9886"/>
                    </a:lnTo>
                    <a:cubicBezTo>
                      <a:pt x="13959" y="9886"/>
                      <a:pt x="13739" y="9667"/>
                      <a:pt x="13739" y="9393"/>
                    </a:cubicBezTo>
                    <a:cubicBezTo>
                      <a:pt x="13739" y="9120"/>
                      <a:pt x="13959" y="8898"/>
                      <a:pt x="14232" y="8898"/>
                    </a:cubicBezTo>
                    <a:lnTo>
                      <a:pt x="23320" y="8898"/>
                    </a:lnTo>
                    <a:cubicBezTo>
                      <a:pt x="24727" y="8898"/>
                      <a:pt x="25871" y="7754"/>
                      <a:pt x="25871" y="6347"/>
                    </a:cubicBezTo>
                    <a:cubicBezTo>
                      <a:pt x="25871" y="4940"/>
                      <a:pt x="24727" y="3796"/>
                      <a:pt x="23320" y="3796"/>
                    </a:cubicBezTo>
                    <a:lnTo>
                      <a:pt x="18647" y="3796"/>
                    </a:lnTo>
                    <a:cubicBezTo>
                      <a:pt x="17825" y="3796"/>
                      <a:pt x="17157" y="3126"/>
                      <a:pt x="17157" y="2303"/>
                    </a:cubicBezTo>
                    <a:lnTo>
                      <a:pt x="17157" y="404"/>
                    </a:lnTo>
                    <a:cubicBezTo>
                      <a:pt x="17157" y="181"/>
                      <a:pt x="16976" y="0"/>
                      <a:pt x="1675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2"/>
              <p:cNvSpPr/>
              <p:nvPr/>
            </p:nvSpPr>
            <p:spPr>
              <a:xfrm>
                <a:off x="7172951" y="4019236"/>
                <a:ext cx="1659943" cy="739366"/>
              </a:xfrm>
              <a:custGeom>
                <a:avLst/>
                <a:gdLst/>
                <a:ahLst/>
                <a:cxnLst/>
                <a:rect l="l" t="t" r="r" b="b"/>
                <a:pathLst>
                  <a:path w="26783" h="11802" extrusionOk="0">
                    <a:moveTo>
                      <a:pt x="15226" y="1"/>
                    </a:moveTo>
                    <a:lnTo>
                      <a:pt x="15226" y="163"/>
                    </a:lnTo>
                    <a:lnTo>
                      <a:pt x="16032" y="163"/>
                    </a:lnTo>
                    <a:lnTo>
                      <a:pt x="16032" y="1"/>
                    </a:lnTo>
                    <a:close/>
                    <a:moveTo>
                      <a:pt x="15226" y="804"/>
                    </a:moveTo>
                    <a:lnTo>
                      <a:pt x="15226" y="966"/>
                    </a:lnTo>
                    <a:lnTo>
                      <a:pt x="16032" y="966"/>
                    </a:lnTo>
                    <a:lnTo>
                      <a:pt x="16032" y="804"/>
                    </a:lnTo>
                    <a:close/>
                    <a:moveTo>
                      <a:pt x="16074" y="1513"/>
                    </a:moveTo>
                    <a:lnTo>
                      <a:pt x="15289" y="1700"/>
                    </a:lnTo>
                    <a:cubicBezTo>
                      <a:pt x="15305" y="1764"/>
                      <a:pt x="15324" y="1824"/>
                      <a:pt x="15343" y="1888"/>
                    </a:cubicBezTo>
                    <a:lnTo>
                      <a:pt x="16109" y="1633"/>
                    </a:lnTo>
                    <a:cubicBezTo>
                      <a:pt x="16093" y="1592"/>
                      <a:pt x="16083" y="1554"/>
                      <a:pt x="16074" y="1513"/>
                    </a:cubicBezTo>
                    <a:close/>
                    <a:moveTo>
                      <a:pt x="16344" y="2078"/>
                    </a:moveTo>
                    <a:lnTo>
                      <a:pt x="15708" y="2571"/>
                    </a:lnTo>
                    <a:cubicBezTo>
                      <a:pt x="15750" y="2621"/>
                      <a:pt x="15791" y="2672"/>
                      <a:pt x="15835" y="2720"/>
                    </a:cubicBezTo>
                    <a:lnTo>
                      <a:pt x="16426" y="2174"/>
                    </a:lnTo>
                    <a:cubicBezTo>
                      <a:pt x="16398" y="2142"/>
                      <a:pt x="16372" y="2110"/>
                      <a:pt x="16344" y="2078"/>
                    </a:cubicBezTo>
                    <a:close/>
                    <a:moveTo>
                      <a:pt x="16827" y="2482"/>
                    </a:moveTo>
                    <a:lnTo>
                      <a:pt x="16452" y="3193"/>
                    </a:lnTo>
                    <a:cubicBezTo>
                      <a:pt x="16506" y="3222"/>
                      <a:pt x="16566" y="3250"/>
                      <a:pt x="16626" y="3276"/>
                    </a:cubicBezTo>
                    <a:lnTo>
                      <a:pt x="16941" y="2536"/>
                    </a:lnTo>
                    <a:cubicBezTo>
                      <a:pt x="16903" y="2520"/>
                      <a:pt x="16865" y="2501"/>
                      <a:pt x="16827" y="2482"/>
                    </a:cubicBezTo>
                    <a:close/>
                    <a:moveTo>
                      <a:pt x="17430" y="2650"/>
                    </a:moveTo>
                    <a:lnTo>
                      <a:pt x="17383" y="3454"/>
                    </a:lnTo>
                    <a:cubicBezTo>
                      <a:pt x="17430" y="3457"/>
                      <a:pt x="17475" y="3460"/>
                      <a:pt x="17522" y="3460"/>
                    </a:cubicBezTo>
                    <a:lnTo>
                      <a:pt x="17567" y="3460"/>
                    </a:lnTo>
                    <a:lnTo>
                      <a:pt x="17567" y="2653"/>
                    </a:lnTo>
                    <a:lnTo>
                      <a:pt x="17522" y="2653"/>
                    </a:lnTo>
                    <a:cubicBezTo>
                      <a:pt x="17494" y="2653"/>
                      <a:pt x="17462" y="2653"/>
                      <a:pt x="17430" y="2650"/>
                    </a:cubicBezTo>
                    <a:close/>
                    <a:moveTo>
                      <a:pt x="18212" y="2653"/>
                    </a:moveTo>
                    <a:lnTo>
                      <a:pt x="18212" y="3460"/>
                    </a:lnTo>
                    <a:lnTo>
                      <a:pt x="18370" y="3460"/>
                    </a:lnTo>
                    <a:lnTo>
                      <a:pt x="18370" y="2653"/>
                    </a:lnTo>
                    <a:close/>
                    <a:moveTo>
                      <a:pt x="19015" y="2653"/>
                    </a:moveTo>
                    <a:lnTo>
                      <a:pt x="19015" y="3460"/>
                    </a:lnTo>
                    <a:lnTo>
                      <a:pt x="19174" y="3460"/>
                    </a:lnTo>
                    <a:lnTo>
                      <a:pt x="19174" y="2653"/>
                    </a:lnTo>
                    <a:close/>
                    <a:moveTo>
                      <a:pt x="19819" y="2653"/>
                    </a:moveTo>
                    <a:lnTo>
                      <a:pt x="19819" y="3460"/>
                    </a:lnTo>
                    <a:lnTo>
                      <a:pt x="19978" y="3460"/>
                    </a:lnTo>
                    <a:lnTo>
                      <a:pt x="19978" y="2653"/>
                    </a:lnTo>
                    <a:close/>
                    <a:moveTo>
                      <a:pt x="20623" y="2653"/>
                    </a:moveTo>
                    <a:lnTo>
                      <a:pt x="20623" y="3460"/>
                    </a:lnTo>
                    <a:lnTo>
                      <a:pt x="20781" y="3460"/>
                    </a:lnTo>
                    <a:lnTo>
                      <a:pt x="20781" y="2653"/>
                    </a:lnTo>
                    <a:close/>
                    <a:moveTo>
                      <a:pt x="21426" y="2653"/>
                    </a:moveTo>
                    <a:lnTo>
                      <a:pt x="21426" y="3460"/>
                    </a:lnTo>
                    <a:lnTo>
                      <a:pt x="21585" y="3460"/>
                    </a:lnTo>
                    <a:lnTo>
                      <a:pt x="21585" y="2653"/>
                    </a:lnTo>
                    <a:close/>
                    <a:moveTo>
                      <a:pt x="22236" y="2653"/>
                    </a:moveTo>
                    <a:lnTo>
                      <a:pt x="22224" y="3460"/>
                    </a:lnTo>
                    <a:cubicBezTo>
                      <a:pt x="22268" y="3460"/>
                      <a:pt x="22309" y="3463"/>
                      <a:pt x="22354" y="3466"/>
                    </a:cubicBezTo>
                    <a:lnTo>
                      <a:pt x="22427" y="2663"/>
                    </a:lnTo>
                    <a:cubicBezTo>
                      <a:pt x="22363" y="2660"/>
                      <a:pt x="22300" y="2653"/>
                      <a:pt x="22236" y="2653"/>
                    </a:cubicBezTo>
                    <a:close/>
                    <a:moveTo>
                      <a:pt x="23167" y="2844"/>
                    </a:moveTo>
                    <a:lnTo>
                      <a:pt x="22859" y="3587"/>
                    </a:lnTo>
                    <a:cubicBezTo>
                      <a:pt x="22900" y="3606"/>
                      <a:pt x="22938" y="3622"/>
                      <a:pt x="22977" y="3644"/>
                    </a:cubicBezTo>
                    <a:lnTo>
                      <a:pt x="23339" y="2923"/>
                    </a:lnTo>
                    <a:cubicBezTo>
                      <a:pt x="23282" y="2895"/>
                      <a:pt x="23224" y="2869"/>
                      <a:pt x="23167" y="2844"/>
                    </a:cubicBezTo>
                    <a:close/>
                    <a:moveTo>
                      <a:pt x="23961" y="3362"/>
                    </a:moveTo>
                    <a:lnTo>
                      <a:pt x="23402" y="3943"/>
                    </a:lnTo>
                    <a:cubicBezTo>
                      <a:pt x="23434" y="3975"/>
                      <a:pt x="23466" y="4006"/>
                      <a:pt x="23494" y="4038"/>
                    </a:cubicBezTo>
                    <a:lnTo>
                      <a:pt x="24092" y="3498"/>
                    </a:lnTo>
                    <a:cubicBezTo>
                      <a:pt x="24050" y="3451"/>
                      <a:pt x="24006" y="3406"/>
                      <a:pt x="23961" y="3362"/>
                    </a:cubicBezTo>
                    <a:close/>
                    <a:moveTo>
                      <a:pt x="24511" y="4133"/>
                    </a:moveTo>
                    <a:lnTo>
                      <a:pt x="23780" y="4470"/>
                    </a:lnTo>
                    <a:cubicBezTo>
                      <a:pt x="23799" y="4512"/>
                      <a:pt x="23815" y="4550"/>
                      <a:pt x="23831" y="4591"/>
                    </a:cubicBezTo>
                    <a:lnTo>
                      <a:pt x="24587" y="4308"/>
                    </a:lnTo>
                    <a:cubicBezTo>
                      <a:pt x="24565" y="4251"/>
                      <a:pt x="24539" y="4191"/>
                      <a:pt x="24511" y="4133"/>
                    </a:cubicBezTo>
                    <a:close/>
                    <a:moveTo>
                      <a:pt x="24743" y="5055"/>
                    </a:moveTo>
                    <a:lnTo>
                      <a:pt x="23939" y="5102"/>
                    </a:lnTo>
                    <a:cubicBezTo>
                      <a:pt x="23942" y="5134"/>
                      <a:pt x="23942" y="5169"/>
                      <a:pt x="23942" y="5204"/>
                    </a:cubicBezTo>
                    <a:lnTo>
                      <a:pt x="23942" y="5233"/>
                    </a:lnTo>
                    <a:lnTo>
                      <a:pt x="24746" y="5242"/>
                    </a:lnTo>
                    <a:lnTo>
                      <a:pt x="24749" y="5204"/>
                    </a:lnTo>
                    <a:cubicBezTo>
                      <a:pt x="24749" y="5153"/>
                      <a:pt x="24746" y="5102"/>
                      <a:pt x="24743" y="5055"/>
                    </a:cubicBezTo>
                    <a:close/>
                    <a:moveTo>
                      <a:pt x="23856" y="5747"/>
                    </a:moveTo>
                    <a:cubicBezTo>
                      <a:pt x="23844" y="5789"/>
                      <a:pt x="23828" y="5827"/>
                      <a:pt x="23812" y="5868"/>
                    </a:cubicBezTo>
                    <a:lnTo>
                      <a:pt x="24555" y="6173"/>
                    </a:lnTo>
                    <a:cubicBezTo>
                      <a:pt x="24581" y="6116"/>
                      <a:pt x="24603" y="6055"/>
                      <a:pt x="24622" y="5995"/>
                    </a:cubicBezTo>
                    <a:lnTo>
                      <a:pt x="23856" y="5747"/>
                    </a:lnTo>
                    <a:close/>
                    <a:moveTo>
                      <a:pt x="23545" y="6313"/>
                    </a:moveTo>
                    <a:cubicBezTo>
                      <a:pt x="23517" y="6348"/>
                      <a:pt x="23488" y="6379"/>
                      <a:pt x="23456" y="6411"/>
                    </a:cubicBezTo>
                    <a:lnTo>
                      <a:pt x="24041" y="6967"/>
                    </a:lnTo>
                    <a:cubicBezTo>
                      <a:pt x="24082" y="6923"/>
                      <a:pt x="24126" y="6875"/>
                      <a:pt x="24165" y="6827"/>
                    </a:cubicBezTo>
                    <a:lnTo>
                      <a:pt x="23545" y="6313"/>
                    </a:lnTo>
                    <a:close/>
                    <a:moveTo>
                      <a:pt x="23046" y="6732"/>
                    </a:moveTo>
                    <a:cubicBezTo>
                      <a:pt x="23008" y="6751"/>
                      <a:pt x="22967" y="6773"/>
                      <a:pt x="22929" y="6789"/>
                    </a:cubicBezTo>
                    <a:lnTo>
                      <a:pt x="23269" y="7520"/>
                    </a:lnTo>
                    <a:cubicBezTo>
                      <a:pt x="23326" y="7494"/>
                      <a:pt x="23383" y="7466"/>
                      <a:pt x="23437" y="7434"/>
                    </a:cubicBezTo>
                    <a:lnTo>
                      <a:pt x="23046" y="6732"/>
                    </a:lnTo>
                    <a:close/>
                    <a:moveTo>
                      <a:pt x="22430" y="6935"/>
                    </a:moveTo>
                    <a:cubicBezTo>
                      <a:pt x="22389" y="6942"/>
                      <a:pt x="22344" y="6945"/>
                      <a:pt x="22300" y="6948"/>
                    </a:cubicBezTo>
                    <a:lnTo>
                      <a:pt x="22348" y="7752"/>
                    </a:lnTo>
                    <a:cubicBezTo>
                      <a:pt x="22411" y="7748"/>
                      <a:pt x="22475" y="7742"/>
                      <a:pt x="22538" y="7733"/>
                    </a:cubicBezTo>
                    <a:lnTo>
                      <a:pt x="22430" y="6935"/>
                    </a:lnTo>
                    <a:close/>
                    <a:moveTo>
                      <a:pt x="13482" y="6951"/>
                    </a:moveTo>
                    <a:lnTo>
                      <a:pt x="13482" y="7755"/>
                    </a:lnTo>
                    <a:lnTo>
                      <a:pt x="13640" y="7755"/>
                    </a:lnTo>
                    <a:lnTo>
                      <a:pt x="13640" y="6951"/>
                    </a:lnTo>
                    <a:close/>
                    <a:moveTo>
                      <a:pt x="14285" y="6951"/>
                    </a:moveTo>
                    <a:lnTo>
                      <a:pt x="14285" y="7755"/>
                    </a:lnTo>
                    <a:lnTo>
                      <a:pt x="14444" y="7755"/>
                    </a:lnTo>
                    <a:lnTo>
                      <a:pt x="14444" y="6951"/>
                    </a:lnTo>
                    <a:close/>
                    <a:moveTo>
                      <a:pt x="15089" y="6951"/>
                    </a:moveTo>
                    <a:lnTo>
                      <a:pt x="15089" y="7755"/>
                    </a:lnTo>
                    <a:lnTo>
                      <a:pt x="15251" y="7755"/>
                    </a:lnTo>
                    <a:lnTo>
                      <a:pt x="15251" y="6951"/>
                    </a:lnTo>
                    <a:close/>
                    <a:moveTo>
                      <a:pt x="15893" y="6951"/>
                    </a:moveTo>
                    <a:lnTo>
                      <a:pt x="15893" y="7755"/>
                    </a:lnTo>
                    <a:lnTo>
                      <a:pt x="16055" y="7755"/>
                    </a:lnTo>
                    <a:lnTo>
                      <a:pt x="16055" y="6951"/>
                    </a:lnTo>
                    <a:close/>
                    <a:moveTo>
                      <a:pt x="16696" y="6951"/>
                    </a:moveTo>
                    <a:lnTo>
                      <a:pt x="16696" y="7755"/>
                    </a:lnTo>
                    <a:lnTo>
                      <a:pt x="16858" y="7755"/>
                    </a:lnTo>
                    <a:lnTo>
                      <a:pt x="16858" y="6951"/>
                    </a:lnTo>
                    <a:close/>
                    <a:moveTo>
                      <a:pt x="17500" y="6951"/>
                    </a:moveTo>
                    <a:lnTo>
                      <a:pt x="17500" y="7755"/>
                    </a:lnTo>
                    <a:lnTo>
                      <a:pt x="17662" y="7755"/>
                    </a:lnTo>
                    <a:lnTo>
                      <a:pt x="17662" y="6951"/>
                    </a:lnTo>
                    <a:close/>
                    <a:moveTo>
                      <a:pt x="18304" y="6951"/>
                    </a:moveTo>
                    <a:lnTo>
                      <a:pt x="18304" y="7755"/>
                    </a:lnTo>
                    <a:lnTo>
                      <a:pt x="18466" y="7755"/>
                    </a:lnTo>
                    <a:lnTo>
                      <a:pt x="18466" y="6951"/>
                    </a:lnTo>
                    <a:close/>
                    <a:moveTo>
                      <a:pt x="19107" y="6951"/>
                    </a:moveTo>
                    <a:lnTo>
                      <a:pt x="19107" y="7755"/>
                    </a:lnTo>
                    <a:lnTo>
                      <a:pt x="19269" y="7755"/>
                    </a:lnTo>
                    <a:lnTo>
                      <a:pt x="19269" y="6951"/>
                    </a:lnTo>
                    <a:close/>
                    <a:moveTo>
                      <a:pt x="19911" y="6951"/>
                    </a:moveTo>
                    <a:lnTo>
                      <a:pt x="19911" y="7755"/>
                    </a:lnTo>
                    <a:lnTo>
                      <a:pt x="20073" y="7755"/>
                    </a:lnTo>
                    <a:lnTo>
                      <a:pt x="20073" y="6951"/>
                    </a:lnTo>
                    <a:close/>
                    <a:moveTo>
                      <a:pt x="20715" y="6951"/>
                    </a:moveTo>
                    <a:lnTo>
                      <a:pt x="20715" y="7755"/>
                    </a:lnTo>
                    <a:lnTo>
                      <a:pt x="20877" y="7755"/>
                    </a:lnTo>
                    <a:lnTo>
                      <a:pt x="20877" y="6951"/>
                    </a:lnTo>
                    <a:close/>
                    <a:moveTo>
                      <a:pt x="21518" y="6951"/>
                    </a:moveTo>
                    <a:lnTo>
                      <a:pt x="21518" y="7755"/>
                    </a:lnTo>
                    <a:lnTo>
                      <a:pt x="21680" y="7755"/>
                    </a:lnTo>
                    <a:lnTo>
                      <a:pt x="21680" y="6951"/>
                    </a:lnTo>
                    <a:close/>
                    <a:moveTo>
                      <a:pt x="12722" y="7008"/>
                    </a:moveTo>
                    <a:cubicBezTo>
                      <a:pt x="12649" y="7031"/>
                      <a:pt x="12576" y="7062"/>
                      <a:pt x="12506" y="7097"/>
                    </a:cubicBezTo>
                    <a:lnTo>
                      <a:pt x="12878" y="7812"/>
                    </a:lnTo>
                    <a:cubicBezTo>
                      <a:pt x="12907" y="7799"/>
                      <a:pt x="12932" y="7787"/>
                      <a:pt x="12961" y="7777"/>
                    </a:cubicBezTo>
                    <a:lnTo>
                      <a:pt x="12722" y="7008"/>
                    </a:lnTo>
                    <a:close/>
                    <a:moveTo>
                      <a:pt x="11896" y="7774"/>
                    </a:moveTo>
                    <a:cubicBezTo>
                      <a:pt x="11868" y="7847"/>
                      <a:pt x="11849" y="7923"/>
                      <a:pt x="11833" y="7996"/>
                    </a:cubicBezTo>
                    <a:lnTo>
                      <a:pt x="12621" y="8155"/>
                    </a:lnTo>
                    <a:cubicBezTo>
                      <a:pt x="12627" y="8126"/>
                      <a:pt x="12637" y="8098"/>
                      <a:pt x="12646" y="8069"/>
                    </a:cubicBezTo>
                    <a:lnTo>
                      <a:pt x="11896" y="7774"/>
                    </a:lnTo>
                    <a:close/>
                    <a:moveTo>
                      <a:pt x="12678" y="8495"/>
                    </a:moveTo>
                    <a:lnTo>
                      <a:pt x="11979" y="8898"/>
                    </a:lnTo>
                    <a:cubicBezTo>
                      <a:pt x="12017" y="8965"/>
                      <a:pt x="12065" y="9029"/>
                      <a:pt x="12112" y="9089"/>
                    </a:cubicBezTo>
                    <a:lnTo>
                      <a:pt x="12729" y="8568"/>
                    </a:lnTo>
                    <a:cubicBezTo>
                      <a:pt x="12710" y="8546"/>
                      <a:pt x="12694" y="8520"/>
                      <a:pt x="12678" y="8495"/>
                    </a:cubicBezTo>
                    <a:close/>
                    <a:moveTo>
                      <a:pt x="13031" y="8740"/>
                    </a:moveTo>
                    <a:lnTo>
                      <a:pt x="12910" y="9534"/>
                    </a:lnTo>
                    <a:cubicBezTo>
                      <a:pt x="12973" y="9543"/>
                      <a:pt x="13040" y="9550"/>
                      <a:pt x="13107" y="9550"/>
                    </a:cubicBezTo>
                    <a:lnTo>
                      <a:pt x="13132" y="9550"/>
                    </a:lnTo>
                    <a:lnTo>
                      <a:pt x="13132" y="8743"/>
                    </a:lnTo>
                    <a:lnTo>
                      <a:pt x="13107" y="8743"/>
                    </a:lnTo>
                    <a:cubicBezTo>
                      <a:pt x="13081" y="8743"/>
                      <a:pt x="13056" y="8743"/>
                      <a:pt x="13031" y="8740"/>
                    </a:cubicBezTo>
                    <a:close/>
                    <a:moveTo>
                      <a:pt x="13774" y="8743"/>
                    </a:moveTo>
                    <a:lnTo>
                      <a:pt x="13774" y="9550"/>
                    </a:lnTo>
                    <a:lnTo>
                      <a:pt x="13936" y="9550"/>
                    </a:lnTo>
                    <a:lnTo>
                      <a:pt x="13936" y="8743"/>
                    </a:lnTo>
                    <a:close/>
                    <a:moveTo>
                      <a:pt x="14578" y="8743"/>
                    </a:moveTo>
                    <a:lnTo>
                      <a:pt x="14578" y="9550"/>
                    </a:lnTo>
                    <a:lnTo>
                      <a:pt x="14740" y="9550"/>
                    </a:lnTo>
                    <a:lnTo>
                      <a:pt x="14740" y="8743"/>
                    </a:lnTo>
                    <a:close/>
                    <a:moveTo>
                      <a:pt x="15381" y="8743"/>
                    </a:moveTo>
                    <a:lnTo>
                      <a:pt x="15381" y="9550"/>
                    </a:lnTo>
                    <a:lnTo>
                      <a:pt x="15543" y="9550"/>
                    </a:lnTo>
                    <a:lnTo>
                      <a:pt x="15543" y="8743"/>
                    </a:lnTo>
                    <a:close/>
                    <a:moveTo>
                      <a:pt x="16185" y="8743"/>
                    </a:moveTo>
                    <a:lnTo>
                      <a:pt x="16185" y="9550"/>
                    </a:lnTo>
                    <a:lnTo>
                      <a:pt x="16347" y="9550"/>
                    </a:lnTo>
                    <a:lnTo>
                      <a:pt x="16347" y="8743"/>
                    </a:lnTo>
                    <a:close/>
                    <a:moveTo>
                      <a:pt x="16989" y="8743"/>
                    </a:moveTo>
                    <a:lnTo>
                      <a:pt x="16989" y="9550"/>
                    </a:lnTo>
                    <a:lnTo>
                      <a:pt x="17151" y="9550"/>
                    </a:lnTo>
                    <a:lnTo>
                      <a:pt x="17151" y="8743"/>
                    </a:lnTo>
                    <a:close/>
                    <a:moveTo>
                      <a:pt x="17792" y="8743"/>
                    </a:moveTo>
                    <a:lnTo>
                      <a:pt x="17792" y="9550"/>
                    </a:lnTo>
                    <a:lnTo>
                      <a:pt x="17954" y="9550"/>
                    </a:lnTo>
                    <a:lnTo>
                      <a:pt x="17954" y="8743"/>
                    </a:lnTo>
                    <a:close/>
                    <a:moveTo>
                      <a:pt x="18596" y="8743"/>
                    </a:moveTo>
                    <a:lnTo>
                      <a:pt x="18596" y="9550"/>
                    </a:lnTo>
                    <a:lnTo>
                      <a:pt x="18758" y="9550"/>
                    </a:lnTo>
                    <a:lnTo>
                      <a:pt x="18758" y="8743"/>
                    </a:lnTo>
                    <a:close/>
                    <a:moveTo>
                      <a:pt x="19400" y="8743"/>
                    </a:moveTo>
                    <a:lnTo>
                      <a:pt x="19400" y="9550"/>
                    </a:lnTo>
                    <a:lnTo>
                      <a:pt x="19562" y="9550"/>
                    </a:lnTo>
                    <a:lnTo>
                      <a:pt x="19562" y="8743"/>
                    </a:lnTo>
                    <a:close/>
                    <a:moveTo>
                      <a:pt x="20203" y="8743"/>
                    </a:moveTo>
                    <a:lnTo>
                      <a:pt x="20203" y="9550"/>
                    </a:lnTo>
                    <a:lnTo>
                      <a:pt x="20365" y="9550"/>
                    </a:lnTo>
                    <a:lnTo>
                      <a:pt x="20365" y="8743"/>
                    </a:lnTo>
                    <a:close/>
                    <a:moveTo>
                      <a:pt x="21010" y="8743"/>
                    </a:moveTo>
                    <a:lnTo>
                      <a:pt x="21010" y="9550"/>
                    </a:lnTo>
                    <a:lnTo>
                      <a:pt x="21169" y="9550"/>
                    </a:lnTo>
                    <a:lnTo>
                      <a:pt x="21169" y="8743"/>
                    </a:lnTo>
                    <a:close/>
                    <a:moveTo>
                      <a:pt x="21814" y="8743"/>
                    </a:moveTo>
                    <a:lnTo>
                      <a:pt x="21814" y="9550"/>
                    </a:lnTo>
                    <a:lnTo>
                      <a:pt x="21973" y="9550"/>
                    </a:lnTo>
                    <a:lnTo>
                      <a:pt x="21973" y="8743"/>
                    </a:lnTo>
                    <a:close/>
                    <a:moveTo>
                      <a:pt x="22618" y="8743"/>
                    </a:moveTo>
                    <a:lnTo>
                      <a:pt x="22618" y="9550"/>
                    </a:lnTo>
                    <a:lnTo>
                      <a:pt x="22776" y="9550"/>
                    </a:lnTo>
                    <a:lnTo>
                      <a:pt x="22776" y="8743"/>
                    </a:lnTo>
                    <a:close/>
                    <a:moveTo>
                      <a:pt x="23421" y="8743"/>
                    </a:moveTo>
                    <a:lnTo>
                      <a:pt x="23421" y="9550"/>
                    </a:lnTo>
                    <a:lnTo>
                      <a:pt x="23580" y="9550"/>
                    </a:lnTo>
                    <a:lnTo>
                      <a:pt x="23580" y="8743"/>
                    </a:lnTo>
                    <a:close/>
                    <a:moveTo>
                      <a:pt x="24225" y="8743"/>
                    </a:moveTo>
                    <a:lnTo>
                      <a:pt x="24225" y="9550"/>
                    </a:lnTo>
                    <a:lnTo>
                      <a:pt x="24384" y="9550"/>
                    </a:lnTo>
                    <a:lnTo>
                      <a:pt x="24384" y="8743"/>
                    </a:lnTo>
                    <a:close/>
                    <a:moveTo>
                      <a:pt x="25029" y="8743"/>
                    </a:moveTo>
                    <a:lnTo>
                      <a:pt x="25029" y="9550"/>
                    </a:lnTo>
                    <a:lnTo>
                      <a:pt x="25187" y="9550"/>
                    </a:lnTo>
                    <a:lnTo>
                      <a:pt x="25187" y="8743"/>
                    </a:lnTo>
                    <a:close/>
                    <a:moveTo>
                      <a:pt x="25998" y="8914"/>
                    </a:moveTo>
                    <a:lnTo>
                      <a:pt x="25626" y="9629"/>
                    </a:lnTo>
                    <a:cubicBezTo>
                      <a:pt x="25658" y="9645"/>
                      <a:pt x="25686" y="9664"/>
                      <a:pt x="25715" y="9683"/>
                    </a:cubicBezTo>
                    <a:lnTo>
                      <a:pt x="26182" y="9029"/>
                    </a:lnTo>
                    <a:cubicBezTo>
                      <a:pt x="26125" y="8984"/>
                      <a:pt x="26061" y="8946"/>
                      <a:pt x="25998" y="8914"/>
                    </a:cubicBezTo>
                    <a:close/>
                    <a:moveTo>
                      <a:pt x="26715" y="9705"/>
                    </a:moveTo>
                    <a:lnTo>
                      <a:pt x="25966" y="10001"/>
                    </a:lnTo>
                    <a:cubicBezTo>
                      <a:pt x="25978" y="10036"/>
                      <a:pt x="25991" y="10067"/>
                      <a:pt x="25998" y="10102"/>
                    </a:cubicBezTo>
                    <a:lnTo>
                      <a:pt x="26782" y="9912"/>
                    </a:lnTo>
                    <a:cubicBezTo>
                      <a:pt x="26763" y="9842"/>
                      <a:pt x="26741" y="9772"/>
                      <a:pt x="26715" y="9705"/>
                    </a:cubicBezTo>
                    <a:close/>
                    <a:moveTo>
                      <a:pt x="25978" y="10509"/>
                    </a:moveTo>
                    <a:cubicBezTo>
                      <a:pt x="25969" y="10541"/>
                      <a:pt x="25953" y="10572"/>
                      <a:pt x="25937" y="10604"/>
                    </a:cubicBezTo>
                    <a:lnTo>
                      <a:pt x="26655" y="10973"/>
                    </a:lnTo>
                    <a:cubicBezTo>
                      <a:pt x="26687" y="10906"/>
                      <a:pt x="26715" y="10839"/>
                      <a:pt x="26741" y="10773"/>
                    </a:cubicBezTo>
                    <a:lnTo>
                      <a:pt x="25978" y="10509"/>
                    </a:lnTo>
                    <a:close/>
                    <a:moveTo>
                      <a:pt x="25658" y="10900"/>
                    </a:moveTo>
                    <a:cubicBezTo>
                      <a:pt x="25626" y="10916"/>
                      <a:pt x="25597" y="10931"/>
                      <a:pt x="25565" y="10944"/>
                    </a:cubicBezTo>
                    <a:lnTo>
                      <a:pt x="25864" y="11691"/>
                    </a:lnTo>
                    <a:cubicBezTo>
                      <a:pt x="25931" y="11662"/>
                      <a:pt x="25998" y="11630"/>
                      <a:pt x="26061" y="11595"/>
                    </a:cubicBezTo>
                    <a:lnTo>
                      <a:pt x="25658" y="10900"/>
                    </a:lnTo>
                    <a:close/>
                    <a:moveTo>
                      <a:pt x="0" y="10995"/>
                    </a:moveTo>
                    <a:lnTo>
                      <a:pt x="0" y="11802"/>
                    </a:lnTo>
                    <a:lnTo>
                      <a:pt x="162" y="11802"/>
                    </a:lnTo>
                    <a:lnTo>
                      <a:pt x="162" y="10995"/>
                    </a:lnTo>
                    <a:close/>
                    <a:moveTo>
                      <a:pt x="804" y="10995"/>
                    </a:moveTo>
                    <a:lnTo>
                      <a:pt x="804" y="11802"/>
                    </a:lnTo>
                    <a:lnTo>
                      <a:pt x="966" y="11802"/>
                    </a:lnTo>
                    <a:lnTo>
                      <a:pt x="966" y="10995"/>
                    </a:lnTo>
                    <a:close/>
                    <a:moveTo>
                      <a:pt x="1607" y="10995"/>
                    </a:moveTo>
                    <a:lnTo>
                      <a:pt x="1607" y="11802"/>
                    </a:lnTo>
                    <a:lnTo>
                      <a:pt x="1769" y="11802"/>
                    </a:lnTo>
                    <a:lnTo>
                      <a:pt x="1769" y="10995"/>
                    </a:lnTo>
                    <a:close/>
                    <a:moveTo>
                      <a:pt x="2411" y="10995"/>
                    </a:moveTo>
                    <a:lnTo>
                      <a:pt x="2411" y="11802"/>
                    </a:lnTo>
                    <a:lnTo>
                      <a:pt x="2573" y="11802"/>
                    </a:lnTo>
                    <a:lnTo>
                      <a:pt x="2573" y="10995"/>
                    </a:lnTo>
                    <a:close/>
                    <a:moveTo>
                      <a:pt x="3215" y="10995"/>
                    </a:moveTo>
                    <a:lnTo>
                      <a:pt x="3215" y="11802"/>
                    </a:lnTo>
                    <a:lnTo>
                      <a:pt x="3377" y="11802"/>
                    </a:lnTo>
                    <a:lnTo>
                      <a:pt x="3377" y="10995"/>
                    </a:lnTo>
                    <a:close/>
                    <a:moveTo>
                      <a:pt x="4018" y="10995"/>
                    </a:moveTo>
                    <a:lnTo>
                      <a:pt x="4018" y="11802"/>
                    </a:lnTo>
                    <a:lnTo>
                      <a:pt x="4180" y="11802"/>
                    </a:lnTo>
                    <a:lnTo>
                      <a:pt x="4180" y="10995"/>
                    </a:lnTo>
                    <a:close/>
                    <a:moveTo>
                      <a:pt x="4825" y="10995"/>
                    </a:moveTo>
                    <a:lnTo>
                      <a:pt x="4825" y="11802"/>
                    </a:lnTo>
                    <a:lnTo>
                      <a:pt x="4984" y="11802"/>
                    </a:lnTo>
                    <a:lnTo>
                      <a:pt x="4984" y="10995"/>
                    </a:lnTo>
                    <a:close/>
                    <a:moveTo>
                      <a:pt x="5629" y="10995"/>
                    </a:moveTo>
                    <a:lnTo>
                      <a:pt x="5629" y="11802"/>
                    </a:lnTo>
                    <a:lnTo>
                      <a:pt x="5788" y="11802"/>
                    </a:lnTo>
                    <a:lnTo>
                      <a:pt x="5788" y="10995"/>
                    </a:lnTo>
                    <a:close/>
                    <a:moveTo>
                      <a:pt x="6433" y="10995"/>
                    </a:moveTo>
                    <a:lnTo>
                      <a:pt x="6433" y="11802"/>
                    </a:lnTo>
                    <a:lnTo>
                      <a:pt x="6592" y="11802"/>
                    </a:lnTo>
                    <a:lnTo>
                      <a:pt x="6592" y="10995"/>
                    </a:lnTo>
                    <a:close/>
                    <a:moveTo>
                      <a:pt x="7236" y="10995"/>
                    </a:moveTo>
                    <a:lnTo>
                      <a:pt x="7236" y="11802"/>
                    </a:lnTo>
                    <a:lnTo>
                      <a:pt x="7395" y="11802"/>
                    </a:lnTo>
                    <a:lnTo>
                      <a:pt x="7395" y="10995"/>
                    </a:lnTo>
                    <a:close/>
                    <a:moveTo>
                      <a:pt x="8040" y="10995"/>
                    </a:moveTo>
                    <a:lnTo>
                      <a:pt x="8040" y="11802"/>
                    </a:lnTo>
                    <a:lnTo>
                      <a:pt x="8199" y="11802"/>
                    </a:lnTo>
                    <a:lnTo>
                      <a:pt x="8199" y="10995"/>
                    </a:lnTo>
                    <a:close/>
                    <a:moveTo>
                      <a:pt x="8844" y="10995"/>
                    </a:moveTo>
                    <a:lnTo>
                      <a:pt x="8844" y="11802"/>
                    </a:lnTo>
                    <a:lnTo>
                      <a:pt x="9003" y="11802"/>
                    </a:lnTo>
                    <a:lnTo>
                      <a:pt x="9003" y="10995"/>
                    </a:lnTo>
                    <a:close/>
                    <a:moveTo>
                      <a:pt x="9647" y="10995"/>
                    </a:moveTo>
                    <a:lnTo>
                      <a:pt x="9647" y="11802"/>
                    </a:lnTo>
                    <a:lnTo>
                      <a:pt x="9806" y="11802"/>
                    </a:lnTo>
                    <a:lnTo>
                      <a:pt x="9806" y="10995"/>
                    </a:lnTo>
                    <a:close/>
                    <a:moveTo>
                      <a:pt x="10451" y="10995"/>
                    </a:moveTo>
                    <a:lnTo>
                      <a:pt x="10451" y="11802"/>
                    </a:lnTo>
                    <a:lnTo>
                      <a:pt x="10613" y="11802"/>
                    </a:lnTo>
                    <a:lnTo>
                      <a:pt x="10613" y="10995"/>
                    </a:lnTo>
                    <a:close/>
                    <a:moveTo>
                      <a:pt x="11255" y="10995"/>
                    </a:moveTo>
                    <a:lnTo>
                      <a:pt x="11255" y="11802"/>
                    </a:lnTo>
                    <a:lnTo>
                      <a:pt x="11417" y="11802"/>
                    </a:lnTo>
                    <a:lnTo>
                      <a:pt x="11417" y="10995"/>
                    </a:lnTo>
                    <a:close/>
                    <a:moveTo>
                      <a:pt x="12058" y="10995"/>
                    </a:moveTo>
                    <a:lnTo>
                      <a:pt x="12058" y="11802"/>
                    </a:lnTo>
                    <a:lnTo>
                      <a:pt x="12220" y="11802"/>
                    </a:lnTo>
                    <a:lnTo>
                      <a:pt x="12220" y="10995"/>
                    </a:lnTo>
                    <a:close/>
                    <a:moveTo>
                      <a:pt x="12862" y="10995"/>
                    </a:moveTo>
                    <a:lnTo>
                      <a:pt x="12862" y="11802"/>
                    </a:lnTo>
                    <a:lnTo>
                      <a:pt x="13024" y="11802"/>
                    </a:lnTo>
                    <a:lnTo>
                      <a:pt x="13024" y="10995"/>
                    </a:lnTo>
                    <a:close/>
                    <a:moveTo>
                      <a:pt x="13666" y="10995"/>
                    </a:moveTo>
                    <a:lnTo>
                      <a:pt x="13666" y="11802"/>
                    </a:lnTo>
                    <a:lnTo>
                      <a:pt x="13828" y="11802"/>
                    </a:lnTo>
                    <a:lnTo>
                      <a:pt x="13828" y="10995"/>
                    </a:lnTo>
                    <a:close/>
                    <a:moveTo>
                      <a:pt x="14470" y="10995"/>
                    </a:moveTo>
                    <a:lnTo>
                      <a:pt x="14470" y="11802"/>
                    </a:lnTo>
                    <a:lnTo>
                      <a:pt x="14632" y="11802"/>
                    </a:lnTo>
                    <a:lnTo>
                      <a:pt x="14632" y="10995"/>
                    </a:lnTo>
                    <a:close/>
                    <a:moveTo>
                      <a:pt x="15273" y="10995"/>
                    </a:moveTo>
                    <a:lnTo>
                      <a:pt x="15273" y="11802"/>
                    </a:lnTo>
                    <a:lnTo>
                      <a:pt x="15435" y="11802"/>
                    </a:lnTo>
                    <a:lnTo>
                      <a:pt x="15435" y="10995"/>
                    </a:lnTo>
                    <a:close/>
                    <a:moveTo>
                      <a:pt x="16077" y="10995"/>
                    </a:moveTo>
                    <a:lnTo>
                      <a:pt x="16077" y="11802"/>
                    </a:lnTo>
                    <a:lnTo>
                      <a:pt x="16239" y="11802"/>
                    </a:lnTo>
                    <a:lnTo>
                      <a:pt x="16239" y="10995"/>
                    </a:lnTo>
                    <a:close/>
                    <a:moveTo>
                      <a:pt x="16881" y="10995"/>
                    </a:moveTo>
                    <a:lnTo>
                      <a:pt x="16881" y="11802"/>
                    </a:lnTo>
                    <a:lnTo>
                      <a:pt x="17043" y="11802"/>
                    </a:lnTo>
                    <a:lnTo>
                      <a:pt x="17043" y="10995"/>
                    </a:lnTo>
                    <a:close/>
                    <a:moveTo>
                      <a:pt x="17684" y="10995"/>
                    </a:moveTo>
                    <a:lnTo>
                      <a:pt x="17684" y="11802"/>
                    </a:lnTo>
                    <a:lnTo>
                      <a:pt x="17846" y="11802"/>
                    </a:lnTo>
                    <a:lnTo>
                      <a:pt x="17846" y="10995"/>
                    </a:lnTo>
                    <a:close/>
                    <a:moveTo>
                      <a:pt x="18491" y="10995"/>
                    </a:moveTo>
                    <a:lnTo>
                      <a:pt x="18491" y="11802"/>
                    </a:lnTo>
                    <a:lnTo>
                      <a:pt x="18650" y="11802"/>
                    </a:lnTo>
                    <a:lnTo>
                      <a:pt x="18650" y="10995"/>
                    </a:lnTo>
                    <a:close/>
                    <a:moveTo>
                      <a:pt x="19295" y="10995"/>
                    </a:moveTo>
                    <a:lnTo>
                      <a:pt x="19295" y="11802"/>
                    </a:lnTo>
                    <a:lnTo>
                      <a:pt x="19454" y="11802"/>
                    </a:lnTo>
                    <a:lnTo>
                      <a:pt x="19454" y="10995"/>
                    </a:lnTo>
                    <a:close/>
                    <a:moveTo>
                      <a:pt x="20099" y="10995"/>
                    </a:moveTo>
                    <a:lnTo>
                      <a:pt x="20099" y="11802"/>
                    </a:lnTo>
                    <a:lnTo>
                      <a:pt x="20257" y="11802"/>
                    </a:lnTo>
                    <a:lnTo>
                      <a:pt x="20257" y="10995"/>
                    </a:lnTo>
                    <a:close/>
                    <a:moveTo>
                      <a:pt x="20902" y="10995"/>
                    </a:moveTo>
                    <a:lnTo>
                      <a:pt x="20902" y="11802"/>
                    </a:lnTo>
                    <a:lnTo>
                      <a:pt x="21061" y="11802"/>
                    </a:lnTo>
                    <a:lnTo>
                      <a:pt x="21061" y="10995"/>
                    </a:lnTo>
                    <a:close/>
                    <a:moveTo>
                      <a:pt x="21706" y="10995"/>
                    </a:moveTo>
                    <a:lnTo>
                      <a:pt x="21706" y="11802"/>
                    </a:lnTo>
                    <a:lnTo>
                      <a:pt x="21865" y="11802"/>
                    </a:lnTo>
                    <a:lnTo>
                      <a:pt x="21865" y="10995"/>
                    </a:lnTo>
                    <a:close/>
                    <a:moveTo>
                      <a:pt x="22510" y="10995"/>
                    </a:moveTo>
                    <a:lnTo>
                      <a:pt x="22510" y="11802"/>
                    </a:lnTo>
                    <a:lnTo>
                      <a:pt x="22672" y="11802"/>
                    </a:lnTo>
                    <a:lnTo>
                      <a:pt x="22672" y="10995"/>
                    </a:lnTo>
                    <a:close/>
                    <a:moveTo>
                      <a:pt x="23313" y="10995"/>
                    </a:moveTo>
                    <a:lnTo>
                      <a:pt x="23313" y="11802"/>
                    </a:lnTo>
                    <a:lnTo>
                      <a:pt x="23475" y="11802"/>
                    </a:lnTo>
                    <a:lnTo>
                      <a:pt x="23475" y="10995"/>
                    </a:lnTo>
                    <a:close/>
                    <a:moveTo>
                      <a:pt x="24117" y="10995"/>
                    </a:moveTo>
                    <a:lnTo>
                      <a:pt x="24117" y="11802"/>
                    </a:lnTo>
                    <a:lnTo>
                      <a:pt x="24279" y="11802"/>
                    </a:lnTo>
                    <a:lnTo>
                      <a:pt x="24279" y="10995"/>
                    </a:lnTo>
                    <a:close/>
                    <a:moveTo>
                      <a:pt x="24921" y="10995"/>
                    </a:moveTo>
                    <a:lnTo>
                      <a:pt x="24921" y="11802"/>
                    </a:lnTo>
                    <a:lnTo>
                      <a:pt x="25083" y="11802"/>
                    </a:lnTo>
                    <a:lnTo>
                      <a:pt x="25083" y="10995"/>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2"/>
              <p:cNvSpPr/>
              <p:nvPr/>
            </p:nvSpPr>
            <p:spPr>
              <a:xfrm>
                <a:off x="8116573" y="3972876"/>
                <a:ext cx="50078" cy="5012"/>
              </a:xfrm>
              <a:custGeom>
                <a:avLst/>
                <a:gdLst/>
                <a:ahLst/>
                <a:cxnLst/>
                <a:rect l="l" t="t" r="r" b="b"/>
                <a:pathLst>
                  <a:path w="808" h="80" extrusionOk="0">
                    <a:moveTo>
                      <a:pt x="1" y="1"/>
                    </a:moveTo>
                    <a:lnTo>
                      <a:pt x="1" y="80"/>
                    </a:lnTo>
                    <a:lnTo>
                      <a:pt x="807" y="80"/>
                    </a:lnTo>
                    <a:lnTo>
                      <a:pt x="807" y="1"/>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2"/>
              <p:cNvSpPr/>
              <p:nvPr/>
            </p:nvSpPr>
            <p:spPr>
              <a:xfrm>
                <a:off x="6231064" y="4073364"/>
                <a:ext cx="1114541" cy="664377"/>
              </a:xfrm>
              <a:custGeom>
                <a:avLst/>
                <a:gdLst/>
                <a:ahLst/>
                <a:cxnLst/>
                <a:rect l="l" t="t" r="r" b="b"/>
                <a:pathLst>
                  <a:path w="17983" h="10605" extrusionOk="0">
                    <a:moveTo>
                      <a:pt x="454" y="1"/>
                    </a:moveTo>
                    <a:cubicBezTo>
                      <a:pt x="203" y="1"/>
                      <a:pt x="0" y="204"/>
                      <a:pt x="0" y="452"/>
                    </a:cubicBezTo>
                    <a:lnTo>
                      <a:pt x="0" y="10604"/>
                    </a:lnTo>
                    <a:lnTo>
                      <a:pt x="17983" y="10604"/>
                    </a:lnTo>
                    <a:lnTo>
                      <a:pt x="17983" y="452"/>
                    </a:lnTo>
                    <a:cubicBezTo>
                      <a:pt x="17983" y="204"/>
                      <a:pt x="17783" y="1"/>
                      <a:pt x="17532"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a:off x="5988073" y="4644172"/>
                <a:ext cx="1361570" cy="113862"/>
              </a:xfrm>
              <a:custGeom>
                <a:avLst/>
                <a:gdLst/>
                <a:ahLst/>
                <a:cxnLst/>
                <a:rect l="l" t="t" r="r" b="b"/>
                <a:pathLst>
                  <a:path w="21322" h="1764" extrusionOk="0">
                    <a:moveTo>
                      <a:pt x="404" y="0"/>
                    </a:moveTo>
                    <a:cubicBezTo>
                      <a:pt x="181" y="0"/>
                      <a:pt x="0" y="181"/>
                      <a:pt x="0" y="404"/>
                    </a:cubicBezTo>
                    <a:lnTo>
                      <a:pt x="0" y="1763"/>
                    </a:lnTo>
                    <a:lnTo>
                      <a:pt x="21322" y="1763"/>
                    </a:lnTo>
                    <a:lnTo>
                      <a:pt x="21322" y="404"/>
                    </a:lnTo>
                    <a:cubicBezTo>
                      <a:pt x="21322" y="181"/>
                      <a:pt x="21141" y="0"/>
                      <a:pt x="20915" y="0"/>
                    </a:cubicBezTo>
                    <a:close/>
                  </a:path>
                </a:pathLst>
              </a:custGeom>
              <a:solidFill>
                <a:srgbClr val="007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p:nvPr/>
            </p:nvSpPr>
            <p:spPr>
              <a:xfrm>
                <a:off x="6231064" y="4211315"/>
                <a:ext cx="1114541" cy="74676"/>
              </a:xfrm>
              <a:custGeom>
                <a:avLst/>
                <a:gdLst/>
                <a:ahLst/>
                <a:cxnLst/>
                <a:rect l="l" t="t" r="r" b="b"/>
                <a:pathLst>
                  <a:path w="17983" h="1192" extrusionOk="0">
                    <a:moveTo>
                      <a:pt x="0" y="0"/>
                    </a:moveTo>
                    <a:lnTo>
                      <a:pt x="0" y="1191"/>
                    </a:lnTo>
                    <a:lnTo>
                      <a:pt x="17983" y="1191"/>
                    </a:lnTo>
                    <a:lnTo>
                      <a:pt x="17983" y="0"/>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2"/>
              <p:cNvSpPr/>
              <p:nvPr/>
            </p:nvSpPr>
            <p:spPr>
              <a:xfrm>
                <a:off x="6231064" y="4310174"/>
                <a:ext cx="1114541" cy="50807"/>
              </a:xfrm>
              <a:custGeom>
                <a:avLst/>
                <a:gdLst/>
                <a:ahLst/>
                <a:cxnLst/>
                <a:rect l="l" t="t" r="r" b="b"/>
                <a:pathLst>
                  <a:path w="17983" h="811" extrusionOk="0">
                    <a:moveTo>
                      <a:pt x="0" y="1"/>
                    </a:moveTo>
                    <a:lnTo>
                      <a:pt x="0" y="811"/>
                    </a:lnTo>
                    <a:lnTo>
                      <a:pt x="17983" y="811"/>
                    </a:lnTo>
                    <a:lnTo>
                      <a:pt x="17983" y="1"/>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6543683" y="4397193"/>
                <a:ext cx="467062" cy="205609"/>
              </a:xfrm>
              <a:custGeom>
                <a:avLst/>
                <a:gdLst/>
                <a:ahLst/>
                <a:cxnLst/>
                <a:rect l="l" t="t" r="r" b="b"/>
                <a:pathLst>
                  <a:path w="7536" h="3282" extrusionOk="0">
                    <a:moveTo>
                      <a:pt x="1" y="0"/>
                    </a:moveTo>
                    <a:lnTo>
                      <a:pt x="1" y="3282"/>
                    </a:lnTo>
                    <a:lnTo>
                      <a:pt x="7535" y="3282"/>
                    </a:lnTo>
                    <a:lnTo>
                      <a:pt x="7535" y="0"/>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6562586" y="4417679"/>
                <a:ext cx="429256" cy="164826"/>
              </a:xfrm>
              <a:custGeom>
                <a:avLst/>
                <a:gdLst/>
                <a:ahLst/>
                <a:cxnLst/>
                <a:rect l="l" t="t" r="r" b="b"/>
                <a:pathLst>
                  <a:path w="6926" h="2631" extrusionOk="0">
                    <a:moveTo>
                      <a:pt x="0" y="0"/>
                    </a:moveTo>
                    <a:lnTo>
                      <a:pt x="0" y="2631"/>
                    </a:lnTo>
                    <a:lnTo>
                      <a:pt x="6926" y="2631"/>
                    </a:lnTo>
                    <a:lnTo>
                      <a:pt x="6926"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6777218" y="4417679"/>
                <a:ext cx="214628" cy="164826"/>
              </a:xfrm>
              <a:custGeom>
                <a:avLst/>
                <a:gdLst/>
                <a:ahLst/>
                <a:cxnLst/>
                <a:rect l="l" t="t" r="r" b="b"/>
                <a:pathLst>
                  <a:path w="3463" h="2631" extrusionOk="0">
                    <a:moveTo>
                      <a:pt x="0" y="0"/>
                    </a:moveTo>
                    <a:lnTo>
                      <a:pt x="0" y="2631"/>
                    </a:lnTo>
                    <a:lnTo>
                      <a:pt x="3463" y="2631"/>
                    </a:lnTo>
                    <a:lnTo>
                      <a:pt x="3463" y="0"/>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6562586" y="4417679"/>
                <a:ext cx="51069" cy="164826"/>
              </a:xfrm>
              <a:custGeom>
                <a:avLst/>
                <a:gdLst/>
                <a:ahLst/>
                <a:cxnLst/>
                <a:rect l="l" t="t" r="r" b="b"/>
                <a:pathLst>
                  <a:path w="824" h="2631" extrusionOk="0">
                    <a:moveTo>
                      <a:pt x="0" y="0"/>
                    </a:moveTo>
                    <a:lnTo>
                      <a:pt x="0" y="2631"/>
                    </a:lnTo>
                    <a:lnTo>
                      <a:pt x="823" y="2631"/>
                    </a:lnTo>
                    <a:lnTo>
                      <a:pt x="823" y="0"/>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a:off x="6846510" y="4477570"/>
                <a:ext cx="45739" cy="46610"/>
              </a:xfrm>
              <a:custGeom>
                <a:avLst/>
                <a:gdLst/>
                <a:ahLst/>
                <a:cxnLst/>
                <a:rect l="l" t="t" r="r" b="b"/>
                <a:pathLst>
                  <a:path w="738" h="744" extrusionOk="0">
                    <a:moveTo>
                      <a:pt x="369" y="134"/>
                    </a:moveTo>
                    <a:cubicBezTo>
                      <a:pt x="426" y="134"/>
                      <a:pt x="470" y="156"/>
                      <a:pt x="502" y="197"/>
                    </a:cubicBezTo>
                    <a:cubicBezTo>
                      <a:pt x="531" y="239"/>
                      <a:pt x="547" y="296"/>
                      <a:pt x="547" y="372"/>
                    </a:cubicBezTo>
                    <a:cubicBezTo>
                      <a:pt x="547" y="448"/>
                      <a:pt x="531" y="506"/>
                      <a:pt x="502" y="547"/>
                    </a:cubicBezTo>
                    <a:cubicBezTo>
                      <a:pt x="470" y="588"/>
                      <a:pt x="426" y="610"/>
                      <a:pt x="369" y="610"/>
                    </a:cubicBezTo>
                    <a:cubicBezTo>
                      <a:pt x="311" y="610"/>
                      <a:pt x="270" y="588"/>
                      <a:pt x="238" y="547"/>
                    </a:cubicBezTo>
                    <a:cubicBezTo>
                      <a:pt x="207" y="506"/>
                      <a:pt x="191" y="448"/>
                      <a:pt x="191" y="372"/>
                    </a:cubicBezTo>
                    <a:cubicBezTo>
                      <a:pt x="191" y="296"/>
                      <a:pt x="207" y="239"/>
                      <a:pt x="238" y="197"/>
                    </a:cubicBezTo>
                    <a:cubicBezTo>
                      <a:pt x="270" y="156"/>
                      <a:pt x="311" y="134"/>
                      <a:pt x="369" y="134"/>
                    </a:cubicBezTo>
                    <a:close/>
                    <a:moveTo>
                      <a:pt x="369" y="0"/>
                    </a:moveTo>
                    <a:cubicBezTo>
                      <a:pt x="254" y="0"/>
                      <a:pt x="162" y="32"/>
                      <a:pt x="99" y="99"/>
                    </a:cubicBezTo>
                    <a:cubicBezTo>
                      <a:pt x="32" y="166"/>
                      <a:pt x="0" y="255"/>
                      <a:pt x="0" y="372"/>
                    </a:cubicBezTo>
                    <a:cubicBezTo>
                      <a:pt x="0" y="490"/>
                      <a:pt x="32" y="579"/>
                      <a:pt x="99" y="645"/>
                    </a:cubicBezTo>
                    <a:cubicBezTo>
                      <a:pt x="162" y="712"/>
                      <a:pt x="254" y="744"/>
                      <a:pt x="369" y="744"/>
                    </a:cubicBezTo>
                    <a:cubicBezTo>
                      <a:pt x="483" y="744"/>
                      <a:pt x="575" y="712"/>
                      <a:pt x="639" y="645"/>
                    </a:cubicBezTo>
                    <a:cubicBezTo>
                      <a:pt x="705" y="579"/>
                      <a:pt x="737" y="490"/>
                      <a:pt x="737" y="372"/>
                    </a:cubicBezTo>
                    <a:cubicBezTo>
                      <a:pt x="737" y="255"/>
                      <a:pt x="705" y="166"/>
                      <a:pt x="639" y="99"/>
                    </a:cubicBezTo>
                    <a:cubicBezTo>
                      <a:pt x="575" y="32"/>
                      <a:pt x="483" y="0"/>
                      <a:pt x="3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6891010" y="4478385"/>
                <a:ext cx="39975" cy="45044"/>
              </a:xfrm>
              <a:custGeom>
                <a:avLst/>
                <a:gdLst/>
                <a:ahLst/>
                <a:cxnLst/>
                <a:rect l="l" t="t" r="r" b="b"/>
                <a:pathLst>
                  <a:path w="645" h="719" extrusionOk="0">
                    <a:moveTo>
                      <a:pt x="0" y="0"/>
                    </a:moveTo>
                    <a:lnTo>
                      <a:pt x="0" y="718"/>
                    </a:lnTo>
                    <a:lnTo>
                      <a:pt x="178" y="718"/>
                    </a:lnTo>
                    <a:lnTo>
                      <a:pt x="178" y="226"/>
                    </a:lnTo>
                    <a:lnTo>
                      <a:pt x="438" y="718"/>
                    </a:lnTo>
                    <a:lnTo>
                      <a:pt x="645" y="718"/>
                    </a:lnTo>
                    <a:lnTo>
                      <a:pt x="645" y="0"/>
                    </a:lnTo>
                    <a:lnTo>
                      <a:pt x="470" y="0"/>
                    </a:lnTo>
                    <a:lnTo>
                      <a:pt x="470" y="493"/>
                    </a:lnTo>
                    <a:lnTo>
                      <a:pt x="2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6645266" y="4477570"/>
                <a:ext cx="45925" cy="46610"/>
              </a:xfrm>
              <a:custGeom>
                <a:avLst/>
                <a:gdLst/>
                <a:ahLst/>
                <a:cxnLst/>
                <a:rect l="l" t="t" r="r" b="b"/>
                <a:pathLst>
                  <a:path w="741" h="744" extrusionOk="0">
                    <a:moveTo>
                      <a:pt x="372" y="134"/>
                    </a:moveTo>
                    <a:cubicBezTo>
                      <a:pt x="426" y="134"/>
                      <a:pt x="471" y="156"/>
                      <a:pt x="503" y="197"/>
                    </a:cubicBezTo>
                    <a:cubicBezTo>
                      <a:pt x="534" y="239"/>
                      <a:pt x="550" y="296"/>
                      <a:pt x="550" y="372"/>
                    </a:cubicBezTo>
                    <a:cubicBezTo>
                      <a:pt x="550" y="448"/>
                      <a:pt x="534" y="506"/>
                      <a:pt x="503" y="547"/>
                    </a:cubicBezTo>
                    <a:cubicBezTo>
                      <a:pt x="471" y="588"/>
                      <a:pt x="426" y="610"/>
                      <a:pt x="372" y="610"/>
                    </a:cubicBezTo>
                    <a:cubicBezTo>
                      <a:pt x="315" y="610"/>
                      <a:pt x="271" y="588"/>
                      <a:pt x="239" y="547"/>
                    </a:cubicBezTo>
                    <a:cubicBezTo>
                      <a:pt x="207" y="506"/>
                      <a:pt x="194" y="448"/>
                      <a:pt x="194" y="372"/>
                    </a:cubicBezTo>
                    <a:cubicBezTo>
                      <a:pt x="194" y="296"/>
                      <a:pt x="207" y="239"/>
                      <a:pt x="239" y="197"/>
                    </a:cubicBezTo>
                    <a:cubicBezTo>
                      <a:pt x="271" y="156"/>
                      <a:pt x="315" y="134"/>
                      <a:pt x="372" y="134"/>
                    </a:cubicBezTo>
                    <a:close/>
                    <a:moveTo>
                      <a:pt x="372" y="0"/>
                    </a:moveTo>
                    <a:cubicBezTo>
                      <a:pt x="255" y="0"/>
                      <a:pt x="166" y="32"/>
                      <a:pt x="99" y="99"/>
                    </a:cubicBezTo>
                    <a:cubicBezTo>
                      <a:pt x="36" y="166"/>
                      <a:pt x="1" y="255"/>
                      <a:pt x="1" y="372"/>
                    </a:cubicBezTo>
                    <a:cubicBezTo>
                      <a:pt x="1" y="490"/>
                      <a:pt x="36" y="579"/>
                      <a:pt x="99" y="645"/>
                    </a:cubicBezTo>
                    <a:cubicBezTo>
                      <a:pt x="166" y="712"/>
                      <a:pt x="255" y="744"/>
                      <a:pt x="372" y="744"/>
                    </a:cubicBezTo>
                    <a:cubicBezTo>
                      <a:pt x="487" y="744"/>
                      <a:pt x="576" y="712"/>
                      <a:pt x="642" y="645"/>
                    </a:cubicBezTo>
                    <a:cubicBezTo>
                      <a:pt x="706" y="579"/>
                      <a:pt x="741" y="490"/>
                      <a:pt x="741" y="372"/>
                    </a:cubicBezTo>
                    <a:cubicBezTo>
                      <a:pt x="741" y="255"/>
                      <a:pt x="706" y="166"/>
                      <a:pt x="642" y="99"/>
                    </a:cubicBezTo>
                    <a:cubicBezTo>
                      <a:pt x="576" y="32"/>
                      <a:pt x="487" y="0"/>
                      <a:pt x="3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6689952" y="4478385"/>
                <a:ext cx="30989" cy="45044"/>
              </a:xfrm>
              <a:custGeom>
                <a:avLst/>
                <a:gdLst/>
                <a:ahLst/>
                <a:cxnLst/>
                <a:rect l="l" t="t" r="r" b="b"/>
                <a:pathLst>
                  <a:path w="500" h="719" extrusionOk="0">
                    <a:moveTo>
                      <a:pt x="1" y="0"/>
                    </a:moveTo>
                    <a:lnTo>
                      <a:pt x="1" y="718"/>
                    </a:lnTo>
                    <a:lnTo>
                      <a:pt x="185" y="718"/>
                    </a:lnTo>
                    <a:lnTo>
                      <a:pt x="185" y="413"/>
                    </a:lnTo>
                    <a:lnTo>
                      <a:pt x="480" y="413"/>
                    </a:lnTo>
                    <a:lnTo>
                      <a:pt x="480" y="273"/>
                    </a:lnTo>
                    <a:lnTo>
                      <a:pt x="185" y="273"/>
                    </a:lnTo>
                    <a:lnTo>
                      <a:pt x="185" y="140"/>
                    </a:lnTo>
                    <a:lnTo>
                      <a:pt x="499" y="140"/>
                    </a:lnTo>
                    <a:lnTo>
                      <a:pt x="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2"/>
              <p:cNvSpPr/>
              <p:nvPr/>
            </p:nvSpPr>
            <p:spPr>
              <a:xfrm>
                <a:off x="6719702" y="4478385"/>
                <a:ext cx="30989" cy="45044"/>
              </a:xfrm>
              <a:custGeom>
                <a:avLst/>
                <a:gdLst/>
                <a:ahLst/>
                <a:cxnLst/>
                <a:rect l="l" t="t" r="r" b="b"/>
                <a:pathLst>
                  <a:path w="500" h="719" extrusionOk="0">
                    <a:moveTo>
                      <a:pt x="0" y="0"/>
                    </a:moveTo>
                    <a:lnTo>
                      <a:pt x="0" y="718"/>
                    </a:lnTo>
                    <a:lnTo>
                      <a:pt x="185" y="718"/>
                    </a:lnTo>
                    <a:lnTo>
                      <a:pt x="185" y="413"/>
                    </a:lnTo>
                    <a:lnTo>
                      <a:pt x="480" y="413"/>
                    </a:lnTo>
                    <a:lnTo>
                      <a:pt x="480" y="273"/>
                    </a:lnTo>
                    <a:lnTo>
                      <a:pt x="185" y="273"/>
                    </a:lnTo>
                    <a:lnTo>
                      <a:pt x="185" y="140"/>
                    </a:lnTo>
                    <a:lnTo>
                      <a:pt x="499" y="140"/>
                    </a:lnTo>
                    <a:lnTo>
                      <a:pt x="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7462514" y="3924324"/>
                <a:ext cx="1413645" cy="475495"/>
              </a:xfrm>
              <a:custGeom>
                <a:avLst/>
                <a:gdLst/>
                <a:ahLst/>
                <a:cxnLst/>
                <a:rect l="l" t="t" r="r" b="b"/>
                <a:pathLst>
                  <a:path w="22809" h="7590" extrusionOk="0">
                    <a:moveTo>
                      <a:pt x="21522" y="1287"/>
                    </a:moveTo>
                    <a:lnTo>
                      <a:pt x="21522" y="6300"/>
                    </a:lnTo>
                    <a:lnTo>
                      <a:pt x="1291" y="6300"/>
                    </a:lnTo>
                    <a:lnTo>
                      <a:pt x="1291" y="1287"/>
                    </a:lnTo>
                    <a:close/>
                    <a:moveTo>
                      <a:pt x="1" y="0"/>
                    </a:moveTo>
                    <a:lnTo>
                      <a:pt x="1" y="7589"/>
                    </a:lnTo>
                    <a:lnTo>
                      <a:pt x="22809" y="7589"/>
                    </a:lnTo>
                    <a:lnTo>
                      <a:pt x="22809"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2"/>
              <p:cNvSpPr/>
              <p:nvPr/>
            </p:nvSpPr>
            <p:spPr>
              <a:xfrm>
                <a:off x="7301308" y="3107766"/>
                <a:ext cx="1736300" cy="856830"/>
              </a:xfrm>
              <a:custGeom>
                <a:avLst/>
                <a:gdLst/>
                <a:ahLst/>
                <a:cxnLst/>
                <a:rect l="l" t="t" r="r" b="b"/>
                <a:pathLst>
                  <a:path w="28015" h="13677" extrusionOk="0">
                    <a:moveTo>
                      <a:pt x="4609" y="1"/>
                    </a:moveTo>
                    <a:lnTo>
                      <a:pt x="0" y="13676"/>
                    </a:lnTo>
                    <a:lnTo>
                      <a:pt x="28015" y="13676"/>
                    </a:lnTo>
                    <a:lnTo>
                      <a:pt x="23406" y="1"/>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a:off x="7572216" y="3130257"/>
                <a:ext cx="388475" cy="187567"/>
              </a:xfrm>
              <a:custGeom>
                <a:avLst/>
                <a:gdLst/>
                <a:ahLst/>
                <a:cxnLst/>
                <a:rect l="l" t="t" r="r" b="b"/>
                <a:pathLst>
                  <a:path w="6268" h="2994" extrusionOk="0">
                    <a:moveTo>
                      <a:pt x="1398" y="1"/>
                    </a:moveTo>
                    <a:cubicBezTo>
                      <a:pt x="1118" y="1"/>
                      <a:pt x="855" y="106"/>
                      <a:pt x="782" y="242"/>
                    </a:cubicBezTo>
                    <a:cubicBezTo>
                      <a:pt x="775" y="252"/>
                      <a:pt x="769" y="264"/>
                      <a:pt x="766" y="274"/>
                    </a:cubicBezTo>
                    <a:lnTo>
                      <a:pt x="22" y="2666"/>
                    </a:lnTo>
                    <a:cubicBezTo>
                      <a:pt x="0" y="2736"/>
                      <a:pt x="22" y="2803"/>
                      <a:pt x="76" y="2857"/>
                    </a:cubicBezTo>
                    <a:cubicBezTo>
                      <a:pt x="159" y="2939"/>
                      <a:pt x="321" y="2993"/>
                      <a:pt x="524" y="2993"/>
                    </a:cubicBezTo>
                    <a:lnTo>
                      <a:pt x="5340" y="2993"/>
                    </a:lnTo>
                    <a:cubicBezTo>
                      <a:pt x="5543" y="2993"/>
                      <a:pt x="5731" y="2939"/>
                      <a:pt x="5848" y="2857"/>
                    </a:cubicBezTo>
                    <a:cubicBezTo>
                      <a:pt x="5928" y="2803"/>
                      <a:pt x="5975" y="2736"/>
                      <a:pt x="5985" y="2666"/>
                    </a:cubicBezTo>
                    <a:lnTo>
                      <a:pt x="6268" y="274"/>
                    </a:lnTo>
                    <a:cubicBezTo>
                      <a:pt x="6268" y="264"/>
                      <a:pt x="6268" y="252"/>
                      <a:pt x="6265" y="242"/>
                    </a:cubicBezTo>
                    <a:cubicBezTo>
                      <a:pt x="6252" y="106"/>
                      <a:pt x="6033" y="1"/>
                      <a:pt x="575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7492636" y="3340003"/>
                <a:ext cx="443635" cy="237685"/>
              </a:xfrm>
              <a:custGeom>
                <a:avLst/>
                <a:gdLst/>
                <a:ahLst/>
                <a:cxnLst/>
                <a:rect l="l" t="t" r="r" b="b"/>
                <a:pathLst>
                  <a:path w="7158" h="3794" extrusionOk="0">
                    <a:moveTo>
                      <a:pt x="1704" y="1"/>
                    </a:moveTo>
                    <a:cubicBezTo>
                      <a:pt x="1548" y="1"/>
                      <a:pt x="1395" y="33"/>
                      <a:pt x="1272" y="90"/>
                    </a:cubicBezTo>
                    <a:cubicBezTo>
                      <a:pt x="1125" y="150"/>
                      <a:pt x="1021" y="242"/>
                      <a:pt x="986" y="344"/>
                    </a:cubicBezTo>
                    <a:lnTo>
                      <a:pt x="45" y="3374"/>
                    </a:lnTo>
                    <a:cubicBezTo>
                      <a:pt x="1" y="3517"/>
                      <a:pt x="80" y="3645"/>
                      <a:pt x="236" y="3721"/>
                    </a:cubicBezTo>
                    <a:cubicBezTo>
                      <a:pt x="331" y="3768"/>
                      <a:pt x="455" y="3794"/>
                      <a:pt x="598" y="3794"/>
                    </a:cubicBezTo>
                    <a:lnTo>
                      <a:pt x="6056" y="3794"/>
                    </a:lnTo>
                    <a:cubicBezTo>
                      <a:pt x="6195" y="3794"/>
                      <a:pt x="6332" y="3768"/>
                      <a:pt x="6449" y="3721"/>
                    </a:cubicBezTo>
                    <a:cubicBezTo>
                      <a:pt x="6637" y="3645"/>
                      <a:pt x="6770" y="3517"/>
                      <a:pt x="6789" y="3374"/>
                    </a:cubicBezTo>
                    <a:lnTo>
                      <a:pt x="7145" y="344"/>
                    </a:lnTo>
                    <a:cubicBezTo>
                      <a:pt x="7158" y="242"/>
                      <a:pt x="7091" y="150"/>
                      <a:pt x="6974" y="90"/>
                    </a:cubicBezTo>
                    <a:cubicBezTo>
                      <a:pt x="6872" y="33"/>
                      <a:pt x="6732" y="1"/>
                      <a:pt x="657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7392045" y="3606133"/>
                <a:ext cx="512368" cy="311107"/>
              </a:xfrm>
              <a:custGeom>
                <a:avLst/>
                <a:gdLst/>
                <a:ahLst/>
                <a:cxnLst/>
                <a:rect l="l" t="t" r="r" b="b"/>
                <a:pathLst>
                  <a:path w="8267" h="4966" extrusionOk="0">
                    <a:moveTo>
                      <a:pt x="2088" y="0"/>
                    </a:moveTo>
                    <a:cubicBezTo>
                      <a:pt x="1830" y="0"/>
                      <a:pt x="1579" y="92"/>
                      <a:pt x="1417" y="226"/>
                    </a:cubicBezTo>
                    <a:cubicBezTo>
                      <a:pt x="1338" y="289"/>
                      <a:pt x="1284" y="365"/>
                      <a:pt x="1259" y="445"/>
                    </a:cubicBezTo>
                    <a:lnTo>
                      <a:pt x="26" y="4406"/>
                    </a:lnTo>
                    <a:cubicBezTo>
                      <a:pt x="13" y="4444"/>
                      <a:pt x="7" y="4482"/>
                      <a:pt x="7" y="4520"/>
                    </a:cubicBezTo>
                    <a:cubicBezTo>
                      <a:pt x="1" y="4771"/>
                      <a:pt x="261" y="4965"/>
                      <a:pt x="639" y="4965"/>
                    </a:cubicBezTo>
                    <a:lnTo>
                      <a:pt x="6932" y="4965"/>
                    </a:lnTo>
                    <a:cubicBezTo>
                      <a:pt x="7313" y="4965"/>
                      <a:pt x="7653" y="4771"/>
                      <a:pt x="7758" y="4520"/>
                    </a:cubicBezTo>
                    <a:cubicBezTo>
                      <a:pt x="7774" y="4482"/>
                      <a:pt x="7783" y="4444"/>
                      <a:pt x="7787" y="4406"/>
                    </a:cubicBezTo>
                    <a:lnTo>
                      <a:pt x="8257" y="445"/>
                    </a:lnTo>
                    <a:cubicBezTo>
                      <a:pt x="8266" y="365"/>
                      <a:pt x="8241" y="289"/>
                      <a:pt x="8190" y="226"/>
                    </a:cubicBezTo>
                    <a:cubicBezTo>
                      <a:pt x="8088" y="92"/>
                      <a:pt x="7872" y="0"/>
                      <a:pt x="7615"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7984249" y="3130257"/>
                <a:ext cx="370440" cy="187567"/>
              </a:xfrm>
              <a:custGeom>
                <a:avLst/>
                <a:gdLst/>
                <a:ahLst/>
                <a:cxnLst/>
                <a:rect l="l" t="t" r="r" b="b"/>
                <a:pathLst>
                  <a:path w="5977" h="2994" extrusionOk="0">
                    <a:moveTo>
                      <a:pt x="811" y="1"/>
                    </a:moveTo>
                    <a:cubicBezTo>
                      <a:pt x="531" y="1"/>
                      <a:pt x="290" y="106"/>
                      <a:pt x="245" y="242"/>
                    </a:cubicBezTo>
                    <a:cubicBezTo>
                      <a:pt x="242" y="252"/>
                      <a:pt x="239" y="264"/>
                      <a:pt x="239" y="274"/>
                    </a:cubicBezTo>
                    <a:lnTo>
                      <a:pt x="7" y="2666"/>
                    </a:lnTo>
                    <a:cubicBezTo>
                      <a:pt x="1" y="2736"/>
                      <a:pt x="36" y="2803"/>
                      <a:pt x="99" y="2857"/>
                    </a:cubicBezTo>
                    <a:cubicBezTo>
                      <a:pt x="201" y="2939"/>
                      <a:pt x="376" y="2993"/>
                      <a:pt x="579" y="2993"/>
                    </a:cubicBezTo>
                    <a:lnTo>
                      <a:pt x="5398" y="2993"/>
                    </a:lnTo>
                    <a:cubicBezTo>
                      <a:pt x="5598" y="2993"/>
                      <a:pt x="5773" y="2939"/>
                      <a:pt x="5874" y="2857"/>
                    </a:cubicBezTo>
                    <a:cubicBezTo>
                      <a:pt x="5941" y="2803"/>
                      <a:pt x="5976" y="2736"/>
                      <a:pt x="5970" y="2666"/>
                    </a:cubicBezTo>
                    <a:lnTo>
                      <a:pt x="5738" y="274"/>
                    </a:lnTo>
                    <a:cubicBezTo>
                      <a:pt x="5738" y="264"/>
                      <a:pt x="5735" y="252"/>
                      <a:pt x="5732" y="242"/>
                    </a:cubicBezTo>
                    <a:cubicBezTo>
                      <a:pt x="5687" y="106"/>
                      <a:pt x="5446" y="1"/>
                      <a:pt x="516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a:off x="7959458" y="3340003"/>
                <a:ext cx="419836" cy="237685"/>
              </a:xfrm>
              <a:custGeom>
                <a:avLst/>
                <a:gdLst/>
                <a:ahLst/>
                <a:cxnLst/>
                <a:rect l="l" t="t" r="r" b="b"/>
                <a:pathLst>
                  <a:path w="6774" h="3794" extrusionOk="0">
                    <a:moveTo>
                      <a:pt x="954" y="1"/>
                    </a:moveTo>
                    <a:cubicBezTo>
                      <a:pt x="795" y="1"/>
                      <a:pt x="649" y="33"/>
                      <a:pt x="537" y="90"/>
                    </a:cubicBezTo>
                    <a:cubicBezTo>
                      <a:pt x="404" y="150"/>
                      <a:pt x="318" y="242"/>
                      <a:pt x="309" y="344"/>
                    </a:cubicBezTo>
                    <a:lnTo>
                      <a:pt x="17" y="3374"/>
                    </a:lnTo>
                    <a:cubicBezTo>
                      <a:pt x="1" y="3517"/>
                      <a:pt x="109" y="3645"/>
                      <a:pt x="283" y="3721"/>
                    </a:cubicBezTo>
                    <a:cubicBezTo>
                      <a:pt x="388" y="3768"/>
                      <a:pt x="518" y="3794"/>
                      <a:pt x="661" y="3794"/>
                    </a:cubicBezTo>
                    <a:lnTo>
                      <a:pt x="6116" y="3794"/>
                    </a:lnTo>
                    <a:cubicBezTo>
                      <a:pt x="6259" y="3794"/>
                      <a:pt x="6389" y="3768"/>
                      <a:pt x="6494" y="3721"/>
                    </a:cubicBezTo>
                    <a:cubicBezTo>
                      <a:pt x="6668" y="3645"/>
                      <a:pt x="6773" y="3517"/>
                      <a:pt x="6760" y="3374"/>
                    </a:cubicBezTo>
                    <a:lnTo>
                      <a:pt x="6468" y="344"/>
                    </a:lnTo>
                    <a:cubicBezTo>
                      <a:pt x="6459" y="242"/>
                      <a:pt x="6373" y="150"/>
                      <a:pt x="6240" y="90"/>
                    </a:cubicBezTo>
                    <a:cubicBezTo>
                      <a:pt x="6128" y="33"/>
                      <a:pt x="5982" y="1"/>
                      <a:pt x="582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7928530" y="3606133"/>
                <a:ext cx="481875" cy="311107"/>
              </a:xfrm>
              <a:custGeom>
                <a:avLst/>
                <a:gdLst/>
                <a:ahLst/>
                <a:cxnLst/>
                <a:rect l="l" t="t" r="r" b="b"/>
                <a:pathLst>
                  <a:path w="7775" h="4966" extrusionOk="0">
                    <a:moveTo>
                      <a:pt x="1125" y="0"/>
                    </a:moveTo>
                    <a:cubicBezTo>
                      <a:pt x="865" y="0"/>
                      <a:pt x="633" y="92"/>
                      <a:pt x="500" y="226"/>
                    </a:cubicBezTo>
                    <a:cubicBezTo>
                      <a:pt x="436" y="289"/>
                      <a:pt x="395" y="365"/>
                      <a:pt x="388" y="445"/>
                    </a:cubicBezTo>
                    <a:lnTo>
                      <a:pt x="4" y="4406"/>
                    </a:lnTo>
                    <a:cubicBezTo>
                      <a:pt x="1" y="4444"/>
                      <a:pt x="4" y="4482"/>
                      <a:pt x="10" y="4520"/>
                    </a:cubicBezTo>
                    <a:cubicBezTo>
                      <a:pt x="61" y="4771"/>
                      <a:pt x="360" y="4965"/>
                      <a:pt x="741" y="4965"/>
                    </a:cubicBezTo>
                    <a:lnTo>
                      <a:pt x="7034" y="4965"/>
                    </a:lnTo>
                    <a:cubicBezTo>
                      <a:pt x="7412" y="4965"/>
                      <a:pt x="7714" y="4771"/>
                      <a:pt x="7761" y="4520"/>
                    </a:cubicBezTo>
                    <a:cubicBezTo>
                      <a:pt x="7771" y="4482"/>
                      <a:pt x="7774" y="4444"/>
                      <a:pt x="7768" y="4406"/>
                    </a:cubicBezTo>
                    <a:lnTo>
                      <a:pt x="7387" y="445"/>
                    </a:lnTo>
                    <a:cubicBezTo>
                      <a:pt x="7380" y="365"/>
                      <a:pt x="7339" y="289"/>
                      <a:pt x="7272" y="226"/>
                    </a:cubicBezTo>
                    <a:cubicBezTo>
                      <a:pt x="7142" y="92"/>
                      <a:pt x="6907" y="0"/>
                      <a:pt x="6650"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8378060" y="3130257"/>
                <a:ext cx="388661" cy="187567"/>
              </a:xfrm>
              <a:custGeom>
                <a:avLst/>
                <a:gdLst/>
                <a:ahLst/>
                <a:cxnLst/>
                <a:rect l="l" t="t" r="r" b="b"/>
                <a:pathLst>
                  <a:path w="6271" h="2994" extrusionOk="0">
                    <a:moveTo>
                      <a:pt x="518" y="1"/>
                    </a:moveTo>
                    <a:cubicBezTo>
                      <a:pt x="238" y="1"/>
                      <a:pt x="19" y="106"/>
                      <a:pt x="3" y="242"/>
                    </a:cubicBezTo>
                    <a:cubicBezTo>
                      <a:pt x="0" y="252"/>
                      <a:pt x="0" y="264"/>
                      <a:pt x="3" y="274"/>
                    </a:cubicBezTo>
                    <a:lnTo>
                      <a:pt x="286" y="2666"/>
                    </a:lnTo>
                    <a:cubicBezTo>
                      <a:pt x="292" y="2736"/>
                      <a:pt x="343" y="2803"/>
                      <a:pt x="419" y="2857"/>
                    </a:cubicBezTo>
                    <a:cubicBezTo>
                      <a:pt x="540" y="2939"/>
                      <a:pt x="728" y="2993"/>
                      <a:pt x="928" y="2993"/>
                    </a:cubicBezTo>
                    <a:lnTo>
                      <a:pt x="5747" y="2993"/>
                    </a:lnTo>
                    <a:cubicBezTo>
                      <a:pt x="5950" y="2993"/>
                      <a:pt x="6112" y="2939"/>
                      <a:pt x="6195" y="2857"/>
                    </a:cubicBezTo>
                    <a:cubicBezTo>
                      <a:pt x="6249" y="2803"/>
                      <a:pt x="6271" y="2736"/>
                      <a:pt x="6249" y="2666"/>
                    </a:cubicBezTo>
                    <a:lnTo>
                      <a:pt x="5505" y="274"/>
                    </a:lnTo>
                    <a:cubicBezTo>
                      <a:pt x="5502" y="264"/>
                      <a:pt x="5496" y="252"/>
                      <a:pt x="5489" y="242"/>
                    </a:cubicBezTo>
                    <a:cubicBezTo>
                      <a:pt x="5416" y="106"/>
                      <a:pt x="5153" y="1"/>
                      <a:pt x="487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8402480" y="3340003"/>
                <a:ext cx="443821" cy="237685"/>
              </a:xfrm>
              <a:custGeom>
                <a:avLst/>
                <a:gdLst/>
                <a:ahLst/>
                <a:cxnLst/>
                <a:rect l="l" t="t" r="r" b="b"/>
                <a:pathLst>
                  <a:path w="7161" h="3794" extrusionOk="0">
                    <a:moveTo>
                      <a:pt x="585" y="1"/>
                    </a:moveTo>
                    <a:cubicBezTo>
                      <a:pt x="426" y="1"/>
                      <a:pt x="289" y="33"/>
                      <a:pt x="187" y="90"/>
                    </a:cubicBezTo>
                    <a:cubicBezTo>
                      <a:pt x="67" y="150"/>
                      <a:pt x="0" y="242"/>
                      <a:pt x="13" y="344"/>
                    </a:cubicBezTo>
                    <a:lnTo>
                      <a:pt x="372" y="3374"/>
                    </a:lnTo>
                    <a:cubicBezTo>
                      <a:pt x="388" y="3517"/>
                      <a:pt x="521" y="3645"/>
                      <a:pt x="712" y="3721"/>
                    </a:cubicBezTo>
                    <a:cubicBezTo>
                      <a:pt x="829" y="3768"/>
                      <a:pt x="963" y="3794"/>
                      <a:pt x="1106" y="3794"/>
                    </a:cubicBezTo>
                    <a:lnTo>
                      <a:pt x="6563" y="3794"/>
                    </a:lnTo>
                    <a:cubicBezTo>
                      <a:pt x="6703" y="3794"/>
                      <a:pt x="6830" y="3768"/>
                      <a:pt x="6925" y="3721"/>
                    </a:cubicBezTo>
                    <a:cubicBezTo>
                      <a:pt x="7081" y="3645"/>
                      <a:pt x="7160" y="3517"/>
                      <a:pt x="7116" y="3374"/>
                    </a:cubicBezTo>
                    <a:lnTo>
                      <a:pt x="6172" y="344"/>
                    </a:lnTo>
                    <a:cubicBezTo>
                      <a:pt x="6140" y="242"/>
                      <a:pt x="6036" y="150"/>
                      <a:pt x="5890" y="90"/>
                    </a:cubicBezTo>
                    <a:cubicBezTo>
                      <a:pt x="5766" y="33"/>
                      <a:pt x="5613" y="1"/>
                      <a:pt x="5454"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8434523" y="3606133"/>
                <a:ext cx="512368" cy="311107"/>
              </a:xfrm>
              <a:custGeom>
                <a:avLst/>
                <a:gdLst/>
                <a:ahLst/>
                <a:cxnLst/>
                <a:rect l="l" t="t" r="r" b="b"/>
                <a:pathLst>
                  <a:path w="8267" h="4966" extrusionOk="0">
                    <a:moveTo>
                      <a:pt x="652" y="0"/>
                    </a:moveTo>
                    <a:cubicBezTo>
                      <a:pt x="395" y="0"/>
                      <a:pt x="179" y="92"/>
                      <a:pt x="77" y="226"/>
                    </a:cubicBezTo>
                    <a:cubicBezTo>
                      <a:pt x="26" y="289"/>
                      <a:pt x="1" y="365"/>
                      <a:pt x="10" y="445"/>
                    </a:cubicBezTo>
                    <a:lnTo>
                      <a:pt x="477" y="4406"/>
                    </a:lnTo>
                    <a:cubicBezTo>
                      <a:pt x="484" y="4444"/>
                      <a:pt x="493" y="4482"/>
                      <a:pt x="509" y="4520"/>
                    </a:cubicBezTo>
                    <a:cubicBezTo>
                      <a:pt x="614" y="4771"/>
                      <a:pt x="954" y="4965"/>
                      <a:pt x="1335" y="4965"/>
                    </a:cubicBezTo>
                    <a:lnTo>
                      <a:pt x="7625" y="4965"/>
                    </a:lnTo>
                    <a:cubicBezTo>
                      <a:pt x="8006" y="4965"/>
                      <a:pt x="8266" y="4771"/>
                      <a:pt x="8260" y="4520"/>
                    </a:cubicBezTo>
                    <a:cubicBezTo>
                      <a:pt x="8260" y="4482"/>
                      <a:pt x="8254" y="4444"/>
                      <a:pt x="8241" y="4406"/>
                    </a:cubicBezTo>
                    <a:lnTo>
                      <a:pt x="7008" y="445"/>
                    </a:lnTo>
                    <a:cubicBezTo>
                      <a:pt x="6983" y="365"/>
                      <a:pt x="6929" y="289"/>
                      <a:pt x="6850" y="226"/>
                    </a:cubicBezTo>
                    <a:cubicBezTo>
                      <a:pt x="6688" y="92"/>
                      <a:pt x="6437" y="0"/>
                      <a:pt x="6176"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a:off x="7999434" y="3144227"/>
                <a:ext cx="340071" cy="2443"/>
              </a:xfrm>
              <a:custGeom>
                <a:avLst/>
                <a:gdLst/>
                <a:ahLst/>
                <a:cxnLst/>
                <a:rect l="l" t="t" r="r" b="b"/>
                <a:pathLst>
                  <a:path w="5487" h="39" extrusionOk="0">
                    <a:moveTo>
                      <a:pt x="0" y="0"/>
                    </a:moveTo>
                    <a:lnTo>
                      <a:pt x="0" y="38"/>
                    </a:lnTo>
                    <a:lnTo>
                      <a:pt x="5487" y="38"/>
                    </a:lnTo>
                    <a:lnTo>
                      <a:pt x="5487"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8378246" y="3144227"/>
                <a:ext cx="340071" cy="2443"/>
              </a:xfrm>
              <a:custGeom>
                <a:avLst/>
                <a:gdLst/>
                <a:ahLst/>
                <a:cxnLst/>
                <a:rect l="l" t="t" r="r" b="b"/>
                <a:pathLst>
                  <a:path w="5487" h="39" extrusionOk="0">
                    <a:moveTo>
                      <a:pt x="0" y="0"/>
                    </a:moveTo>
                    <a:lnTo>
                      <a:pt x="0" y="38"/>
                    </a:lnTo>
                    <a:lnTo>
                      <a:pt x="5486" y="38"/>
                    </a:lnTo>
                    <a:lnTo>
                      <a:pt x="54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620621" y="3144227"/>
                <a:ext cx="339885" cy="2443"/>
              </a:xfrm>
              <a:custGeom>
                <a:avLst/>
                <a:gdLst/>
                <a:ahLst/>
                <a:cxnLst/>
                <a:rect l="l" t="t" r="r" b="b"/>
                <a:pathLst>
                  <a:path w="5484" h="39" extrusionOk="0">
                    <a:moveTo>
                      <a:pt x="1" y="0"/>
                    </a:moveTo>
                    <a:lnTo>
                      <a:pt x="1" y="38"/>
                    </a:lnTo>
                    <a:lnTo>
                      <a:pt x="5484" y="38"/>
                    </a:lnTo>
                    <a:lnTo>
                      <a:pt x="548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7997636" y="3159138"/>
                <a:ext cx="343665" cy="2631"/>
              </a:xfrm>
              <a:custGeom>
                <a:avLst/>
                <a:gdLst/>
                <a:ahLst/>
                <a:cxnLst/>
                <a:rect l="l" t="t" r="r" b="b"/>
                <a:pathLst>
                  <a:path w="5545" h="42" extrusionOk="0">
                    <a:moveTo>
                      <a:pt x="1" y="0"/>
                    </a:moveTo>
                    <a:lnTo>
                      <a:pt x="1" y="42"/>
                    </a:lnTo>
                    <a:lnTo>
                      <a:pt x="5544" y="42"/>
                    </a:lnTo>
                    <a:lnTo>
                      <a:pt x="554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8379796" y="3159138"/>
                <a:ext cx="343417" cy="2631"/>
              </a:xfrm>
              <a:custGeom>
                <a:avLst/>
                <a:gdLst/>
                <a:ahLst/>
                <a:cxnLst/>
                <a:rect l="l" t="t" r="r" b="b"/>
                <a:pathLst>
                  <a:path w="5541" h="42" extrusionOk="0">
                    <a:moveTo>
                      <a:pt x="1" y="0"/>
                    </a:moveTo>
                    <a:lnTo>
                      <a:pt x="1" y="42"/>
                    </a:lnTo>
                    <a:lnTo>
                      <a:pt x="5541" y="42"/>
                    </a:lnTo>
                    <a:lnTo>
                      <a:pt x="5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7615725" y="3159138"/>
                <a:ext cx="343417" cy="2631"/>
              </a:xfrm>
              <a:custGeom>
                <a:avLst/>
                <a:gdLst/>
                <a:ahLst/>
                <a:cxnLst/>
                <a:rect l="l" t="t" r="r" b="b"/>
                <a:pathLst>
                  <a:path w="5541" h="42" extrusionOk="0">
                    <a:moveTo>
                      <a:pt x="0" y="0"/>
                    </a:moveTo>
                    <a:lnTo>
                      <a:pt x="0" y="42"/>
                    </a:lnTo>
                    <a:lnTo>
                      <a:pt x="5540" y="42"/>
                    </a:lnTo>
                    <a:lnTo>
                      <a:pt x="554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7996273" y="3174674"/>
                <a:ext cx="346392" cy="2443"/>
              </a:xfrm>
              <a:custGeom>
                <a:avLst/>
                <a:gdLst/>
                <a:ahLst/>
                <a:cxnLst/>
                <a:rect l="l" t="t" r="r" b="b"/>
                <a:pathLst>
                  <a:path w="5589" h="39" extrusionOk="0">
                    <a:moveTo>
                      <a:pt x="1" y="0"/>
                    </a:moveTo>
                    <a:lnTo>
                      <a:pt x="1"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8381593" y="3174674"/>
                <a:ext cx="346330" cy="2443"/>
              </a:xfrm>
              <a:custGeom>
                <a:avLst/>
                <a:gdLst/>
                <a:ahLst/>
                <a:cxnLst/>
                <a:rect l="l" t="t" r="r" b="b"/>
                <a:pathLst>
                  <a:path w="5588" h="39" extrusionOk="0">
                    <a:moveTo>
                      <a:pt x="0" y="0"/>
                    </a:moveTo>
                    <a:lnTo>
                      <a:pt x="0"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7611015" y="3174674"/>
                <a:ext cx="346330" cy="2443"/>
              </a:xfrm>
              <a:custGeom>
                <a:avLst/>
                <a:gdLst/>
                <a:ahLst/>
                <a:cxnLst/>
                <a:rect l="l" t="t" r="r" b="b"/>
                <a:pathLst>
                  <a:path w="5588" h="39" extrusionOk="0">
                    <a:moveTo>
                      <a:pt x="0" y="0"/>
                    </a:moveTo>
                    <a:lnTo>
                      <a:pt x="0"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7994723" y="3190149"/>
                <a:ext cx="349491" cy="2694"/>
              </a:xfrm>
              <a:custGeom>
                <a:avLst/>
                <a:gdLst/>
                <a:ahLst/>
                <a:cxnLst/>
                <a:rect l="l" t="t" r="r" b="b"/>
                <a:pathLst>
                  <a:path w="5639" h="43" extrusionOk="0">
                    <a:moveTo>
                      <a:pt x="0" y="1"/>
                    </a:moveTo>
                    <a:lnTo>
                      <a:pt x="0" y="42"/>
                    </a:lnTo>
                    <a:lnTo>
                      <a:pt x="5639" y="42"/>
                    </a:lnTo>
                    <a:lnTo>
                      <a:pt x="5639"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8383329" y="3190149"/>
                <a:ext cx="349553" cy="2694"/>
              </a:xfrm>
              <a:custGeom>
                <a:avLst/>
                <a:gdLst/>
                <a:ahLst/>
                <a:cxnLst/>
                <a:rect l="l" t="t" r="r" b="b"/>
                <a:pathLst>
                  <a:path w="5640" h="43" extrusionOk="0">
                    <a:moveTo>
                      <a:pt x="1" y="1"/>
                    </a:moveTo>
                    <a:lnTo>
                      <a:pt x="1" y="42"/>
                    </a:lnTo>
                    <a:lnTo>
                      <a:pt x="5639" y="42"/>
                    </a:lnTo>
                    <a:lnTo>
                      <a:pt x="5639"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7606056" y="3190149"/>
                <a:ext cx="349305" cy="2694"/>
              </a:xfrm>
              <a:custGeom>
                <a:avLst/>
                <a:gdLst/>
                <a:ahLst/>
                <a:cxnLst/>
                <a:rect l="l" t="t" r="r" b="b"/>
                <a:pathLst>
                  <a:path w="5636" h="43" extrusionOk="0">
                    <a:moveTo>
                      <a:pt x="1" y="1"/>
                    </a:moveTo>
                    <a:lnTo>
                      <a:pt x="1" y="42"/>
                    </a:lnTo>
                    <a:lnTo>
                      <a:pt x="5636" y="42"/>
                    </a:lnTo>
                    <a:lnTo>
                      <a:pt x="563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7993112" y="3206312"/>
                <a:ext cx="352466" cy="2443"/>
              </a:xfrm>
              <a:custGeom>
                <a:avLst/>
                <a:gdLst/>
                <a:ahLst/>
                <a:cxnLst/>
                <a:rect l="l" t="t" r="r" b="b"/>
                <a:pathLst>
                  <a:path w="5687" h="39" extrusionOk="0">
                    <a:moveTo>
                      <a:pt x="1" y="0"/>
                    </a:moveTo>
                    <a:lnTo>
                      <a:pt x="1" y="38"/>
                    </a:lnTo>
                    <a:lnTo>
                      <a:pt x="5687" y="38"/>
                    </a:lnTo>
                    <a:lnTo>
                      <a:pt x="5687"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8385312" y="3206312"/>
                <a:ext cx="352280" cy="2443"/>
              </a:xfrm>
              <a:custGeom>
                <a:avLst/>
                <a:gdLst/>
                <a:ahLst/>
                <a:cxnLst/>
                <a:rect l="l" t="t" r="r" b="b"/>
                <a:pathLst>
                  <a:path w="5684" h="39" extrusionOk="0">
                    <a:moveTo>
                      <a:pt x="1" y="0"/>
                    </a:moveTo>
                    <a:lnTo>
                      <a:pt x="1" y="38"/>
                    </a:lnTo>
                    <a:lnTo>
                      <a:pt x="5684" y="38"/>
                    </a:lnTo>
                    <a:lnTo>
                      <a:pt x="568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7601160" y="3206312"/>
                <a:ext cx="352466" cy="2443"/>
              </a:xfrm>
              <a:custGeom>
                <a:avLst/>
                <a:gdLst/>
                <a:ahLst/>
                <a:cxnLst/>
                <a:rect l="l" t="t" r="r" b="b"/>
                <a:pathLst>
                  <a:path w="5687" h="39" extrusionOk="0">
                    <a:moveTo>
                      <a:pt x="0" y="0"/>
                    </a:moveTo>
                    <a:lnTo>
                      <a:pt x="0" y="38"/>
                    </a:lnTo>
                    <a:lnTo>
                      <a:pt x="5686" y="38"/>
                    </a:lnTo>
                    <a:lnTo>
                      <a:pt x="56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7991748" y="3222412"/>
                <a:ext cx="355441" cy="2631"/>
              </a:xfrm>
              <a:custGeom>
                <a:avLst/>
                <a:gdLst/>
                <a:ahLst/>
                <a:cxnLst/>
                <a:rect l="l" t="t" r="r" b="b"/>
                <a:pathLst>
                  <a:path w="5735" h="42" extrusionOk="0">
                    <a:moveTo>
                      <a:pt x="1" y="1"/>
                    </a:moveTo>
                    <a:lnTo>
                      <a:pt x="1" y="42"/>
                    </a:lnTo>
                    <a:lnTo>
                      <a:pt x="5734" y="42"/>
                    </a:lnTo>
                    <a:lnTo>
                      <a:pt x="573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8387109" y="3222412"/>
                <a:ext cx="355627" cy="2631"/>
              </a:xfrm>
              <a:custGeom>
                <a:avLst/>
                <a:gdLst/>
                <a:ahLst/>
                <a:cxnLst/>
                <a:rect l="l" t="t" r="r" b="b"/>
                <a:pathLst>
                  <a:path w="5738" h="42" extrusionOk="0">
                    <a:moveTo>
                      <a:pt x="0" y="1"/>
                    </a:moveTo>
                    <a:lnTo>
                      <a:pt x="0" y="42"/>
                    </a:lnTo>
                    <a:lnTo>
                      <a:pt x="5737" y="42"/>
                    </a:lnTo>
                    <a:lnTo>
                      <a:pt x="573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7596202" y="3222412"/>
                <a:ext cx="355441" cy="2631"/>
              </a:xfrm>
              <a:custGeom>
                <a:avLst/>
                <a:gdLst/>
                <a:ahLst/>
                <a:cxnLst/>
                <a:rect l="l" t="t" r="r" b="b"/>
                <a:pathLst>
                  <a:path w="5735" h="42" extrusionOk="0">
                    <a:moveTo>
                      <a:pt x="1" y="1"/>
                    </a:moveTo>
                    <a:lnTo>
                      <a:pt x="1" y="42"/>
                    </a:lnTo>
                    <a:lnTo>
                      <a:pt x="5735" y="42"/>
                    </a:lnTo>
                    <a:lnTo>
                      <a:pt x="573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7990199" y="3238952"/>
                <a:ext cx="358540" cy="2443"/>
              </a:xfrm>
              <a:custGeom>
                <a:avLst/>
                <a:gdLst/>
                <a:ahLst/>
                <a:cxnLst/>
                <a:rect l="l" t="t" r="r" b="b"/>
                <a:pathLst>
                  <a:path w="5785" h="39" extrusionOk="0">
                    <a:moveTo>
                      <a:pt x="0" y="0"/>
                    </a:moveTo>
                    <a:lnTo>
                      <a:pt x="0" y="38"/>
                    </a:lnTo>
                    <a:lnTo>
                      <a:pt x="5785" y="38"/>
                    </a:lnTo>
                    <a:lnTo>
                      <a:pt x="578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8389093" y="3238952"/>
                <a:ext cx="358726" cy="2443"/>
              </a:xfrm>
              <a:custGeom>
                <a:avLst/>
                <a:gdLst/>
                <a:ahLst/>
                <a:cxnLst/>
                <a:rect l="l" t="t" r="r" b="b"/>
                <a:pathLst>
                  <a:path w="5788" h="39" extrusionOk="0">
                    <a:moveTo>
                      <a:pt x="0" y="0"/>
                    </a:moveTo>
                    <a:lnTo>
                      <a:pt x="0" y="38"/>
                    </a:lnTo>
                    <a:lnTo>
                      <a:pt x="5788" y="38"/>
                    </a:lnTo>
                    <a:lnTo>
                      <a:pt x="57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7591120" y="3238952"/>
                <a:ext cx="358726" cy="2443"/>
              </a:xfrm>
              <a:custGeom>
                <a:avLst/>
                <a:gdLst/>
                <a:ahLst/>
                <a:cxnLst/>
                <a:rect l="l" t="t" r="r" b="b"/>
                <a:pathLst>
                  <a:path w="5788" h="39" extrusionOk="0">
                    <a:moveTo>
                      <a:pt x="0" y="0"/>
                    </a:moveTo>
                    <a:lnTo>
                      <a:pt x="0" y="38"/>
                    </a:lnTo>
                    <a:lnTo>
                      <a:pt x="5788" y="38"/>
                    </a:lnTo>
                    <a:lnTo>
                      <a:pt x="57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7988402" y="3255679"/>
                <a:ext cx="361949" cy="2631"/>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8391014" y="3255679"/>
                <a:ext cx="361949" cy="2631"/>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7585975" y="3255679"/>
                <a:ext cx="361949" cy="2631"/>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7986852" y="3272782"/>
                <a:ext cx="365233" cy="2631"/>
              </a:xfrm>
              <a:custGeom>
                <a:avLst/>
                <a:gdLst/>
                <a:ahLst/>
                <a:cxnLst/>
                <a:rect l="l" t="t" r="r" b="b"/>
                <a:pathLst>
                  <a:path w="5893" h="42" extrusionOk="0">
                    <a:moveTo>
                      <a:pt x="0" y="0"/>
                    </a:moveTo>
                    <a:lnTo>
                      <a:pt x="0" y="42"/>
                    </a:lnTo>
                    <a:lnTo>
                      <a:pt x="5893" y="42"/>
                    </a:lnTo>
                    <a:lnTo>
                      <a:pt x="589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8392997" y="3272782"/>
                <a:ext cx="365295" cy="2631"/>
              </a:xfrm>
              <a:custGeom>
                <a:avLst/>
                <a:gdLst/>
                <a:ahLst/>
                <a:cxnLst/>
                <a:rect l="l" t="t" r="r" b="b"/>
                <a:pathLst>
                  <a:path w="5894" h="42" extrusionOk="0">
                    <a:moveTo>
                      <a:pt x="1" y="0"/>
                    </a:moveTo>
                    <a:lnTo>
                      <a:pt x="1" y="42"/>
                    </a:lnTo>
                    <a:lnTo>
                      <a:pt x="5893" y="42"/>
                    </a:lnTo>
                    <a:lnTo>
                      <a:pt x="589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7580645" y="3272782"/>
                <a:ext cx="365109" cy="2631"/>
              </a:xfrm>
              <a:custGeom>
                <a:avLst/>
                <a:gdLst/>
                <a:ahLst/>
                <a:cxnLst/>
                <a:rect l="l" t="t" r="r" b="b"/>
                <a:pathLst>
                  <a:path w="5891" h="42" extrusionOk="0">
                    <a:moveTo>
                      <a:pt x="1" y="0"/>
                    </a:moveTo>
                    <a:lnTo>
                      <a:pt x="1" y="42"/>
                    </a:lnTo>
                    <a:lnTo>
                      <a:pt x="5890" y="42"/>
                    </a:lnTo>
                    <a:lnTo>
                      <a:pt x="589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985241" y="3290073"/>
                <a:ext cx="368456" cy="2631"/>
              </a:xfrm>
              <a:custGeom>
                <a:avLst/>
                <a:gdLst/>
                <a:ahLst/>
                <a:cxnLst/>
                <a:rect l="l" t="t" r="r" b="b"/>
                <a:pathLst>
                  <a:path w="5945" h="42" extrusionOk="0">
                    <a:moveTo>
                      <a:pt x="1" y="1"/>
                    </a:moveTo>
                    <a:lnTo>
                      <a:pt x="1" y="42"/>
                    </a:lnTo>
                    <a:lnTo>
                      <a:pt x="5944" y="42"/>
                    </a:lnTo>
                    <a:lnTo>
                      <a:pt x="594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8394981" y="3290073"/>
                <a:ext cx="368580" cy="2631"/>
              </a:xfrm>
              <a:custGeom>
                <a:avLst/>
                <a:gdLst/>
                <a:ahLst/>
                <a:cxnLst/>
                <a:rect l="l" t="t" r="r" b="b"/>
                <a:pathLst>
                  <a:path w="5947" h="42" extrusionOk="0">
                    <a:moveTo>
                      <a:pt x="0" y="1"/>
                    </a:moveTo>
                    <a:lnTo>
                      <a:pt x="0" y="42"/>
                    </a:lnTo>
                    <a:lnTo>
                      <a:pt x="5947" y="42"/>
                    </a:lnTo>
                    <a:lnTo>
                      <a:pt x="594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7575377" y="3290073"/>
                <a:ext cx="368394" cy="2631"/>
              </a:xfrm>
              <a:custGeom>
                <a:avLst/>
                <a:gdLst/>
                <a:ahLst/>
                <a:cxnLst/>
                <a:rect l="l" t="t" r="r" b="b"/>
                <a:pathLst>
                  <a:path w="5944" h="42" extrusionOk="0">
                    <a:moveTo>
                      <a:pt x="0" y="1"/>
                    </a:moveTo>
                    <a:lnTo>
                      <a:pt x="0" y="42"/>
                    </a:lnTo>
                    <a:lnTo>
                      <a:pt x="5944" y="42"/>
                    </a:lnTo>
                    <a:lnTo>
                      <a:pt x="594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7990385" y="3307802"/>
                <a:ext cx="357982" cy="2631"/>
              </a:xfrm>
              <a:custGeom>
                <a:avLst/>
                <a:gdLst/>
                <a:ahLst/>
                <a:cxnLst/>
                <a:rect l="l" t="t" r="r" b="b"/>
                <a:pathLst>
                  <a:path w="5776" h="42" extrusionOk="0">
                    <a:moveTo>
                      <a:pt x="0" y="0"/>
                    </a:moveTo>
                    <a:lnTo>
                      <a:pt x="0" y="42"/>
                    </a:lnTo>
                    <a:lnTo>
                      <a:pt x="5775" y="42"/>
                    </a:lnTo>
                    <a:lnTo>
                      <a:pt x="577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404029" y="3307802"/>
                <a:ext cx="357982" cy="2631"/>
              </a:xfrm>
              <a:custGeom>
                <a:avLst/>
                <a:gdLst/>
                <a:ahLst/>
                <a:cxnLst/>
                <a:rect l="l" t="t" r="r" b="b"/>
                <a:pathLst>
                  <a:path w="5776" h="42" extrusionOk="0">
                    <a:moveTo>
                      <a:pt x="0" y="0"/>
                    </a:moveTo>
                    <a:lnTo>
                      <a:pt x="0" y="42"/>
                    </a:lnTo>
                    <a:lnTo>
                      <a:pt x="5776" y="42"/>
                    </a:lnTo>
                    <a:lnTo>
                      <a:pt x="577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7576926" y="3307802"/>
                <a:ext cx="357796" cy="2631"/>
              </a:xfrm>
              <a:custGeom>
                <a:avLst/>
                <a:gdLst/>
                <a:ahLst/>
                <a:cxnLst/>
                <a:rect l="l" t="t" r="r" b="b"/>
                <a:pathLst>
                  <a:path w="5773" h="42" extrusionOk="0">
                    <a:moveTo>
                      <a:pt x="0" y="0"/>
                    </a:moveTo>
                    <a:lnTo>
                      <a:pt x="0" y="42"/>
                    </a:lnTo>
                    <a:lnTo>
                      <a:pt x="5772" y="42"/>
                    </a:lnTo>
                    <a:lnTo>
                      <a:pt x="577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7992554" y="3344201"/>
                <a:ext cx="353644" cy="2631"/>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8413884" y="3344201"/>
                <a:ext cx="353644" cy="2631"/>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7571224" y="3344201"/>
                <a:ext cx="353644" cy="2631"/>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7978175" y="3363120"/>
                <a:ext cx="382401" cy="2443"/>
              </a:xfrm>
              <a:custGeom>
                <a:avLst/>
                <a:gdLst/>
                <a:ahLst/>
                <a:cxnLst/>
                <a:rect l="l" t="t" r="r" b="b"/>
                <a:pathLst>
                  <a:path w="6170" h="39" extrusionOk="0">
                    <a:moveTo>
                      <a:pt x="0" y="0"/>
                    </a:moveTo>
                    <a:lnTo>
                      <a:pt x="0" y="39"/>
                    </a:lnTo>
                    <a:lnTo>
                      <a:pt x="6169" y="39"/>
                    </a:lnTo>
                    <a:lnTo>
                      <a:pt x="616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8403658" y="3363120"/>
                <a:ext cx="382401" cy="2443"/>
              </a:xfrm>
              <a:custGeom>
                <a:avLst/>
                <a:gdLst/>
                <a:ahLst/>
                <a:cxnLst/>
                <a:rect l="l" t="t" r="r" b="b"/>
                <a:pathLst>
                  <a:path w="6170" h="39" extrusionOk="0">
                    <a:moveTo>
                      <a:pt x="0" y="0"/>
                    </a:moveTo>
                    <a:lnTo>
                      <a:pt x="0" y="39"/>
                    </a:lnTo>
                    <a:lnTo>
                      <a:pt x="6169" y="39"/>
                    </a:lnTo>
                    <a:lnTo>
                      <a:pt x="616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7552879" y="3363120"/>
                <a:ext cx="382401" cy="2443"/>
              </a:xfrm>
              <a:custGeom>
                <a:avLst/>
                <a:gdLst/>
                <a:ahLst/>
                <a:cxnLst/>
                <a:rect l="l" t="t" r="r" b="b"/>
                <a:pathLst>
                  <a:path w="6170" h="39" extrusionOk="0">
                    <a:moveTo>
                      <a:pt x="1" y="0"/>
                    </a:moveTo>
                    <a:lnTo>
                      <a:pt x="1" y="39"/>
                    </a:lnTo>
                    <a:lnTo>
                      <a:pt x="6170" y="39"/>
                    </a:lnTo>
                    <a:lnTo>
                      <a:pt x="617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7976378" y="3382228"/>
                <a:ext cx="386182" cy="2443"/>
              </a:xfrm>
              <a:custGeom>
                <a:avLst/>
                <a:gdLst/>
                <a:ahLst/>
                <a:cxnLst/>
                <a:rect l="l" t="t" r="r" b="b"/>
                <a:pathLst>
                  <a:path w="6231" h="39" extrusionOk="0">
                    <a:moveTo>
                      <a:pt x="1" y="0"/>
                    </a:moveTo>
                    <a:lnTo>
                      <a:pt x="1" y="38"/>
                    </a:lnTo>
                    <a:lnTo>
                      <a:pt x="6230" y="38"/>
                    </a:lnTo>
                    <a:lnTo>
                      <a:pt x="623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8405827" y="3382228"/>
                <a:ext cx="386120" cy="2443"/>
              </a:xfrm>
              <a:custGeom>
                <a:avLst/>
                <a:gdLst/>
                <a:ahLst/>
                <a:cxnLst/>
                <a:rect l="l" t="t" r="r" b="b"/>
                <a:pathLst>
                  <a:path w="6230" h="39" extrusionOk="0">
                    <a:moveTo>
                      <a:pt x="0" y="0"/>
                    </a:moveTo>
                    <a:lnTo>
                      <a:pt x="0" y="38"/>
                    </a:lnTo>
                    <a:lnTo>
                      <a:pt x="6229" y="38"/>
                    </a:lnTo>
                    <a:lnTo>
                      <a:pt x="622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7546991" y="3382228"/>
                <a:ext cx="386120" cy="2443"/>
              </a:xfrm>
              <a:custGeom>
                <a:avLst/>
                <a:gdLst/>
                <a:ahLst/>
                <a:cxnLst/>
                <a:rect l="l" t="t" r="r" b="b"/>
                <a:pathLst>
                  <a:path w="6230" h="39" extrusionOk="0">
                    <a:moveTo>
                      <a:pt x="1" y="0"/>
                    </a:moveTo>
                    <a:lnTo>
                      <a:pt x="1" y="38"/>
                    </a:lnTo>
                    <a:lnTo>
                      <a:pt x="6230" y="38"/>
                    </a:lnTo>
                    <a:lnTo>
                      <a:pt x="623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7974642" y="3401524"/>
                <a:ext cx="389653" cy="2631"/>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8408182" y="3401524"/>
                <a:ext cx="389653" cy="2631"/>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541103" y="3401524"/>
                <a:ext cx="389653" cy="2631"/>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972659" y="3421446"/>
                <a:ext cx="393619" cy="2631"/>
              </a:xfrm>
              <a:custGeom>
                <a:avLst/>
                <a:gdLst/>
                <a:ahLst/>
                <a:cxnLst/>
                <a:rect l="l" t="t" r="r" b="b"/>
                <a:pathLst>
                  <a:path w="6351" h="42" extrusionOk="0">
                    <a:moveTo>
                      <a:pt x="0" y="0"/>
                    </a:moveTo>
                    <a:lnTo>
                      <a:pt x="0" y="41"/>
                    </a:lnTo>
                    <a:lnTo>
                      <a:pt x="6351" y="41"/>
                    </a:lnTo>
                    <a:lnTo>
                      <a:pt x="63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8410351" y="3421446"/>
                <a:ext cx="393619" cy="2631"/>
              </a:xfrm>
              <a:custGeom>
                <a:avLst/>
                <a:gdLst/>
                <a:ahLst/>
                <a:cxnLst/>
                <a:rect l="l" t="t" r="r" b="b"/>
                <a:pathLst>
                  <a:path w="6351" h="42" extrusionOk="0">
                    <a:moveTo>
                      <a:pt x="0" y="0"/>
                    </a:moveTo>
                    <a:lnTo>
                      <a:pt x="0" y="41"/>
                    </a:lnTo>
                    <a:lnTo>
                      <a:pt x="6350" y="41"/>
                    </a:lnTo>
                    <a:lnTo>
                      <a:pt x="635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7534967" y="3421446"/>
                <a:ext cx="393433" cy="2631"/>
              </a:xfrm>
              <a:custGeom>
                <a:avLst/>
                <a:gdLst/>
                <a:ahLst/>
                <a:cxnLst/>
                <a:rect l="l" t="t" r="r" b="b"/>
                <a:pathLst>
                  <a:path w="6348" h="42" extrusionOk="0">
                    <a:moveTo>
                      <a:pt x="1" y="0"/>
                    </a:moveTo>
                    <a:lnTo>
                      <a:pt x="1" y="41"/>
                    </a:lnTo>
                    <a:lnTo>
                      <a:pt x="6348" y="41"/>
                    </a:lnTo>
                    <a:lnTo>
                      <a:pt x="6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7970676" y="3441556"/>
                <a:ext cx="397586" cy="2631"/>
              </a:xfrm>
              <a:custGeom>
                <a:avLst/>
                <a:gdLst/>
                <a:ahLst/>
                <a:cxnLst/>
                <a:rect l="l" t="t" r="r" b="b"/>
                <a:pathLst>
                  <a:path w="6415" h="42" extrusionOk="0">
                    <a:moveTo>
                      <a:pt x="1" y="0"/>
                    </a:moveTo>
                    <a:lnTo>
                      <a:pt x="1" y="41"/>
                    </a:lnTo>
                    <a:lnTo>
                      <a:pt x="6414" y="41"/>
                    </a:lnTo>
                    <a:lnTo>
                      <a:pt x="641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8412706" y="3441556"/>
                <a:ext cx="397524" cy="2631"/>
              </a:xfrm>
              <a:custGeom>
                <a:avLst/>
                <a:gdLst/>
                <a:ahLst/>
                <a:cxnLst/>
                <a:rect l="l" t="t" r="r" b="b"/>
                <a:pathLst>
                  <a:path w="6414" h="42" extrusionOk="0">
                    <a:moveTo>
                      <a:pt x="0" y="0"/>
                    </a:moveTo>
                    <a:lnTo>
                      <a:pt x="0" y="41"/>
                    </a:lnTo>
                    <a:lnTo>
                      <a:pt x="6414" y="41"/>
                    </a:lnTo>
                    <a:lnTo>
                      <a:pt x="641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7528707" y="3441556"/>
                <a:ext cx="397338" cy="2631"/>
              </a:xfrm>
              <a:custGeom>
                <a:avLst/>
                <a:gdLst/>
                <a:ahLst/>
                <a:cxnLst/>
                <a:rect l="l" t="t" r="r" b="b"/>
                <a:pathLst>
                  <a:path w="6411" h="42" extrusionOk="0">
                    <a:moveTo>
                      <a:pt x="0" y="0"/>
                    </a:moveTo>
                    <a:lnTo>
                      <a:pt x="0" y="41"/>
                    </a:lnTo>
                    <a:lnTo>
                      <a:pt x="6411" y="41"/>
                    </a:lnTo>
                    <a:lnTo>
                      <a:pt x="641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7968692" y="3462230"/>
                <a:ext cx="401552" cy="2631"/>
              </a:xfrm>
              <a:custGeom>
                <a:avLst/>
                <a:gdLst/>
                <a:ahLst/>
                <a:cxnLst/>
                <a:rect l="l" t="t" r="r" b="b"/>
                <a:pathLst>
                  <a:path w="6479" h="42" extrusionOk="0">
                    <a:moveTo>
                      <a:pt x="1" y="0"/>
                    </a:moveTo>
                    <a:lnTo>
                      <a:pt x="1" y="42"/>
                    </a:lnTo>
                    <a:lnTo>
                      <a:pt x="6478" y="42"/>
                    </a:lnTo>
                    <a:lnTo>
                      <a:pt x="647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8415248" y="3462230"/>
                <a:ext cx="401304" cy="2631"/>
              </a:xfrm>
              <a:custGeom>
                <a:avLst/>
                <a:gdLst/>
                <a:ahLst/>
                <a:cxnLst/>
                <a:rect l="l" t="t" r="r" b="b"/>
                <a:pathLst>
                  <a:path w="6475" h="42" extrusionOk="0">
                    <a:moveTo>
                      <a:pt x="1" y="0"/>
                    </a:moveTo>
                    <a:lnTo>
                      <a:pt x="1" y="42"/>
                    </a:lnTo>
                    <a:lnTo>
                      <a:pt x="6474" y="42"/>
                    </a:lnTo>
                    <a:lnTo>
                      <a:pt x="647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522385" y="3462230"/>
                <a:ext cx="401304" cy="2631"/>
              </a:xfrm>
              <a:custGeom>
                <a:avLst/>
                <a:gdLst/>
                <a:ahLst/>
                <a:cxnLst/>
                <a:rect l="l" t="t" r="r" b="b"/>
                <a:pathLst>
                  <a:path w="6475" h="42" extrusionOk="0">
                    <a:moveTo>
                      <a:pt x="1" y="0"/>
                    </a:moveTo>
                    <a:lnTo>
                      <a:pt x="1" y="42"/>
                    </a:lnTo>
                    <a:lnTo>
                      <a:pt x="6474" y="42"/>
                    </a:lnTo>
                    <a:lnTo>
                      <a:pt x="647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966771" y="3483342"/>
                <a:ext cx="405395" cy="2443"/>
              </a:xfrm>
              <a:custGeom>
                <a:avLst/>
                <a:gdLst/>
                <a:ahLst/>
                <a:cxnLst/>
                <a:rect l="l" t="t" r="r" b="b"/>
                <a:pathLst>
                  <a:path w="6541" h="39" extrusionOk="0">
                    <a:moveTo>
                      <a:pt x="0" y="0"/>
                    </a:moveTo>
                    <a:lnTo>
                      <a:pt x="0" y="38"/>
                    </a:lnTo>
                    <a:lnTo>
                      <a:pt x="6541" y="38"/>
                    </a:lnTo>
                    <a:lnTo>
                      <a:pt x="6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8417603" y="3483342"/>
                <a:ext cx="405457" cy="2443"/>
              </a:xfrm>
              <a:custGeom>
                <a:avLst/>
                <a:gdLst/>
                <a:ahLst/>
                <a:cxnLst/>
                <a:rect l="l" t="t" r="r" b="b"/>
                <a:pathLst>
                  <a:path w="6542" h="39" extrusionOk="0">
                    <a:moveTo>
                      <a:pt x="1" y="0"/>
                    </a:moveTo>
                    <a:lnTo>
                      <a:pt x="1" y="38"/>
                    </a:lnTo>
                    <a:lnTo>
                      <a:pt x="6541" y="38"/>
                    </a:lnTo>
                    <a:lnTo>
                      <a:pt x="6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515878" y="3483342"/>
                <a:ext cx="405271" cy="2443"/>
              </a:xfrm>
              <a:custGeom>
                <a:avLst/>
                <a:gdLst/>
                <a:ahLst/>
                <a:cxnLst/>
                <a:rect l="l" t="t" r="r" b="b"/>
                <a:pathLst>
                  <a:path w="6539" h="39" extrusionOk="0">
                    <a:moveTo>
                      <a:pt x="1" y="0"/>
                    </a:moveTo>
                    <a:lnTo>
                      <a:pt x="1" y="38"/>
                    </a:lnTo>
                    <a:lnTo>
                      <a:pt x="6538" y="38"/>
                    </a:lnTo>
                    <a:lnTo>
                      <a:pt x="653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964788" y="3504831"/>
                <a:ext cx="409361" cy="2443"/>
              </a:xfrm>
              <a:custGeom>
                <a:avLst/>
                <a:gdLst/>
                <a:ahLst/>
                <a:cxnLst/>
                <a:rect l="l" t="t" r="r" b="b"/>
                <a:pathLst>
                  <a:path w="6605" h="39" extrusionOk="0">
                    <a:moveTo>
                      <a:pt x="0" y="0"/>
                    </a:moveTo>
                    <a:lnTo>
                      <a:pt x="0"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8420144" y="3504831"/>
                <a:ext cx="409423" cy="2443"/>
              </a:xfrm>
              <a:custGeom>
                <a:avLst/>
                <a:gdLst/>
                <a:ahLst/>
                <a:cxnLst/>
                <a:rect l="l" t="t" r="r" b="b"/>
                <a:pathLst>
                  <a:path w="6606" h="39" extrusionOk="0">
                    <a:moveTo>
                      <a:pt x="1" y="0"/>
                    </a:moveTo>
                    <a:lnTo>
                      <a:pt x="1"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7509370" y="3504831"/>
                <a:ext cx="409423" cy="2443"/>
              </a:xfrm>
              <a:custGeom>
                <a:avLst/>
                <a:gdLst/>
                <a:ahLst/>
                <a:cxnLst/>
                <a:rect l="l" t="t" r="r" b="b"/>
                <a:pathLst>
                  <a:path w="6606" h="39" extrusionOk="0">
                    <a:moveTo>
                      <a:pt x="1" y="0"/>
                    </a:moveTo>
                    <a:lnTo>
                      <a:pt x="1"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7962619" y="3526695"/>
                <a:ext cx="413700" cy="2443"/>
              </a:xfrm>
              <a:custGeom>
                <a:avLst/>
                <a:gdLst/>
                <a:ahLst/>
                <a:cxnLst/>
                <a:rect l="l" t="t" r="r" b="b"/>
                <a:pathLst>
                  <a:path w="6675" h="39" extrusionOk="0">
                    <a:moveTo>
                      <a:pt x="0" y="1"/>
                    </a:moveTo>
                    <a:lnTo>
                      <a:pt x="0" y="39"/>
                    </a:lnTo>
                    <a:lnTo>
                      <a:pt x="6675" y="39"/>
                    </a:lnTo>
                    <a:lnTo>
                      <a:pt x="667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8422747" y="3526695"/>
                <a:ext cx="413514" cy="2443"/>
              </a:xfrm>
              <a:custGeom>
                <a:avLst/>
                <a:gdLst/>
                <a:ahLst/>
                <a:cxnLst/>
                <a:rect l="l" t="t" r="r" b="b"/>
                <a:pathLst>
                  <a:path w="6672" h="39" extrusionOk="0">
                    <a:moveTo>
                      <a:pt x="0" y="1"/>
                    </a:moveTo>
                    <a:lnTo>
                      <a:pt x="0" y="39"/>
                    </a:lnTo>
                    <a:lnTo>
                      <a:pt x="6671" y="39"/>
                    </a:lnTo>
                    <a:lnTo>
                      <a:pt x="667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7502490" y="3526695"/>
                <a:ext cx="413700" cy="2443"/>
              </a:xfrm>
              <a:custGeom>
                <a:avLst/>
                <a:gdLst/>
                <a:ahLst/>
                <a:cxnLst/>
                <a:rect l="l" t="t" r="r" b="b"/>
                <a:pathLst>
                  <a:path w="6675" h="39" extrusionOk="0">
                    <a:moveTo>
                      <a:pt x="1" y="1"/>
                    </a:moveTo>
                    <a:lnTo>
                      <a:pt x="1" y="39"/>
                    </a:lnTo>
                    <a:lnTo>
                      <a:pt x="6675" y="39"/>
                    </a:lnTo>
                    <a:lnTo>
                      <a:pt x="667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7960449" y="3548998"/>
                <a:ext cx="418038" cy="2631"/>
              </a:xfrm>
              <a:custGeom>
                <a:avLst/>
                <a:gdLst/>
                <a:ahLst/>
                <a:cxnLst/>
                <a:rect l="l" t="t" r="r" b="b"/>
                <a:pathLst>
                  <a:path w="6745" h="42" extrusionOk="0">
                    <a:moveTo>
                      <a:pt x="1" y="0"/>
                    </a:moveTo>
                    <a:lnTo>
                      <a:pt x="1" y="42"/>
                    </a:lnTo>
                    <a:lnTo>
                      <a:pt x="6744" y="42"/>
                    </a:lnTo>
                    <a:lnTo>
                      <a:pt x="674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8425288" y="3548998"/>
                <a:ext cx="417852" cy="2631"/>
              </a:xfrm>
              <a:custGeom>
                <a:avLst/>
                <a:gdLst/>
                <a:ahLst/>
                <a:cxnLst/>
                <a:rect l="l" t="t" r="r" b="b"/>
                <a:pathLst>
                  <a:path w="6742" h="42" extrusionOk="0">
                    <a:moveTo>
                      <a:pt x="1" y="0"/>
                    </a:moveTo>
                    <a:lnTo>
                      <a:pt x="1" y="42"/>
                    </a:lnTo>
                    <a:lnTo>
                      <a:pt x="6741" y="42"/>
                    </a:lnTo>
                    <a:lnTo>
                      <a:pt x="67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7495797" y="3548998"/>
                <a:ext cx="417666" cy="2631"/>
              </a:xfrm>
              <a:custGeom>
                <a:avLst/>
                <a:gdLst/>
                <a:ahLst/>
                <a:cxnLst/>
                <a:rect l="l" t="t" r="r" b="b"/>
                <a:pathLst>
                  <a:path w="6739" h="42" extrusionOk="0">
                    <a:moveTo>
                      <a:pt x="1" y="0"/>
                    </a:moveTo>
                    <a:lnTo>
                      <a:pt x="1" y="42"/>
                    </a:lnTo>
                    <a:lnTo>
                      <a:pt x="6738" y="42"/>
                    </a:lnTo>
                    <a:lnTo>
                      <a:pt x="673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7976998" y="3571864"/>
                <a:ext cx="384942" cy="2443"/>
              </a:xfrm>
              <a:custGeom>
                <a:avLst/>
                <a:gdLst/>
                <a:ahLst/>
                <a:cxnLst/>
                <a:rect l="l" t="t" r="r" b="b"/>
                <a:pathLst>
                  <a:path w="6211" h="39" extrusionOk="0">
                    <a:moveTo>
                      <a:pt x="0" y="1"/>
                    </a:moveTo>
                    <a:lnTo>
                      <a:pt x="0" y="39"/>
                    </a:lnTo>
                    <a:lnTo>
                      <a:pt x="6211" y="39"/>
                    </a:lnTo>
                    <a:lnTo>
                      <a:pt x="621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8446547" y="3571864"/>
                <a:ext cx="385190" cy="2443"/>
              </a:xfrm>
              <a:custGeom>
                <a:avLst/>
                <a:gdLst/>
                <a:ahLst/>
                <a:cxnLst/>
                <a:rect l="l" t="t" r="r" b="b"/>
                <a:pathLst>
                  <a:path w="6215" h="39" extrusionOk="0">
                    <a:moveTo>
                      <a:pt x="1" y="1"/>
                    </a:moveTo>
                    <a:lnTo>
                      <a:pt x="1" y="39"/>
                    </a:lnTo>
                    <a:lnTo>
                      <a:pt x="6214" y="39"/>
                    </a:lnTo>
                    <a:lnTo>
                      <a:pt x="621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7507201" y="3571864"/>
                <a:ext cx="385004" cy="2443"/>
              </a:xfrm>
              <a:custGeom>
                <a:avLst/>
                <a:gdLst/>
                <a:ahLst/>
                <a:cxnLst/>
                <a:rect l="l" t="t" r="r" b="b"/>
                <a:pathLst>
                  <a:path w="6212" h="39" extrusionOk="0">
                    <a:moveTo>
                      <a:pt x="1" y="1"/>
                    </a:moveTo>
                    <a:lnTo>
                      <a:pt x="1" y="39"/>
                    </a:lnTo>
                    <a:lnTo>
                      <a:pt x="6211" y="39"/>
                    </a:lnTo>
                    <a:lnTo>
                      <a:pt x="621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7959458" y="3618851"/>
                <a:ext cx="419836" cy="2631"/>
              </a:xfrm>
              <a:custGeom>
                <a:avLst/>
                <a:gdLst/>
                <a:ahLst/>
                <a:cxnLst/>
                <a:rect l="l" t="t" r="r" b="b"/>
                <a:pathLst>
                  <a:path w="6774" h="42" extrusionOk="0">
                    <a:moveTo>
                      <a:pt x="1" y="0"/>
                    </a:moveTo>
                    <a:lnTo>
                      <a:pt x="1"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8439295" y="3618851"/>
                <a:ext cx="419774" cy="2631"/>
              </a:xfrm>
              <a:custGeom>
                <a:avLst/>
                <a:gdLst/>
                <a:ahLst/>
                <a:cxnLst/>
                <a:rect l="l" t="t" r="r" b="b"/>
                <a:pathLst>
                  <a:path w="6773" h="42" extrusionOk="0">
                    <a:moveTo>
                      <a:pt x="0" y="0"/>
                    </a:moveTo>
                    <a:lnTo>
                      <a:pt x="0"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7479868" y="3618851"/>
                <a:ext cx="419774" cy="2631"/>
              </a:xfrm>
              <a:custGeom>
                <a:avLst/>
                <a:gdLst/>
                <a:ahLst/>
                <a:cxnLst/>
                <a:rect l="l" t="t" r="r" b="b"/>
                <a:pathLst>
                  <a:path w="6773" h="42" extrusionOk="0">
                    <a:moveTo>
                      <a:pt x="0" y="0"/>
                    </a:moveTo>
                    <a:lnTo>
                      <a:pt x="0"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7951586" y="3643096"/>
                <a:ext cx="435764" cy="2694"/>
              </a:xfrm>
              <a:custGeom>
                <a:avLst/>
                <a:gdLst/>
                <a:ahLst/>
                <a:cxnLst/>
                <a:rect l="l" t="t" r="r" b="b"/>
                <a:pathLst>
                  <a:path w="7031" h="43" extrusionOk="0">
                    <a:moveTo>
                      <a:pt x="1" y="1"/>
                    </a:moveTo>
                    <a:lnTo>
                      <a:pt x="1" y="42"/>
                    </a:lnTo>
                    <a:lnTo>
                      <a:pt x="7030" y="42"/>
                    </a:lnTo>
                    <a:lnTo>
                      <a:pt x="703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8436320" y="3643096"/>
                <a:ext cx="435950" cy="2694"/>
              </a:xfrm>
              <a:custGeom>
                <a:avLst/>
                <a:gdLst/>
                <a:ahLst/>
                <a:cxnLst/>
                <a:rect l="l" t="t" r="r" b="b"/>
                <a:pathLst>
                  <a:path w="7034" h="43" extrusionOk="0">
                    <a:moveTo>
                      <a:pt x="0" y="1"/>
                    </a:moveTo>
                    <a:lnTo>
                      <a:pt x="0" y="42"/>
                    </a:lnTo>
                    <a:lnTo>
                      <a:pt x="7033" y="42"/>
                    </a:lnTo>
                    <a:lnTo>
                      <a:pt x="7033"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7466667" y="3643096"/>
                <a:ext cx="435764" cy="2694"/>
              </a:xfrm>
              <a:custGeom>
                <a:avLst/>
                <a:gdLst/>
                <a:ahLst/>
                <a:cxnLst/>
                <a:rect l="l" t="t" r="r" b="b"/>
                <a:pathLst>
                  <a:path w="7031" h="43" extrusionOk="0">
                    <a:moveTo>
                      <a:pt x="1" y="1"/>
                    </a:moveTo>
                    <a:lnTo>
                      <a:pt x="1" y="42"/>
                    </a:lnTo>
                    <a:lnTo>
                      <a:pt x="7030" y="42"/>
                    </a:lnTo>
                    <a:lnTo>
                      <a:pt x="703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7949231" y="3667967"/>
                <a:ext cx="440474" cy="2694"/>
              </a:xfrm>
              <a:custGeom>
                <a:avLst/>
                <a:gdLst/>
                <a:ahLst/>
                <a:cxnLst/>
                <a:rect l="l" t="t" r="r" b="b"/>
                <a:pathLst>
                  <a:path w="7107" h="43" extrusionOk="0">
                    <a:moveTo>
                      <a:pt x="0" y="1"/>
                    </a:moveTo>
                    <a:lnTo>
                      <a:pt x="0" y="42"/>
                    </a:lnTo>
                    <a:lnTo>
                      <a:pt x="7107" y="42"/>
                    </a:lnTo>
                    <a:lnTo>
                      <a:pt x="710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8439295" y="3667967"/>
                <a:ext cx="440474" cy="2694"/>
              </a:xfrm>
              <a:custGeom>
                <a:avLst/>
                <a:gdLst/>
                <a:ahLst/>
                <a:cxnLst/>
                <a:rect l="l" t="t" r="r" b="b"/>
                <a:pathLst>
                  <a:path w="7107" h="43" extrusionOk="0">
                    <a:moveTo>
                      <a:pt x="0" y="1"/>
                    </a:moveTo>
                    <a:lnTo>
                      <a:pt x="0" y="42"/>
                    </a:lnTo>
                    <a:lnTo>
                      <a:pt x="7106" y="42"/>
                    </a:lnTo>
                    <a:lnTo>
                      <a:pt x="71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7458981" y="3667967"/>
                <a:ext cx="440660" cy="2694"/>
              </a:xfrm>
              <a:custGeom>
                <a:avLst/>
                <a:gdLst/>
                <a:ahLst/>
                <a:cxnLst/>
                <a:rect l="l" t="t" r="r" b="b"/>
                <a:pathLst>
                  <a:path w="7110" h="43" extrusionOk="0">
                    <a:moveTo>
                      <a:pt x="1" y="1"/>
                    </a:moveTo>
                    <a:lnTo>
                      <a:pt x="1" y="42"/>
                    </a:lnTo>
                    <a:lnTo>
                      <a:pt x="7110" y="42"/>
                    </a:lnTo>
                    <a:lnTo>
                      <a:pt x="711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8442208" y="3693277"/>
                <a:ext cx="445432" cy="2631"/>
              </a:xfrm>
              <a:custGeom>
                <a:avLst/>
                <a:gdLst/>
                <a:ahLst/>
                <a:cxnLst/>
                <a:rect l="l" t="t" r="r" b="b"/>
                <a:pathLst>
                  <a:path w="7187" h="42" extrusionOk="0">
                    <a:moveTo>
                      <a:pt x="1" y="0"/>
                    </a:moveTo>
                    <a:lnTo>
                      <a:pt x="1" y="42"/>
                    </a:lnTo>
                    <a:lnTo>
                      <a:pt x="7186" y="42"/>
                    </a:lnTo>
                    <a:lnTo>
                      <a:pt x="71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7946690" y="3693277"/>
                <a:ext cx="445556" cy="2631"/>
              </a:xfrm>
              <a:custGeom>
                <a:avLst/>
                <a:gdLst/>
                <a:ahLst/>
                <a:cxnLst/>
                <a:rect l="l" t="t" r="r" b="b"/>
                <a:pathLst>
                  <a:path w="7189" h="42" extrusionOk="0">
                    <a:moveTo>
                      <a:pt x="0" y="0"/>
                    </a:moveTo>
                    <a:lnTo>
                      <a:pt x="0" y="42"/>
                    </a:lnTo>
                    <a:lnTo>
                      <a:pt x="7189" y="42"/>
                    </a:lnTo>
                    <a:lnTo>
                      <a:pt x="718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7451296" y="3693277"/>
                <a:ext cx="445432" cy="2631"/>
              </a:xfrm>
              <a:custGeom>
                <a:avLst/>
                <a:gdLst/>
                <a:ahLst/>
                <a:cxnLst/>
                <a:rect l="l" t="t" r="r" b="b"/>
                <a:pathLst>
                  <a:path w="7187" h="42" extrusionOk="0">
                    <a:moveTo>
                      <a:pt x="1" y="0"/>
                    </a:moveTo>
                    <a:lnTo>
                      <a:pt x="1" y="42"/>
                    </a:lnTo>
                    <a:lnTo>
                      <a:pt x="7186" y="42"/>
                    </a:lnTo>
                    <a:lnTo>
                      <a:pt x="71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7944335" y="3719338"/>
                <a:ext cx="450267" cy="2631"/>
              </a:xfrm>
              <a:custGeom>
                <a:avLst/>
                <a:gdLst/>
                <a:ahLst/>
                <a:cxnLst/>
                <a:rect l="l" t="t" r="r" b="b"/>
                <a:pathLst>
                  <a:path w="7265" h="42" extrusionOk="0">
                    <a:moveTo>
                      <a:pt x="0" y="1"/>
                    </a:moveTo>
                    <a:lnTo>
                      <a:pt x="0" y="42"/>
                    </a:lnTo>
                    <a:lnTo>
                      <a:pt x="7265" y="42"/>
                    </a:lnTo>
                    <a:lnTo>
                      <a:pt x="726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8445183" y="3719338"/>
                <a:ext cx="450514" cy="2631"/>
              </a:xfrm>
              <a:custGeom>
                <a:avLst/>
                <a:gdLst/>
                <a:ahLst/>
                <a:cxnLst/>
                <a:rect l="l" t="t" r="r" b="b"/>
                <a:pathLst>
                  <a:path w="7269" h="42" extrusionOk="0">
                    <a:moveTo>
                      <a:pt x="0" y="1"/>
                    </a:moveTo>
                    <a:lnTo>
                      <a:pt x="0" y="42"/>
                    </a:lnTo>
                    <a:lnTo>
                      <a:pt x="7268" y="42"/>
                    </a:lnTo>
                    <a:lnTo>
                      <a:pt x="7268"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443239" y="3719338"/>
                <a:ext cx="450329" cy="2631"/>
              </a:xfrm>
              <a:custGeom>
                <a:avLst/>
                <a:gdLst/>
                <a:ahLst/>
                <a:cxnLst/>
                <a:rect l="l" t="t" r="r" b="b"/>
                <a:pathLst>
                  <a:path w="7266" h="42" extrusionOk="0">
                    <a:moveTo>
                      <a:pt x="1" y="1"/>
                    </a:moveTo>
                    <a:lnTo>
                      <a:pt x="1" y="42"/>
                    </a:lnTo>
                    <a:lnTo>
                      <a:pt x="7265" y="42"/>
                    </a:lnTo>
                    <a:lnTo>
                      <a:pt x="726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7941732" y="3745839"/>
                <a:ext cx="455473" cy="2631"/>
              </a:xfrm>
              <a:custGeom>
                <a:avLst/>
                <a:gdLst/>
                <a:ahLst/>
                <a:cxnLst/>
                <a:rect l="l" t="t" r="r" b="b"/>
                <a:pathLst>
                  <a:path w="7349" h="42" extrusionOk="0">
                    <a:moveTo>
                      <a:pt x="1" y="0"/>
                    </a:moveTo>
                    <a:lnTo>
                      <a:pt x="1"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8448344" y="3745839"/>
                <a:ext cx="455411" cy="2631"/>
              </a:xfrm>
              <a:custGeom>
                <a:avLst/>
                <a:gdLst/>
                <a:ahLst/>
                <a:cxnLst/>
                <a:rect l="l" t="t" r="r" b="b"/>
                <a:pathLst>
                  <a:path w="7348" h="42" extrusionOk="0">
                    <a:moveTo>
                      <a:pt x="0" y="0"/>
                    </a:moveTo>
                    <a:lnTo>
                      <a:pt x="0"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435182" y="3745839"/>
                <a:ext cx="455411" cy="2631"/>
              </a:xfrm>
              <a:custGeom>
                <a:avLst/>
                <a:gdLst/>
                <a:ahLst/>
                <a:cxnLst/>
                <a:rect l="l" t="t" r="r" b="b"/>
                <a:pathLst>
                  <a:path w="7348" h="42" extrusionOk="0">
                    <a:moveTo>
                      <a:pt x="0" y="0"/>
                    </a:moveTo>
                    <a:lnTo>
                      <a:pt x="0"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939191" y="3773091"/>
                <a:ext cx="460555" cy="2443"/>
              </a:xfrm>
              <a:custGeom>
                <a:avLst/>
                <a:gdLst/>
                <a:ahLst/>
                <a:cxnLst/>
                <a:rect l="l" t="t" r="r" b="b"/>
                <a:pathLst>
                  <a:path w="7431" h="39" extrusionOk="0">
                    <a:moveTo>
                      <a:pt x="0" y="0"/>
                    </a:moveTo>
                    <a:lnTo>
                      <a:pt x="0" y="38"/>
                    </a:lnTo>
                    <a:lnTo>
                      <a:pt x="7431" y="38"/>
                    </a:lnTo>
                    <a:lnTo>
                      <a:pt x="743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8451505" y="3773091"/>
                <a:ext cx="460741" cy="2443"/>
              </a:xfrm>
              <a:custGeom>
                <a:avLst/>
                <a:gdLst/>
                <a:ahLst/>
                <a:cxnLst/>
                <a:rect l="l" t="t" r="r" b="b"/>
                <a:pathLst>
                  <a:path w="7434" h="39" extrusionOk="0">
                    <a:moveTo>
                      <a:pt x="0" y="0"/>
                    </a:moveTo>
                    <a:lnTo>
                      <a:pt x="0" y="38"/>
                    </a:lnTo>
                    <a:lnTo>
                      <a:pt x="7433" y="38"/>
                    </a:lnTo>
                    <a:lnTo>
                      <a:pt x="743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7426691" y="3773091"/>
                <a:ext cx="460555" cy="2443"/>
              </a:xfrm>
              <a:custGeom>
                <a:avLst/>
                <a:gdLst/>
                <a:ahLst/>
                <a:cxnLst/>
                <a:rect l="l" t="t" r="r" b="b"/>
                <a:pathLst>
                  <a:path w="7431" h="39" extrusionOk="0">
                    <a:moveTo>
                      <a:pt x="1" y="0"/>
                    </a:moveTo>
                    <a:lnTo>
                      <a:pt x="1" y="38"/>
                    </a:lnTo>
                    <a:lnTo>
                      <a:pt x="7431" y="38"/>
                    </a:lnTo>
                    <a:lnTo>
                      <a:pt x="743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936402" y="3800719"/>
                <a:ext cx="466133" cy="2694"/>
              </a:xfrm>
              <a:custGeom>
                <a:avLst/>
                <a:gdLst/>
                <a:ahLst/>
                <a:cxnLst/>
                <a:rect l="l" t="t" r="r" b="b"/>
                <a:pathLst>
                  <a:path w="7521" h="43" extrusionOk="0">
                    <a:moveTo>
                      <a:pt x="1" y="1"/>
                    </a:moveTo>
                    <a:lnTo>
                      <a:pt x="1" y="42"/>
                    </a:lnTo>
                    <a:lnTo>
                      <a:pt x="7520" y="42"/>
                    </a:lnTo>
                    <a:lnTo>
                      <a:pt x="752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8454852" y="3800719"/>
                <a:ext cx="465823" cy="2694"/>
              </a:xfrm>
              <a:custGeom>
                <a:avLst/>
                <a:gdLst/>
                <a:ahLst/>
                <a:cxnLst/>
                <a:rect l="l" t="t" r="r" b="b"/>
                <a:pathLst>
                  <a:path w="7516" h="43" extrusionOk="0">
                    <a:moveTo>
                      <a:pt x="0" y="1"/>
                    </a:moveTo>
                    <a:lnTo>
                      <a:pt x="0" y="42"/>
                    </a:lnTo>
                    <a:lnTo>
                      <a:pt x="7516" y="42"/>
                    </a:lnTo>
                    <a:lnTo>
                      <a:pt x="751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418262" y="3800719"/>
                <a:ext cx="465823" cy="2694"/>
              </a:xfrm>
              <a:custGeom>
                <a:avLst/>
                <a:gdLst/>
                <a:ahLst/>
                <a:cxnLst/>
                <a:rect l="l" t="t" r="r" b="b"/>
                <a:pathLst>
                  <a:path w="7516" h="43" extrusionOk="0">
                    <a:moveTo>
                      <a:pt x="0" y="1"/>
                    </a:moveTo>
                    <a:lnTo>
                      <a:pt x="0" y="42"/>
                    </a:lnTo>
                    <a:lnTo>
                      <a:pt x="7516" y="42"/>
                    </a:lnTo>
                    <a:lnTo>
                      <a:pt x="751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933675" y="3829224"/>
                <a:ext cx="471401" cy="2443"/>
              </a:xfrm>
              <a:custGeom>
                <a:avLst/>
                <a:gdLst/>
                <a:ahLst/>
                <a:cxnLst/>
                <a:rect l="l" t="t" r="r" b="b"/>
                <a:pathLst>
                  <a:path w="7606" h="39" extrusionOk="0">
                    <a:moveTo>
                      <a:pt x="0" y="0"/>
                    </a:moveTo>
                    <a:lnTo>
                      <a:pt x="0" y="38"/>
                    </a:lnTo>
                    <a:lnTo>
                      <a:pt x="7605" y="38"/>
                    </a:lnTo>
                    <a:lnTo>
                      <a:pt x="7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8457951" y="3829224"/>
                <a:ext cx="471401" cy="2443"/>
              </a:xfrm>
              <a:custGeom>
                <a:avLst/>
                <a:gdLst/>
                <a:ahLst/>
                <a:cxnLst/>
                <a:rect l="l" t="t" r="r" b="b"/>
                <a:pathLst>
                  <a:path w="7606" h="39" extrusionOk="0">
                    <a:moveTo>
                      <a:pt x="1" y="0"/>
                    </a:moveTo>
                    <a:lnTo>
                      <a:pt x="1" y="38"/>
                    </a:lnTo>
                    <a:lnTo>
                      <a:pt x="7606" y="38"/>
                    </a:lnTo>
                    <a:lnTo>
                      <a:pt x="760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409585" y="3829224"/>
                <a:ext cx="471153" cy="2443"/>
              </a:xfrm>
              <a:custGeom>
                <a:avLst/>
                <a:gdLst/>
                <a:ahLst/>
                <a:cxnLst/>
                <a:rect l="l" t="t" r="r" b="b"/>
                <a:pathLst>
                  <a:path w="7602" h="39" extrusionOk="0">
                    <a:moveTo>
                      <a:pt x="0" y="0"/>
                    </a:moveTo>
                    <a:lnTo>
                      <a:pt x="0" y="38"/>
                    </a:lnTo>
                    <a:lnTo>
                      <a:pt x="7602" y="38"/>
                    </a:lnTo>
                    <a:lnTo>
                      <a:pt x="760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930948" y="3858230"/>
                <a:ext cx="476855" cy="2443"/>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8461545" y="3858230"/>
                <a:ext cx="476855" cy="2443"/>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400536" y="3858230"/>
                <a:ext cx="476855" cy="2443"/>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929150" y="3887925"/>
                <a:ext cx="480450" cy="2631"/>
              </a:xfrm>
              <a:custGeom>
                <a:avLst/>
                <a:gdLst/>
                <a:ahLst/>
                <a:cxnLst/>
                <a:rect l="l" t="t" r="r" b="b"/>
                <a:pathLst>
                  <a:path w="7752" h="42" extrusionOk="0">
                    <a:moveTo>
                      <a:pt x="0" y="0"/>
                    </a:moveTo>
                    <a:lnTo>
                      <a:pt x="0" y="41"/>
                    </a:lnTo>
                    <a:lnTo>
                      <a:pt x="7751" y="41"/>
                    </a:lnTo>
                    <a:lnTo>
                      <a:pt x="77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8466070" y="3887925"/>
                <a:ext cx="480450" cy="2631"/>
              </a:xfrm>
              <a:custGeom>
                <a:avLst/>
                <a:gdLst/>
                <a:ahLst/>
                <a:cxnLst/>
                <a:rect l="l" t="t" r="r" b="b"/>
                <a:pathLst>
                  <a:path w="7752" h="42" extrusionOk="0">
                    <a:moveTo>
                      <a:pt x="0" y="0"/>
                    </a:moveTo>
                    <a:lnTo>
                      <a:pt x="0" y="41"/>
                    </a:lnTo>
                    <a:lnTo>
                      <a:pt x="7751" y="41"/>
                    </a:lnTo>
                    <a:lnTo>
                      <a:pt x="77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392416" y="3887925"/>
                <a:ext cx="480450" cy="2631"/>
              </a:xfrm>
              <a:custGeom>
                <a:avLst/>
                <a:gdLst/>
                <a:ahLst/>
                <a:cxnLst/>
                <a:rect l="l" t="t" r="r" b="b"/>
                <a:pathLst>
                  <a:path w="7752" h="42" extrusionOk="0">
                    <a:moveTo>
                      <a:pt x="1" y="0"/>
                    </a:moveTo>
                    <a:lnTo>
                      <a:pt x="1" y="41"/>
                    </a:lnTo>
                    <a:lnTo>
                      <a:pt x="7752" y="41"/>
                    </a:lnTo>
                    <a:lnTo>
                      <a:pt x="775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301308" y="3964732"/>
                <a:ext cx="1736300" cy="81254"/>
              </a:xfrm>
              <a:custGeom>
                <a:avLst/>
                <a:gdLst/>
                <a:ahLst/>
                <a:cxnLst/>
                <a:rect l="l" t="t" r="r" b="b"/>
                <a:pathLst>
                  <a:path w="28015" h="1297" extrusionOk="0">
                    <a:moveTo>
                      <a:pt x="0" y="0"/>
                    </a:moveTo>
                    <a:lnTo>
                      <a:pt x="0" y="1296"/>
                    </a:lnTo>
                    <a:lnTo>
                      <a:pt x="28015" y="1296"/>
                    </a:lnTo>
                    <a:lnTo>
                      <a:pt x="28015" y="0"/>
                    </a:lnTo>
                    <a:close/>
                  </a:path>
                </a:pathLst>
              </a:custGeom>
              <a:solidFill>
                <a:srgbClr val="007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5477777" y="3205078"/>
                <a:ext cx="382587" cy="130996"/>
              </a:xfrm>
              <a:custGeom>
                <a:avLst/>
                <a:gdLst/>
                <a:ahLst/>
                <a:cxnLst/>
                <a:rect l="l" t="t" r="r" b="b"/>
                <a:pathLst>
                  <a:path w="6173" h="2091" extrusionOk="0">
                    <a:moveTo>
                      <a:pt x="0" y="1"/>
                    </a:moveTo>
                    <a:lnTo>
                      <a:pt x="0" y="2091"/>
                    </a:lnTo>
                    <a:lnTo>
                      <a:pt x="6172" y="2091"/>
                    </a:lnTo>
                    <a:lnTo>
                      <a:pt x="6172" y="1"/>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5281863" y="3355935"/>
                <a:ext cx="774409" cy="1382944"/>
              </a:xfrm>
              <a:custGeom>
                <a:avLst/>
                <a:gdLst/>
                <a:ahLst/>
                <a:cxnLst/>
                <a:rect l="l" t="t" r="r" b="b"/>
                <a:pathLst>
                  <a:path w="12495" h="22075" extrusionOk="0">
                    <a:moveTo>
                      <a:pt x="458" y="1"/>
                    </a:moveTo>
                    <a:cubicBezTo>
                      <a:pt x="207" y="1"/>
                      <a:pt x="1" y="204"/>
                      <a:pt x="1" y="455"/>
                    </a:cubicBezTo>
                    <a:lnTo>
                      <a:pt x="1" y="21621"/>
                    </a:lnTo>
                    <a:cubicBezTo>
                      <a:pt x="1" y="21872"/>
                      <a:pt x="207" y="22075"/>
                      <a:pt x="458" y="22075"/>
                    </a:cubicBezTo>
                    <a:lnTo>
                      <a:pt x="12040" y="22075"/>
                    </a:lnTo>
                    <a:cubicBezTo>
                      <a:pt x="12291" y="22075"/>
                      <a:pt x="12494" y="21872"/>
                      <a:pt x="12494" y="21621"/>
                    </a:cubicBezTo>
                    <a:lnTo>
                      <a:pt x="12494" y="455"/>
                    </a:lnTo>
                    <a:cubicBezTo>
                      <a:pt x="12494" y="204"/>
                      <a:pt x="12291" y="1"/>
                      <a:pt x="12040" y="1"/>
                    </a:cubicBez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5251927" y="3325676"/>
                <a:ext cx="834465" cy="1443649"/>
              </a:xfrm>
              <a:custGeom>
                <a:avLst/>
                <a:gdLst/>
                <a:ahLst/>
                <a:cxnLst/>
                <a:rect l="l" t="t" r="r" b="b"/>
                <a:pathLst>
                  <a:path w="13464" h="23044" extrusionOk="0">
                    <a:moveTo>
                      <a:pt x="11592" y="966"/>
                    </a:moveTo>
                    <a:cubicBezTo>
                      <a:pt x="12091" y="966"/>
                      <a:pt x="12494" y="1370"/>
                      <a:pt x="12494" y="1869"/>
                    </a:cubicBezTo>
                    <a:lnTo>
                      <a:pt x="12494" y="21173"/>
                    </a:lnTo>
                    <a:cubicBezTo>
                      <a:pt x="12494" y="21672"/>
                      <a:pt x="12091" y="22075"/>
                      <a:pt x="11592" y="22075"/>
                    </a:cubicBezTo>
                    <a:lnTo>
                      <a:pt x="1872" y="22075"/>
                    </a:lnTo>
                    <a:cubicBezTo>
                      <a:pt x="1373" y="22075"/>
                      <a:pt x="966" y="21672"/>
                      <a:pt x="966" y="21173"/>
                    </a:cubicBezTo>
                    <a:lnTo>
                      <a:pt x="966" y="1869"/>
                    </a:lnTo>
                    <a:cubicBezTo>
                      <a:pt x="966" y="1370"/>
                      <a:pt x="1373" y="966"/>
                      <a:pt x="1872" y="966"/>
                    </a:cubicBezTo>
                    <a:close/>
                    <a:moveTo>
                      <a:pt x="1872" y="1"/>
                    </a:moveTo>
                    <a:cubicBezTo>
                      <a:pt x="839" y="1"/>
                      <a:pt x="1" y="839"/>
                      <a:pt x="1" y="1869"/>
                    </a:cubicBezTo>
                    <a:lnTo>
                      <a:pt x="1" y="21173"/>
                    </a:lnTo>
                    <a:cubicBezTo>
                      <a:pt x="1" y="22205"/>
                      <a:pt x="839" y="23044"/>
                      <a:pt x="1872" y="23044"/>
                    </a:cubicBezTo>
                    <a:lnTo>
                      <a:pt x="11592" y="23044"/>
                    </a:lnTo>
                    <a:cubicBezTo>
                      <a:pt x="12625" y="23044"/>
                      <a:pt x="13463" y="22205"/>
                      <a:pt x="13463" y="21173"/>
                    </a:cubicBezTo>
                    <a:lnTo>
                      <a:pt x="13463" y="1869"/>
                    </a:lnTo>
                    <a:cubicBezTo>
                      <a:pt x="13463" y="839"/>
                      <a:pt x="12625" y="1"/>
                      <a:pt x="11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5337582" y="4541052"/>
                <a:ext cx="662973" cy="140769"/>
              </a:xfrm>
              <a:custGeom>
                <a:avLst/>
                <a:gdLst/>
                <a:ahLst/>
                <a:cxnLst/>
                <a:rect l="l" t="t" r="r" b="b"/>
                <a:pathLst>
                  <a:path w="10697" h="2247" extrusionOk="0">
                    <a:moveTo>
                      <a:pt x="1" y="0"/>
                    </a:moveTo>
                    <a:lnTo>
                      <a:pt x="1" y="2246"/>
                    </a:lnTo>
                    <a:lnTo>
                      <a:pt x="10696" y="2246"/>
                    </a:lnTo>
                    <a:lnTo>
                      <a:pt x="10696" y="0"/>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5337582" y="4359353"/>
                <a:ext cx="662973" cy="140769"/>
              </a:xfrm>
              <a:custGeom>
                <a:avLst/>
                <a:gdLst/>
                <a:ahLst/>
                <a:cxnLst/>
                <a:rect l="l" t="t" r="r" b="b"/>
                <a:pathLst>
                  <a:path w="10697" h="2247" extrusionOk="0">
                    <a:moveTo>
                      <a:pt x="1" y="1"/>
                    </a:moveTo>
                    <a:lnTo>
                      <a:pt x="1" y="2246"/>
                    </a:lnTo>
                    <a:lnTo>
                      <a:pt x="10696" y="2246"/>
                    </a:lnTo>
                    <a:lnTo>
                      <a:pt x="10696" y="1"/>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5337582" y="4203315"/>
                <a:ext cx="662973" cy="140769"/>
              </a:xfrm>
              <a:custGeom>
                <a:avLst/>
                <a:gdLst/>
                <a:ahLst/>
                <a:cxnLst/>
                <a:rect l="l" t="t" r="r" b="b"/>
                <a:pathLst>
                  <a:path w="10697" h="2247" extrusionOk="0">
                    <a:moveTo>
                      <a:pt x="1" y="1"/>
                    </a:moveTo>
                    <a:lnTo>
                      <a:pt x="1" y="2246"/>
                    </a:lnTo>
                    <a:lnTo>
                      <a:pt x="10696" y="2246"/>
                    </a:lnTo>
                    <a:lnTo>
                      <a:pt x="10696" y="1"/>
                    </a:lnTo>
                    <a:close/>
                  </a:path>
                </a:pathLst>
              </a:custGeom>
              <a:solidFill>
                <a:srgbClr val="EBF6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5337582" y="4034541"/>
                <a:ext cx="662973" cy="140769"/>
              </a:xfrm>
              <a:custGeom>
                <a:avLst/>
                <a:gdLst/>
                <a:ahLst/>
                <a:cxnLst/>
                <a:rect l="l" t="t" r="r" b="b"/>
                <a:pathLst>
                  <a:path w="10697" h="2247" extrusionOk="0">
                    <a:moveTo>
                      <a:pt x="1" y="1"/>
                    </a:moveTo>
                    <a:lnTo>
                      <a:pt x="1" y="2247"/>
                    </a:lnTo>
                    <a:lnTo>
                      <a:pt x="10696" y="2247"/>
                    </a:lnTo>
                    <a:lnTo>
                      <a:pt x="106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4595874" y="795375"/>
              <a:ext cx="965389" cy="409494"/>
            </a:xfrm>
            <a:custGeom>
              <a:avLst/>
              <a:gdLst/>
              <a:ahLst/>
              <a:cxnLst/>
              <a:rect l="l" t="t" r="r" b="b"/>
              <a:pathLst>
                <a:path w="18092" h="7592" extrusionOk="0">
                  <a:moveTo>
                    <a:pt x="5417" y="0"/>
                  </a:moveTo>
                  <a:cubicBezTo>
                    <a:pt x="5187" y="0"/>
                    <a:pt x="4956" y="30"/>
                    <a:pt x="4734" y="92"/>
                  </a:cubicBezTo>
                  <a:cubicBezTo>
                    <a:pt x="3717" y="372"/>
                    <a:pt x="2885" y="1315"/>
                    <a:pt x="2754" y="2361"/>
                  </a:cubicBezTo>
                  <a:cubicBezTo>
                    <a:pt x="2681" y="2334"/>
                    <a:pt x="2604" y="2322"/>
                    <a:pt x="2527" y="2322"/>
                  </a:cubicBezTo>
                  <a:cubicBezTo>
                    <a:pt x="2295" y="2322"/>
                    <a:pt x="2062" y="2434"/>
                    <a:pt x="1929" y="2627"/>
                  </a:cubicBezTo>
                  <a:cubicBezTo>
                    <a:pt x="1751" y="2882"/>
                    <a:pt x="1662" y="3275"/>
                    <a:pt x="1862" y="3517"/>
                  </a:cubicBezTo>
                  <a:cubicBezTo>
                    <a:pt x="1703" y="3420"/>
                    <a:pt x="1522" y="3375"/>
                    <a:pt x="1340" y="3375"/>
                  </a:cubicBezTo>
                  <a:cubicBezTo>
                    <a:pt x="914" y="3375"/>
                    <a:pt x="478" y="3618"/>
                    <a:pt x="280" y="4003"/>
                  </a:cubicBezTo>
                  <a:cubicBezTo>
                    <a:pt x="0" y="4556"/>
                    <a:pt x="204" y="5286"/>
                    <a:pt x="693" y="5667"/>
                  </a:cubicBezTo>
                  <a:cubicBezTo>
                    <a:pt x="969" y="5881"/>
                    <a:pt x="1317" y="5984"/>
                    <a:pt x="1667" y="5984"/>
                  </a:cubicBezTo>
                  <a:cubicBezTo>
                    <a:pt x="1936" y="5984"/>
                    <a:pt x="2208" y="5923"/>
                    <a:pt x="2450" y="5804"/>
                  </a:cubicBezTo>
                  <a:cubicBezTo>
                    <a:pt x="2646" y="6160"/>
                    <a:pt x="3225" y="6633"/>
                    <a:pt x="3622" y="6713"/>
                  </a:cubicBezTo>
                  <a:cubicBezTo>
                    <a:pt x="3749" y="6738"/>
                    <a:pt x="3882" y="6753"/>
                    <a:pt x="4014" y="6753"/>
                  </a:cubicBezTo>
                  <a:cubicBezTo>
                    <a:pt x="4295" y="6753"/>
                    <a:pt x="4575" y="6686"/>
                    <a:pt x="4791" y="6516"/>
                  </a:cubicBezTo>
                  <a:cubicBezTo>
                    <a:pt x="5072" y="6804"/>
                    <a:pt x="5480" y="6953"/>
                    <a:pt x="5883" y="6953"/>
                  </a:cubicBezTo>
                  <a:cubicBezTo>
                    <a:pt x="6266" y="6953"/>
                    <a:pt x="6645" y="6818"/>
                    <a:pt x="6906" y="6538"/>
                  </a:cubicBezTo>
                  <a:cubicBezTo>
                    <a:pt x="7065" y="6784"/>
                    <a:pt x="7355" y="6938"/>
                    <a:pt x="7648" y="6938"/>
                  </a:cubicBezTo>
                  <a:cubicBezTo>
                    <a:pt x="7654" y="6938"/>
                    <a:pt x="7660" y="6938"/>
                    <a:pt x="7666" y="6938"/>
                  </a:cubicBezTo>
                  <a:cubicBezTo>
                    <a:pt x="7964" y="6932"/>
                    <a:pt x="8342" y="6836"/>
                    <a:pt x="8495" y="6579"/>
                  </a:cubicBezTo>
                  <a:cubicBezTo>
                    <a:pt x="9049" y="7217"/>
                    <a:pt x="9888" y="7591"/>
                    <a:pt x="10732" y="7591"/>
                  </a:cubicBezTo>
                  <a:cubicBezTo>
                    <a:pt x="10846" y="7591"/>
                    <a:pt x="10960" y="7584"/>
                    <a:pt x="11074" y="7570"/>
                  </a:cubicBezTo>
                  <a:cubicBezTo>
                    <a:pt x="12027" y="7456"/>
                    <a:pt x="12955" y="6897"/>
                    <a:pt x="13390" y="6042"/>
                  </a:cubicBezTo>
                  <a:cubicBezTo>
                    <a:pt x="13681" y="6246"/>
                    <a:pt x="14035" y="6352"/>
                    <a:pt x="14390" y="6352"/>
                  </a:cubicBezTo>
                  <a:cubicBezTo>
                    <a:pt x="14577" y="6352"/>
                    <a:pt x="14765" y="6322"/>
                    <a:pt x="14943" y="6261"/>
                  </a:cubicBezTo>
                  <a:cubicBezTo>
                    <a:pt x="15455" y="6084"/>
                    <a:pt x="15928" y="5645"/>
                    <a:pt x="16087" y="5127"/>
                  </a:cubicBezTo>
                  <a:cubicBezTo>
                    <a:pt x="16295" y="5325"/>
                    <a:pt x="16583" y="5428"/>
                    <a:pt x="16870" y="5428"/>
                  </a:cubicBezTo>
                  <a:cubicBezTo>
                    <a:pt x="17081" y="5428"/>
                    <a:pt x="17291" y="5372"/>
                    <a:pt x="17469" y="5258"/>
                  </a:cubicBezTo>
                  <a:cubicBezTo>
                    <a:pt x="17891" y="4991"/>
                    <a:pt x="18091" y="4422"/>
                    <a:pt x="17932" y="3949"/>
                  </a:cubicBezTo>
                  <a:cubicBezTo>
                    <a:pt x="17785" y="3499"/>
                    <a:pt x="17247" y="3161"/>
                    <a:pt x="16766" y="3161"/>
                  </a:cubicBezTo>
                  <a:cubicBezTo>
                    <a:pt x="16740" y="3161"/>
                    <a:pt x="16715" y="3162"/>
                    <a:pt x="16690" y="3164"/>
                  </a:cubicBezTo>
                  <a:cubicBezTo>
                    <a:pt x="16649" y="2538"/>
                    <a:pt x="16268" y="1948"/>
                    <a:pt x="15718" y="1652"/>
                  </a:cubicBezTo>
                  <a:cubicBezTo>
                    <a:pt x="15439" y="1503"/>
                    <a:pt x="15127" y="1426"/>
                    <a:pt x="14817" y="1426"/>
                  </a:cubicBezTo>
                  <a:cubicBezTo>
                    <a:pt x="14513" y="1426"/>
                    <a:pt x="14211" y="1500"/>
                    <a:pt x="13943" y="1652"/>
                  </a:cubicBezTo>
                  <a:cubicBezTo>
                    <a:pt x="13797" y="1427"/>
                    <a:pt x="13527" y="1299"/>
                    <a:pt x="13261" y="1299"/>
                  </a:cubicBezTo>
                  <a:cubicBezTo>
                    <a:pt x="13115" y="1299"/>
                    <a:pt x="12970" y="1338"/>
                    <a:pt x="12847" y="1420"/>
                  </a:cubicBezTo>
                  <a:cubicBezTo>
                    <a:pt x="12529" y="772"/>
                    <a:pt x="11881" y="293"/>
                    <a:pt x="11169" y="181"/>
                  </a:cubicBezTo>
                  <a:cubicBezTo>
                    <a:pt x="11055" y="163"/>
                    <a:pt x="10940" y="154"/>
                    <a:pt x="10824" y="154"/>
                  </a:cubicBezTo>
                  <a:cubicBezTo>
                    <a:pt x="10218" y="154"/>
                    <a:pt x="9615" y="401"/>
                    <a:pt x="9194" y="839"/>
                  </a:cubicBezTo>
                  <a:cubicBezTo>
                    <a:pt x="9005" y="634"/>
                    <a:pt x="8727" y="515"/>
                    <a:pt x="8449" y="515"/>
                  </a:cubicBezTo>
                  <a:cubicBezTo>
                    <a:pt x="8413" y="515"/>
                    <a:pt x="8378" y="517"/>
                    <a:pt x="8342" y="521"/>
                  </a:cubicBezTo>
                  <a:cubicBezTo>
                    <a:pt x="8028" y="559"/>
                    <a:pt x="7713" y="747"/>
                    <a:pt x="7561" y="1023"/>
                  </a:cubicBezTo>
                  <a:cubicBezTo>
                    <a:pt x="7055" y="377"/>
                    <a:pt x="6235" y="0"/>
                    <a:pt x="5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17AC-6F8C-D623-B1D4-4C77EDD85E70}"/>
              </a:ext>
            </a:extLst>
          </p:cNvPr>
          <p:cNvSpPr>
            <a:spLocks noGrp="1"/>
          </p:cNvSpPr>
          <p:nvPr>
            <p:ph type="title"/>
          </p:nvPr>
        </p:nvSpPr>
        <p:spPr>
          <a:xfrm>
            <a:off x="720000" y="441767"/>
            <a:ext cx="7704000" cy="572700"/>
          </a:xfrm>
        </p:spPr>
        <p:txBody>
          <a:bodyPr/>
          <a:lstStyle/>
          <a:p>
            <a:r>
              <a:rPr lang="en-US" dirty="0"/>
              <a:t>Measures for detection of Drowsiness</a:t>
            </a:r>
            <a:endParaRPr lang="en-IN" dirty="0"/>
          </a:p>
        </p:txBody>
      </p:sp>
      <p:sp>
        <p:nvSpPr>
          <p:cNvPr id="3" name="Text Placeholder 2">
            <a:extLst>
              <a:ext uri="{FF2B5EF4-FFF2-40B4-BE49-F238E27FC236}">
                <a16:creationId xmlns:a16="http://schemas.microsoft.com/office/drawing/2014/main" id="{1C99A3ED-21F8-8959-2DD8-21B543B4A2EE}"/>
              </a:ext>
            </a:extLst>
          </p:cNvPr>
          <p:cNvSpPr>
            <a:spLocks noGrp="1"/>
          </p:cNvSpPr>
          <p:nvPr>
            <p:ph type="body" idx="1"/>
          </p:nvPr>
        </p:nvSpPr>
        <p:spPr>
          <a:xfrm>
            <a:off x="720000" y="1346970"/>
            <a:ext cx="7704000" cy="3465600"/>
          </a:xfrm>
        </p:spPr>
        <p:txBody>
          <a:bodyPr/>
          <a:lstStyle/>
          <a:p>
            <a:r>
              <a:rPr lang="en-US" dirty="0"/>
              <a:t>The study states that the reason for a mishap can be categorized as one of the accompanying primary classes: (1) human, (2) vehicular, and (3) surrounding factor. The driver's error represented 91% of the accidents. The other two classes of causative elements were referred to as 4% for the type of vehicle used and 5% for surrounding factors. </a:t>
            </a:r>
          </a:p>
          <a:p>
            <a:pPr marL="139700" indent="0">
              <a:buNone/>
            </a:pPr>
            <a:r>
              <a:rPr lang="en-US" sz="500" dirty="0"/>
              <a:t> </a:t>
            </a:r>
          </a:p>
          <a:p>
            <a:r>
              <a:rPr lang="en-US" dirty="0"/>
              <a:t>Several measures are available for the measurement of drowsiness which includes the following: </a:t>
            </a:r>
          </a:p>
          <a:p>
            <a:pPr marL="139700" indent="0">
              <a:buNone/>
            </a:pPr>
            <a:endParaRPr lang="en-US" dirty="0"/>
          </a:p>
          <a:p>
            <a:pPr marL="139700" indent="0">
              <a:buNone/>
            </a:pPr>
            <a:r>
              <a:rPr lang="en-US" sz="900" dirty="0"/>
              <a:t> </a:t>
            </a:r>
            <a:endParaRPr lang="en-US" dirty="0"/>
          </a:p>
          <a:p>
            <a:pPr marL="482600" indent="-342900" algn="ctr">
              <a:buFont typeface="+mj-lt"/>
              <a:buAutoNum type="arabicPeriod"/>
            </a:pPr>
            <a:r>
              <a:rPr lang="en-IN" sz="1600" b="1" dirty="0"/>
              <a:t>Vehicle-based measures</a:t>
            </a:r>
          </a:p>
          <a:p>
            <a:pPr marL="482600" indent="-342900" algn="ctr">
              <a:buFont typeface="+mj-lt"/>
              <a:buAutoNum type="arabicPeriod"/>
            </a:pPr>
            <a:r>
              <a:rPr lang="en-IN" sz="1600" b="1" dirty="0"/>
              <a:t>Physiological measures</a:t>
            </a:r>
          </a:p>
          <a:p>
            <a:pPr marL="482600" indent="-342900" algn="ctr">
              <a:buFont typeface="+mj-lt"/>
              <a:buAutoNum type="arabicPeriod"/>
            </a:pPr>
            <a:r>
              <a:rPr lang="en-IN" sz="1600" b="1" dirty="0"/>
              <a:t>Behavioural measures</a:t>
            </a:r>
          </a:p>
        </p:txBody>
      </p:sp>
    </p:spTree>
    <p:extLst>
      <p:ext uri="{BB962C8B-B14F-4D97-AF65-F5344CB8AC3E}">
        <p14:creationId xmlns:p14="http://schemas.microsoft.com/office/powerpoint/2010/main" val="183696987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90"/>
                                        <p:tgtEl>
                                          <p:spTgt spid="2"/>
                                        </p:tgtEl>
                                      </p:cBhvr>
                                    </p:animEffect>
                                    <p:anim calcmode="lin" valueType="num">
                                      <p:cBhvr>
                                        <p:cTn id="8" dur="690" fill="hold"/>
                                        <p:tgtEl>
                                          <p:spTgt spid="2"/>
                                        </p:tgtEl>
                                        <p:attrNameLst>
                                          <p:attrName>ppt_x</p:attrName>
                                        </p:attrNameLst>
                                      </p:cBhvr>
                                      <p:tavLst>
                                        <p:tav tm="0">
                                          <p:val>
                                            <p:strVal val="#ppt_x"/>
                                          </p:val>
                                        </p:tav>
                                        <p:tav tm="100000">
                                          <p:val>
                                            <p:strVal val="#ppt_x"/>
                                          </p:val>
                                        </p:tav>
                                      </p:tavLst>
                                    </p:anim>
                                    <p:anim calcmode="lin" valueType="num">
                                      <p:cBhvr>
                                        <p:cTn id="9" dur="69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690"/>
                                        <p:tgtEl>
                                          <p:spTgt spid="3">
                                            <p:txEl>
                                              <p:pRg st="0" end="0"/>
                                            </p:txEl>
                                          </p:spTgt>
                                        </p:tgtEl>
                                      </p:cBhvr>
                                    </p:animEffect>
                                    <p:anim calcmode="lin" valueType="num">
                                      <p:cBhvr>
                                        <p:cTn id="14"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38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690"/>
                                        <p:tgtEl>
                                          <p:spTgt spid="3">
                                            <p:txEl>
                                              <p:pRg st="2" end="2"/>
                                            </p:txEl>
                                          </p:spTgt>
                                        </p:tgtEl>
                                      </p:cBhvr>
                                    </p:animEffect>
                                    <p:anim calcmode="lin" valueType="num">
                                      <p:cBhvr>
                                        <p:cTn id="20"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69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070"/>
                            </p:stCondLst>
                            <p:childTnLst>
                              <p:par>
                                <p:cTn id="23" presetID="42" presetClass="entr" presetSubtype="0" fill="hold" grpId="0"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690"/>
                                        <p:tgtEl>
                                          <p:spTgt spid="3">
                                            <p:txEl>
                                              <p:pRg st="5" end="5"/>
                                            </p:txEl>
                                          </p:spTgt>
                                        </p:tgtEl>
                                      </p:cBhvr>
                                    </p:animEffect>
                                    <p:anim calcmode="lin" valueType="num">
                                      <p:cBhvr>
                                        <p:cTn id="26" dur="69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690" fill="hold"/>
                                        <p:tgtEl>
                                          <p:spTgt spid="3">
                                            <p:txEl>
                                              <p:pRg st="5" end="5"/>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690"/>
                                        <p:tgtEl>
                                          <p:spTgt spid="3">
                                            <p:txEl>
                                              <p:pRg st="6" end="6"/>
                                            </p:txEl>
                                          </p:spTgt>
                                        </p:tgtEl>
                                      </p:cBhvr>
                                    </p:animEffect>
                                    <p:anim calcmode="lin" valueType="num">
                                      <p:cBhvr>
                                        <p:cTn id="31" dur="69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2" dur="690" fill="hold"/>
                                        <p:tgtEl>
                                          <p:spTgt spid="3">
                                            <p:txEl>
                                              <p:pRg st="6" end="6"/>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690"/>
                                        <p:tgtEl>
                                          <p:spTgt spid="3">
                                            <p:txEl>
                                              <p:pRg st="7" end="7"/>
                                            </p:txEl>
                                          </p:spTgt>
                                        </p:tgtEl>
                                      </p:cBhvr>
                                    </p:animEffect>
                                    <p:anim calcmode="lin" valueType="num">
                                      <p:cBhvr>
                                        <p:cTn id="36" dur="69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69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17AC-6F8C-D623-B1D4-4C77EDD85E70}"/>
              </a:ext>
            </a:extLst>
          </p:cNvPr>
          <p:cNvSpPr>
            <a:spLocks noGrp="1"/>
          </p:cNvSpPr>
          <p:nvPr>
            <p:ph type="title"/>
          </p:nvPr>
        </p:nvSpPr>
        <p:spPr>
          <a:xfrm>
            <a:off x="602236" y="324004"/>
            <a:ext cx="7704000" cy="572700"/>
          </a:xfrm>
        </p:spPr>
        <p:txBody>
          <a:bodyPr/>
          <a:lstStyle/>
          <a:p>
            <a:pPr algn="l"/>
            <a:r>
              <a:rPr lang="en-IN" sz="2000" dirty="0"/>
              <a:t>Vehicle-based measures</a:t>
            </a:r>
          </a:p>
        </p:txBody>
      </p:sp>
      <p:sp>
        <p:nvSpPr>
          <p:cNvPr id="3" name="Text Placeholder 2">
            <a:extLst>
              <a:ext uri="{FF2B5EF4-FFF2-40B4-BE49-F238E27FC236}">
                <a16:creationId xmlns:a16="http://schemas.microsoft.com/office/drawing/2014/main" id="{1C99A3ED-21F8-8959-2DD8-21B543B4A2EE}"/>
              </a:ext>
            </a:extLst>
          </p:cNvPr>
          <p:cNvSpPr>
            <a:spLocks noGrp="1"/>
          </p:cNvSpPr>
          <p:nvPr>
            <p:ph type="body" idx="1"/>
          </p:nvPr>
        </p:nvSpPr>
        <p:spPr>
          <a:xfrm>
            <a:off x="602236" y="848207"/>
            <a:ext cx="7704000" cy="1105285"/>
          </a:xfrm>
        </p:spPr>
        <p:txBody>
          <a:bodyPr/>
          <a:lstStyle/>
          <a:p>
            <a:r>
              <a:rPr lang="en-US" dirty="0"/>
              <a:t>Vehicle-based measures survey path position, which monitors the vehicle's position as it identifies with path markings, to determine driver weakness, and accumulate steering wheel movement information to characterize the fatigue from low level to high level.</a:t>
            </a:r>
            <a:endParaRPr lang="en-IN" sz="1600" b="1" dirty="0"/>
          </a:p>
        </p:txBody>
      </p:sp>
      <p:sp>
        <p:nvSpPr>
          <p:cNvPr id="4" name="Title 1">
            <a:extLst>
              <a:ext uri="{FF2B5EF4-FFF2-40B4-BE49-F238E27FC236}">
                <a16:creationId xmlns:a16="http://schemas.microsoft.com/office/drawing/2014/main" id="{CAB97B51-FD1B-8AC3-EFF8-9C640F7B9EEC}"/>
              </a:ext>
            </a:extLst>
          </p:cNvPr>
          <p:cNvSpPr txBox="1">
            <a:spLocks/>
          </p:cNvSpPr>
          <p:nvPr/>
        </p:nvSpPr>
        <p:spPr>
          <a:xfrm>
            <a:off x="602236" y="195349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500"/>
              <a:buFont typeface="Zilla Slab"/>
              <a:buNone/>
              <a:defRPr sz="3500" b="1" i="0" u="none" strike="noStrike" cap="none">
                <a:solidFill>
                  <a:schemeClr val="accent5"/>
                </a:solidFill>
                <a:latin typeface="Zilla Slab"/>
                <a:ea typeface="Zilla Slab"/>
                <a:cs typeface="Zilla Slab"/>
                <a:sym typeface="Zilla Slab"/>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IN" sz="2000" dirty="0"/>
              <a:t>Physiological measures</a:t>
            </a:r>
          </a:p>
        </p:txBody>
      </p:sp>
      <p:sp>
        <p:nvSpPr>
          <p:cNvPr id="5" name="Text Placeholder 2">
            <a:extLst>
              <a:ext uri="{FF2B5EF4-FFF2-40B4-BE49-F238E27FC236}">
                <a16:creationId xmlns:a16="http://schemas.microsoft.com/office/drawing/2014/main" id="{87BE3D08-0096-DD37-AE3E-BC9E89CA912C}"/>
              </a:ext>
            </a:extLst>
          </p:cNvPr>
          <p:cNvSpPr txBox="1">
            <a:spLocks/>
          </p:cNvSpPr>
          <p:nvPr/>
        </p:nvSpPr>
        <p:spPr>
          <a:xfrm>
            <a:off x="602236" y="2477695"/>
            <a:ext cx="7704000" cy="1105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aleway"/>
              <a:buChar char="●"/>
              <a:defRPr sz="1400" b="0" i="0" u="none" strike="noStrike" cap="none">
                <a:solidFill>
                  <a:schemeClr val="dk1"/>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Char char="○"/>
              <a:defRPr sz="1400" b="0" i="0" u="none" strike="noStrike" cap="none">
                <a:solidFill>
                  <a:schemeClr val="dk1"/>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9pPr>
          </a:lstStyle>
          <a:p>
            <a:r>
              <a:rPr lang="en-US" dirty="0"/>
              <a:t>Physiological measures are the objective measures of the physical changes that occur in our body because of fatigue. These physiological changes can be simply measured by their respective instruments as follows: ECG (electrocardiogram) EMG (electromyogram) EOG (electro oscillogram) EEG (electroencephalogram)</a:t>
            </a:r>
            <a:endParaRPr lang="en-IN" sz="1600" b="1" dirty="0"/>
          </a:p>
        </p:txBody>
      </p:sp>
      <p:sp>
        <p:nvSpPr>
          <p:cNvPr id="6" name="Title 1">
            <a:extLst>
              <a:ext uri="{FF2B5EF4-FFF2-40B4-BE49-F238E27FC236}">
                <a16:creationId xmlns:a16="http://schemas.microsoft.com/office/drawing/2014/main" id="{387FC93F-736A-E460-2A65-4EAA31620B93}"/>
              </a:ext>
            </a:extLst>
          </p:cNvPr>
          <p:cNvSpPr txBox="1">
            <a:spLocks/>
          </p:cNvSpPr>
          <p:nvPr/>
        </p:nvSpPr>
        <p:spPr>
          <a:xfrm>
            <a:off x="602236" y="358298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500"/>
              <a:buFont typeface="Zilla Slab"/>
              <a:buNone/>
              <a:defRPr sz="3500" b="1" i="0" u="none" strike="noStrike" cap="none">
                <a:solidFill>
                  <a:schemeClr val="accent5"/>
                </a:solidFill>
                <a:latin typeface="Zilla Slab"/>
                <a:ea typeface="Zilla Slab"/>
                <a:cs typeface="Zilla Slab"/>
                <a:sym typeface="Zilla Slab"/>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IN" sz="2000" dirty="0" err="1"/>
              <a:t>Behavioral</a:t>
            </a:r>
            <a:r>
              <a:rPr lang="en-IN" sz="2000" dirty="0"/>
              <a:t> measures</a:t>
            </a:r>
          </a:p>
        </p:txBody>
      </p:sp>
      <p:sp>
        <p:nvSpPr>
          <p:cNvPr id="7" name="Text Placeholder 2">
            <a:extLst>
              <a:ext uri="{FF2B5EF4-FFF2-40B4-BE49-F238E27FC236}">
                <a16:creationId xmlns:a16="http://schemas.microsoft.com/office/drawing/2014/main" id="{4F9B24D5-E1BB-8C50-D5EC-48CA633D4B79}"/>
              </a:ext>
            </a:extLst>
          </p:cNvPr>
          <p:cNvSpPr txBox="1">
            <a:spLocks/>
          </p:cNvSpPr>
          <p:nvPr/>
        </p:nvSpPr>
        <p:spPr>
          <a:xfrm>
            <a:off x="602236" y="4107183"/>
            <a:ext cx="7704000" cy="1105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aleway"/>
              <a:buChar char="●"/>
              <a:defRPr sz="1400" b="0" i="0" u="none" strike="noStrike" cap="none">
                <a:solidFill>
                  <a:schemeClr val="dk1"/>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Char char="○"/>
              <a:defRPr sz="1400" b="0" i="0" u="none" strike="noStrike" cap="none">
                <a:solidFill>
                  <a:schemeClr val="dk1"/>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9pPr>
          </a:lstStyle>
          <a:p>
            <a:r>
              <a:rPr lang="en-US" dirty="0"/>
              <a:t>Certain behavioral changes take place during drowsing like </a:t>
            </a:r>
          </a:p>
          <a:p>
            <a:pPr marL="139700" indent="0">
              <a:buNone/>
            </a:pPr>
            <a:r>
              <a:rPr lang="en-US" dirty="0"/>
              <a:t>	1. Yawning 2. Amount of eye closure </a:t>
            </a:r>
          </a:p>
          <a:p>
            <a:pPr marL="139700" indent="0">
              <a:buNone/>
            </a:pPr>
            <a:r>
              <a:rPr lang="en-US" dirty="0"/>
              <a:t>	3. Eye blinking 4. Head position</a:t>
            </a:r>
            <a:endParaRPr lang="en-IN" sz="1600" b="1" dirty="0"/>
          </a:p>
        </p:txBody>
      </p:sp>
    </p:spTree>
    <p:extLst>
      <p:ext uri="{BB962C8B-B14F-4D97-AF65-F5344CB8AC3E}">
        <p14:creationId xmlns:p14="http://schemas.microsoft.com/office/powerpoint/2010/main" val="32164333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90"/>
                                        <p:tgtEl>
                                          <p:spTgt spid="2"/>
                                        </p:tgtEl>
                                      </p:cBhvr>
                                    </p:animEffect>
                                    <p:anim calcmode="lin" valueType="num">
                                      <p:cBhvr>
                                        <p:cTn id="8" dur="690" fill="hold"/>
                                        <p:tgtEl>
                                          <p:spTgt spid="2"/>
                                        </p:tgtEl>
                                        <p:attrNameLst>
                                          <p:attrName>ppt_x</p:attrName>
                                        </p:attrNameLst>
                                      </p:cBhvr>
                                      <p:tavLst>
                                        <p:tav tm="0">
                                          <p:val>
                                            <p:strVal val="#ppt_x"/>
                                          </p:val>
                                        </p:tav>
                                        <p:tav tm="100000">
                                          <p:val>
                                            <p:strVal val="#ppt_x"/>
                                          </p:val>
                                        </p:tav>
                                      </p:tavLst>
                                    </p:anim>
                                    <p:anim calcmode="lin" valueType="num">
                                      <p:cBhvr>
                                        <p:cTn id="9" dur="69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690"/>
                                        <p:tgtEl>
                                          <p:spTgt spid="3">
                                            <p:txEl>
                                              <p:pRg st="0" end="0"/>
                                            </p:txEl>
                                          </p:spTgt>
                                        </p:tgtEl>
                                      </p:cBhvr>
                                    </p:animEffect>
                                    <p:anim calcmode="lin" valueType="num">
                                      <p:cBhvr>
                                        <p:cTn id="13"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690"/>
                            </p:stCondLst>
                            <p:childTnLst>
                              <p:par>
                                <p:cTn id="16" presetID="42"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690"/>
                                        <p:tgtEl>
                                          <p:spTgt spid="4"/>
                                        </p:tgtEl>
                                      </p:cBhvr>
                                    </p:animEffect>
                                    <p:anim calcmode="lin" valueType="num">
                                      <p:cBhvr>
                                        <p:cTn id="19" dur="690" fill="hold"/>
                                        <p:tgtEl>
                                          <p:spTgt spid="4"/>
                                        </p:tgtEl>
                                        <p:attrNameLst>
                                          <p:attrName>ppt_x</p:attrName>
                                        </p:attrNameLst>
                                      </p:cBhvr>
                                      <p:tavLst>
                                        <p:tav tm="0">
                                          <p:val>
                                            <p:strVal val="#ppt_x"/>
                                          </p:val>
                                        </p:tav>
                                        <p:tav tm="100000">
                                          <p:val>
                                            <p:strVal val="#ppt_x"/>
                                          </p:val>
                                        </p:tav>
                                      </p:tavLst>
                                    </p:anim>
                                    <p:anim calcmode="lin" valueType="num">
                                      <p:cBhvr>
                                        <p:cTn id="20" dur="69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690"/>
                                        <p:tgtEl>
                                          <p:spTgt spid="5"/>
                                        </p:tgtEl>
                                      </p:cBhvr>
                                    </p:animEffect>
                                    <p:anim calcmode="lin" valueType="num">
                                      <p:cBhvr>
                                        <p:cTn id="24" dur="690" fill="hold"/>
                                        <p:tgtEl>
                                          <p:spTgt spid="5"/>
                                        </p:tgtEl>
                                        <p:attrNameLst>
                                          <p:attrName>ppt_x</p:attrName>
                                        </p:attrNameLst>
                                      </p:cBhvr>
                                      <p:tavLst>
                                        <p:tav tm="0">
                                          <p:val>
                                            <p:strVal val="#ppt_x"/>
                                          </p:val>
                                        </p:tav>
                                        <p:tav tm="100000">
                                          <p:val>
                                            <p:strVal val="#ppt_x"/>
                                          </p:val>
                                        </p:tav>
                                      </p:tavLst>
                                    </p:anim>
                                    <p:anim calcmode="lin" valueType="num">
                                      <p:cBhvr>
                                        <p:cTn id="25" dur="69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1380"/>
                            </p:stCondLst>
                            <p:childTnLst>
                              <p:par>
                                <p:cTn id="27" presetID="42"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690"/>
                                        <p:tgtEl>
                                          <p:spTgt spid="6"/>
                                        </p:tgtEl>
                                      </p:cBhvr>
                                    </p:animEffect>
                                    <p:anim calcmode="lin" valueType="num">
                                      <p:cBhvr>
                                        <p:cTn id="30" dur="690" fill="hold"/>
                                        <p:tgtEl>
                                          <p:spTgt spid="6"/>
                                        </p:tgtEl>
                                        <p:attrNameLst>
                                          <p:attrName>ppt_x</p:attrName>
                                        </p:attrNameLst>
                                      </p:cBhvr>
                                      <p:tavLst>
                                        <p:tav tm="0">
                                          <p:val>
                                            <p:strVal val="#ppt_x"/>
                                          </p:val>
                                        </p:tav>
                                        <p:tav tm="100000">
                                          <p:val>
                                            <p:strVal val="#ppt_x"/>
                                          </p:val>
                                        </p:tav>
                                      </p:tavLst>
                                    </p:anim>
                                    <p:anim calcmode="lin" valueType="num">
                                      <p:cBhvr>
                                        <p:cTn id="31" dur="69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690"/>
                                        <p:tgtEl>
                                          <p:spTgt spid="7"/>
                                        </p:tgtEl>
                                      </p:cBhvr>
                                    </p:animEffect>
                                    <p:anim calcmode="lin" valueType="num">
                                      <p:cBhvr>
                                        <p:cTn id="35" dur="690" fill="hold"/>
                                        <p:tgtEl>
                                          <p:spTgt spid="7"/>
                                        </p:tgtEl>
                                        <p:attrNameLst>
                                          <p:attrName>ppt_x</p:attrName>
                                        </p:attrNameLst>
                                      </p:cBhvr>
                                      <p:tavLst>
                                        <p:tav tm="0">
                                          <p:val>
                                            <p:strVal val="#ppt_x"/>
                                          </p:val>
                                        </p:tav>
                                        <p:tav tm="100000">
                                          <p:val>
                                            <p:strVal val="#ppt_x"/>
                                          </p:val>
                                        </p:tav>
                                      </p:tavLst>
                                    </p:anim>
                                    <p:anim calcmode="lin" valueType="num">
                                      <p:cBhvr>
                                        <p:cTn id="36" dur="69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5291-1059-A70A-571B-B806856C9CCD}"/>
              </a:ext>
            </a:extLst>
          </p:cNvPr>
          <p:cNvSpPr>
            <a:spLocks noGrp="1"/>
          </p:cNvSpPr>
          <p:nvPr>
            <p:ph type="title"/>
          </p:nvPr>
        </p:nvSpPr>
        <p:spPr/>
        <p:txBody>
          <a:bodyPr/>
          <a:lstStyle/>
          <a:p>
            <a:r>
              <a:rPr lang="en-IN" dirty="0"/>
              <a:t>DETECTION</a:t>
            </a:r>
          </a:p>
        </p:txBody>
      </p:sp>
      <p:sp>
        <p:nvSpPr>
          <p:cNvPr id="4" name="Title 3">
            <a:extLst>
              <a:ext uri="{FF2B5EF4-FFF2-40B4-BE49-F238E27FC236}">
                <a16:creationId xmlns:a16="http://schemas.microsoft.com/office/drawing/2014/main" id="{DCCBAF26-D3B0-AD59-0744-8B1B3F009EF8}"/>
              </a:ext>
            </a:extLst>
          </p:cNvPr>
          <p:cNvSpPr>
            <a:spLocks noGrp="1"/>
          </p:cNvSpPr>
          <p:nvPr>
            <p:ph type="title" idx="2"/>
          </p:nvPr>
        </p:nvSpPr>
        <p:spPr/>
        <p:txBody>
          <a:bodyPr/>
          <a:lstStyle/>
          <a:p>
            <a:r>
              <a:rPr lang="en-IN" dirty="0"/>
              <a:t>03.</a:t>
            </a:r>
          </a:p>
        </p:txBody>
      </p:sp>
      <p:grpSp>
        <p:nvGrpSpPr>
          <p:cNvPr id="5" name="Google Shape;639;p37">
            <a:extLst>
              <a:ext uri="{FF2B5EF4-FFF2-40B4-BE49-F238E27FC236}">
                <a16:creationId xmlns:a16="http://schemas.microsoft.com/office/drawing/2014/main" id="{668BA8E8-17E9-7784-0E01-C49ED4473A1A}"/>
              </a:ext>
            </a:extLst>
          </p:cNvPr>
          <p:cNvGrpSpPr/>
          <p:nvPr/>
        </p:nvGrpSpPr>
        <p:grpSpPr>
          <a:xfrm>
            <a:off x="0" y="1419049"/>
            <a:ext cx="3368186" cy="3088598"/>
            <a:chOff x="5118400" y="1330450"/>
            <a:chExt cx="3368186" cy="3088598"/>
          </a:xfrm>
        </p:grpSpPr>
        <p:sp>
          <p:nvSpPr>
            <p:cNvPr id="6" name="Google Shape;640;p37">
              <a:extLst>
                <a:ext uri="{FF2B5EF4-FFF2-40B4-BE49-F238E27FC236}">
                  <a16:creationId xmlns:a16="http://schemas.microsoft.com/office/drawing/2014/main" id="{C5FC5A2B-CAD3-96B8-9D7A-A9D2DD815343}"/>
                </a:ext>
              </a:extLst>
            </p:cNvPr>
            <p:cNvSpPr/>
            <p:nvPr/>
          </p:nvSpPr>
          <p:spPr>
            <a:xfrm>
              <a:off x="5481292" y="3099352"/>
              <a:ext cx="2639290" cy="1319696"/>
            </a:xfrm>
            <a:custGeom>
              <a:avLst/>
              <a:gdLst/>
              <a:ahLst/>
              <a:cxnLst/>
              <a:rect l="l" t="t" r="r" b="b"/>
              <a:pathLst>
                <a:path w="51906" h="25954" extrusionOk="0">
                  <a:moveTo>
                    <a:pt x="0" y="1"/>
                  </a:moveTo>
                  <a:cubicBezTo>
                    <a:pt x="0" y="14333"/>
                    <a:pt x="11620" y="25953"/>
                    <a:pt x="25953" y="25953"/>
                  </a:cubicBezTo>
                  <a:cubicBezTo>
                    <a:pt x="40285" y="25953"/>
                    <a:pt x="51905" y="14333"/>
                    <a:pt x="51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1;p37">
              <a:extLst>
                <a:ext uri="{FF2B5EF4-FFF2-40B4-BE49-F238E27FC236}">
                  <a16:creationId xmlns:a16="http://schemas.microsoft.com/office/drawing/2014/main" id="{091557A5-AE95-134D-D57A-E55709613560}"/>
                </a:ext>
              </a:extLst>
            </p:cNvPr>
            <p:cNvSpPr/>
            <p:nvPr/>
          </p:nvSpPr>
          <p:spPr>
            <a:xfrm>
              <a:off x="5481292" y="3099352"/>
              <a:ext cx="179695" cy="173034"/>
            </a:xfrm>
            <a:custGeom>
              <a:avLst/>
              <a:gdLst/>
              <a:ahLst/>
              <a:cxnLst/>
              <a:rect l="l" t="t" r="r" b="b"/>
              <a:pathLst>
                <a:path w="3534" h="3403" extrusionOk="0">
                  <a:moveTo>
                    <a:pt x="0" y="1"/>
                  </a:moveTo>
                  <a:cubicBezTo>
                    <a:pt x="0" y="1155"/>
                    <a:pt x="73" y="2288"/>
                    <a:pt x="220" y="3402"/>
                  </a:cubicBezTo>
                  <a:cubicBezTo>
                    <a:pt x="359" y="3296"/>
                    <a:pt x="469" y="3171"/>
                    <a:pt x="513" y="2995"/>
                  </a:cubicBezTo>
                  <a:cubicBezTo>
                    <a:pt x="601" y="2633"/>
                    <a:pt x="898" y="2358"/>
                    <a:pt x="1206" y="2145"/>
                  </a:cubicBezTo>
                  <a:cubicBezTo>
                    <a:pt x="1514" y="1936"/>
                    <a:pt x="1855" y="1764"/>
                    <a:pt x="2115" y="1496"/>
                  </a:cubicBezTo>
                  <a:cubicBezTo>
                    <a:pt x="2335" y="1273"/>
                    <a:pt x="2460" y="983"/>
                    <a:pt x="2603" y="704"/>
                  </a:cubicBezTo>
                  <a:cubicBezTo>
                    <a:pt x="2786" y="345"/>
                    <a:pt x="3142" y="78"/>
                    <a:pt x="3534"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2;p37">
              <a:extLst>
                <a:ext uri="{FF2B5EF4-FFF2-40B4-BE49-F238E27FC236}">
                  <a16:creationId xmlns:a16="http://schemas.microsoft.com/office/drawing/2014/main" id="{1013EE16-335B-0B2D-222B-E91B151182DB}"/>
                </a:ext>
              </a:extLst>
            </p:cNvPr>
            <p:cNvSpPr/>
            <p:nvPr/>
          </p:nvSpPr>
          <p:spPr>
            <a:xfrm>
              <a:off x="5596662" y="3638377"/>
              <a:ext cx="473644" cy="497339"/>
            </a:xfrm>
            <a:custGeom>
              <a:avLst/>
              <a:gdLst/>
              <a:ahLst/>
              <a:cxnLst/>
              <a:rect l="l" t="t" r="r" b="b"/>
              <a:pathLst>
                <a:path w="9315" h="9781" extrusionOk="0">
                  <a:moveTo>
                    <a:pt x="588" y="0"/>
                  </a:moveTo>
                  <a:cubicBezTo>
                    <a:pt x="398" y="0"/>
                    <a:pt x="212" y="14"/>
                    <a:pt x="48" y="30"/>
                  </a:cubicBezTo>
                  <a:cubicBezTo>
                    <a:pt x="33" y="30"/>
                    <a:pt x="19" y="34"/>
                    <a:pt x="0" y="34"/>
                  </a:cubicBezTo>
                  <a:cubicBezTo>
                    <a:pt x="1727" y="3868"/>
                    <a:pt x="4351" y="7207"/>
                    <a:pt x="7610" y="9780"/>
                  </a:cubicBezTo>
                  <a:cubicBezTo>
                    <a:pt x="7636" y="9769"/>
                    <a:pt x="7658" y="9758"/>
                    <a:pt x="7683" y="9747"/>
                  </a:cubicBezTo>
                  <a:cubicBezTo>
                    <a:pt x="8010" y="9256"/>
                    <a:pt x="8160" y="8585"/>
                    <a:pt x="8189" y="7995"/>
                  </a:cubicBezTo>
                  <a:cubicBezTo>
                    <a:pt x="8200" y="7702"/>
                    <a:pt x="8175" y="7405"/>
                    <a:pt x="8240" y="7123"/>
                  </a:cubicBezTo>
                  <a:cubicBezTo>
                    <a:pt x="8303" y="6837"/>
                    <a:pt x="8479" y="6551"/>
                    <a:pt x="8757" y="6463"/>
                  </a:cubicBezTo>
                  <a:cubicBezTo>
                    <a:pt x="9080" y="6364"/>
                    <a:pt x="9315" y="5836"/>
                    <a:pt x="9285" y="5499"/>
                  </a:cubicBezTo>
                  <a:cubicBezTo>
                    <a:pt x="9256" y="5165"/>
                    <a:pt x="9018" y="4876"/>
                    <a:pt x="8728" y="4700"/>
                  </a:cubicBezTo>
                  <a:cubicBezTo>
                    <a:pt x="8438" y="4528"/>
                    <a:pt x="8101" y="4447"/>
                    <a:pt x="7771" y="4374"/>
                  </a:cubicBezTo>
                  <a:cubicBezTo>
                    <a:pt x="7562" y="4330"/>
                    <a:pt x="7353" y="4282"/>
                    <a:pt x="7141" y="4238"/>
                  </a:cubicBezTo>
                  <a:cubicBezTo>
                    <a:pt x="6536" y="4102"/>
                    <a:pt x="5927" y="3970"/>
                    <a:pt x="5319" y="3838"/>
                  </a:cubicBezTo>
                  <a:cubicBezTo>
                    <a:pt x="5077" y="3787"/>
                    <a:pt x="4791" y="3688"/>
                    <a:pt x="4743" y="3446"/>
                  </a:cubicBezTo>
                  <a:cubicBezTo>
                    <a:pt x="4718" y="3303"/>
                    <a:pt x="4787" y="3160"/>
                    <a:pt x="4820" y="3021"/>
                  </a:cubicBezTo>
                  <a:cubicBezTo>
                    <a:pt x="4853" y="2878"/>
                    <a:pt x="4824" y="2691"/>
                    <a:pt x="4685" y="2651"/>
                  </a:cubicBezTo>
                  <a:cubicBezTo>
                    <a:pt x="4542" y="2251"/>
                    <a:pt x="4109" y="2006"/>
                    <a:pt x="3724" y="1833"/>
                  </a:cubicBezTo>
                  <a:cubicBezTo>
                    <a:pt x="3336" y="1665"/>
                    <a:pt x="2918" y="1558"/>
                    <a:pt x="2559" y="1335"/>
                  </a:cubicBezTo>
                  <a:cubicBezTo>
                    <a:pt x="2229" y="1130"/>
                    <a:pt x="1961" y="833"/>
                    <a:pt x="1796" y="484"/>
                  </a:cubicBezTo>
                  <a:cubicBezTo>
                    <a:pt x="1608" y="94"/>
                    <a:pt x="1087" y="0"/>
                    <a:pt x="588"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43;p37">
              <a:extLst>
                <a:ext uri="{FF2B5EF4-FFF2-40B4-BE49-F238E27FC236}">
                  <a16:creationId xmlns:a16="http://schemas.microsoft.com/office/drawing/2014/main" id="{CEE730BD-E12B-ADB9-4F1C-E3704F9D3105}"/>
                </a:ext>
              </a:extLst>
            </p:cNvPr>
            <p:cNvSpPr/>
            <p:nvPr/>
          </p:nvSpPr>
          <p:spPr>
            <a:xfrm>
              <a:off x="6233718" y="3099352"/>
              <a:ext cx="365339" cy="142017"/>
            </a:xfrm>
            <a:custGeom>
              <a:avLst/>
              <a:gdLst/>
              <a:ahLst/>
              <a:cxnLst/>
              <a:rect l="l" t="t" r="r" b="b"/>
              <a:pathLst>
                <a:path w="7185" h="2793" extrusionOk="0">
                  <a:moveTo>
                    <a:pt x="1994" y="1"/>
                  </a:moveTo>
                  <a:cubicBezTo>
                    <a:pt x="1983" y="23"/>
                    <a:pt x="1972" y="45"/>
                    <a:pt x="1958" y="67"/>
                  </a:cubicBezTo>
                  <a:cubicBezTo>
                    <a:pt x="1877" y="184"/>
                    <a:pt x="1734" y="254"/>
                    <a:pt x="1587" y="254"/>
                  </a:cubicBezTo>
                  <a:cubicBezTo>
                    <a:pt x="1302" y="257"/>
                    <a:pt x="1008" y="261"/>
                    <a:pt x="744" y="378"/>
                  </a:cubicBezTo>
                  <a:cubicBezTo>
                    <a:pt x="392" y="536"/>
                    <a:pt x="239" y="888"/>
                    <a:pt x="132" y="1258"/>
                  </a:cubicBezTo>
                  <a:cubicBezTo>
                    <a:pt x="0" y="1709"/>
                    <a:pt x="165" y="2233"/>
                    <a:pt x="532" y="2530"/>
                  </a:cubicBezTo>
                  <a:cubicBezTo>
                    <a:pt x="746" y="2703"/>
                    <a:pt x="1021" y="2793"/>
                    <a:pt x="1296" y="2793"/>
                  </a:cubicBezTo>
                  <a:cubicBezTo>
                    <a:pt x="1491" y="2793"/>
                    <a:pt x="1686" y="2748"/>
                    <a:pt x="1859" y="2655"/>
                  </a:cubicBezTo>
                  <a:cubicBezTo>
                    <a:pt x="2651" y="2229"/>
                    <a:pt x="2782" y="1064"/>
                    <a:pt x="3552" y="609"/>
                  </a:cubicBezTo>
                  <a:cubicBezTo>
                    <a:pt x="3889" y="410"/>
                    <a:pt x="4291" y="380"/>
                    <a:pt x="4686" y="380"/>
                  </a:cubicBezTo>
                  <a:cubicBezTo>
                    <a:pt x="4756" y="380"/>
                    <a:pt x="4825" y="381"/>
                    <a:pt x="4894" y="382"/>
                  </a:cubicBezTo>
                  <a:cubicBezTo>
                    <a:pt x="5664" y="397"/>
                    <a:pt x="6155" y="1313"/>
                    <a:pt x="6360" y="2057"/>
                  </a:cubicBezTo>
                  <a:cubicBezTo>
                    <a:pt x="6397" y="2185"/>
                    <a:pt x="6437" y="2336"/>
                    <a:pt x="6558" y="2391"/>
                  </a:cubicBezTo>
                  <a:cubicBezTo>
                    <a:pt x="6586" y="2402"/>
                    <a:pt x="6616" y="2407"/>
                    <a:pt x="6646" y="2407"/>
                  </a:cubicBezTo>
                  <a:cubicBezTo>
                    <a:pt x="6721" y="2407"/>
                    <a:pt x="6796" y="2374"/>
                    <a:pt x="6851" y="2325"/>
                  </a:cubicBezTo>
                  <a:cubicBezTo>
                    <a:pt x="6932" y="2255"/>
                    <a:pt x="6980" y="2156"/>
                    <a:pt x="7027" y="2061"/>
                  </a:cubicBezTo>
                  <a:cubicBezTo>
                    <a:pt x="7104" y="1907"/>
                    <a:pt x="7185" y="1738"/>
                    <a:pt x="7148" y="1569"/>
                  </a:cubicBezTo>
                  <a:cubicBezTo>
                    <a:pt x="7093" y="1328"/>
                    <a:pt x="6833" y="1207"/>
                    <a:pt x="6620" y="1082"/>
                  </a:cubicBezTo>
                  <a:cubicBezTo>
                    <a:pt x="6338" y="913"/>
                    <a:pt x="6093" y="686"/>
                    <a:pt x="5906" y="418"/>
                  </a:cubicBezTo>
                  <a:cubicBezTo>
                    <a:pt x="5832" y="316"/>
                    <a:pt x="5770" y="184"/>
                    <a:pt x="5829" y="74"/>
                  </a:cubicBezTo>
                  <a:cubicBezTo>
                    <a:pt x="5843" y="45"/>
                    <a:pt x="5873" y="19"/>
                    <a:pt x="5902"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44;p37">
              <a:extLst>
                <a:ext uri="{FF2B5EF4-FFF2-40B4-BE49-F238E27FC236}">
                  <a16:creationId xmlns:a16="http://schemas.microsoft.com/office/drawing/2014/main" id="{9DC2316E-2016-DD91-CDC0-C06BF4BAB8ED}"/>
                </a:ext>
              </a:extLst>
            </p:cNvPr>
            <p:cNvSpPr/>
            <p:nvPr/>
          </p:nvSpPr>
          <p:spPr>
            <a:xfrm>
              <a:off x="6131771" y="3099352"/>
              <a:ext cx="1952442" cy="1258374"/>
            </a:xfrm>
            <a:custGeom>
              <a:avLst/>
              <a:gdLst/>
              <a:ahLst/>
              <a:cxnLst/>
              <a:rect l="l" t="t" r="r" b="b"/>
              <a:pathLst>
                <a:path w="38398" h="24748" extrusionOk="0">
                  <a:moveTo>
                    <a:pt x="8186" y="1"/>
                  </a:moveTo>
                  <a:cubicBezTo>
                    <a:pt x="8259" y="34"/>
                    <a:pt x="8325" y="85"/>
                    <a:pt x="8387" y="140"/>
                  </a:cubicBezTo>
                  <a:cubicBezTo>
                    <a:pt x="9106" y="726"/>
                    <a:pt x="9740" y="1456"/>
                    <a:pt x="9956" y="2361"/>
                  </a:cubicBezTo>
                  <a:cubicBezTo>
                    <a:pt x="9978" y="2468"/>
                    <a:pt x="10004" y="2578"/>
                    <a:pt x="10059" y="2669"/>
                  </a:cubicBezTo>
                  <a:cubicBezTo>
                    <a:pt x="10112" y="2756"/>
                    <a:pt x="10203" y="2825"/>
                    <a:pt x="10302" y="2825"/>
                  </a:cubicBezTo>
                  <a:cubicBezTo>
                    <a:pt x="10311" y="2825"/>
                    <a:pt x="10320" y="2824"/>
                    <a:pt x="10330" y="2823"/>
                  </a:cubicBezTo>
                  <a:cubicBezTo>
                    <a:pt x="10477" y="2808"/>
                    <a:pt x="10565" y="2644"/>
                    <a:pt x="10561" y="2497"/>
                  </a:cubicBezTo>
                  <a:cubicBezTo>
                    <a:pt x="10557" y="2350"/>
                    <a:pt x="10488" y="2218"/>
                    <a:pt x="10440" y="2079"/>
                  </a:cubicBezTo>
                  <a:cubicBezTo>
                    <a:pt x="10389" y="1943"/>
                    <a:pt x="10356" y="1786"/>
                    <a:pt x="10418" y="1654"/>
                  </a:cubicBezTo>
                  <a:cubicBezTo>
                    <a:pt x="10472" y="1610"/>
                    <a:pt x="10539" y="1590"/>
                    <a:pt x="10609" y="1590"/>
                  </a:cubicBezTo>
                  <a:cubicBezTo>
                    <a:pt x="10694" y="1590"/>
                    <a:pt x="10783" y="1620"/>
                    <a:pt x="10854" y="1668"/>
                  </a:cubicBezTo>
                  <a:cubicBezTo>
                    <a:pt x="10982" y="1756"/>
                    <a:pt x="11067" y="1892"/>
                    <a:pt x="11151" y="2024"/>
                  </a:cubicBezTo>
                  <a:cubicBezTo>
                    <a:pt x="11345" y="2343"/>
                    <a:pt x="11543" y="2662"/>
                    <a:pt x="11741" y="2981"/>
                  </a:cubicBezTo>
                  <a:cubicBezTo>
                    <a:pt x="11851" y="3160"/>
                    <a:pt x="12020" y="3278"/>
                    <a:pt x="12232" y="3300"/>
                  </a:cubicBezTo>
                  <a:cubicBezTo>
                    <a:pt x="12261" y="3302"/>
                    <a:pt x="12289" y="3303"/>
                    <a:pt x="12318" y="3303"/>
                  </a:cubicBezTo>
                  <a:cubicBezTo>
                    <a:pt x="12499" y="3303"/>
                    <a:pt x="12682" y="3258"/>
                    <a:pt x="12863" y="3223"/>
                  </a:cubicBezTo>
                  <a:cubicBezTo>
                    <a:pt x="12975" y="3201"/>
                    <a:pt x="13093" y="3183"/>
                    <a:pt x="13210" y="3183"/>
                  </a:cubicBezTo>
                  <a:cubicBezTo>
                    <a:pt x="13306" y="3183"/>
                    <a:pt x="13400" y="3195"/>
                    <a:pt x="13490" y="3226"/>
                  </a:cubicBezTo>
                  <a:cubicBezTo>
                    <a:pt x="13754" y="3325"/>
                    <a:pt x="13941" y="3600"/>
                    <a:pt x="13930" y="3882"/>
                  </a:cubicBezTo>
                  <a:cubicBezTo>
                    <a:pt x="13919" y="4139"/>
                    <a:pt x="13790" y="4381"/>
                    <a:pt x="13559" y="4495"/>
                  </a:cubicBezTo>
                  <a:cubicBezTo>
                    <a:pt x="13378" y="4580"/>
                    <a:pt x="13177" y="4597"/>
                    <a:pt x="12976" y="4597"/>
                  </a:cubicBezTo>
                  <a:cubicBezTo>
                    <a:pt x="12918" y="4597"/>
                    <a:pt x="12859" y="4595"/>
                    <a:pt x="12801" y="4594"/>
                  </a:cubicBezTo>
                  <a:cubicBezTo>
                    <a:pt x="12390" y="4583"/>
                    <a:pt x="11976" y="4575"/>
                    <a:pt x="11565" y="4564"/>
                  </a:cubicBezTo>
                  <a:cubicBezTo>
                    <a:pt x="11283" y="4557"/>
                    <a:pt x="10997" y="4550"/>
                    <a:pt x="10733" y="4462"/>
                  </a:cubicBezTo>
                  <a:cubicBezTo>
                    <a:pt x="10526" y="4393"/>
                    <a:pt x="10315" y="4279"/>
                    <a:pt x="10109" y="4279"/>
                  </a:cubicBezTo>
                  <a:cubicBezTo>
                    <a:pt x="10053" y="4279"/>
                    <a:pt x="9997" y="4287"/>
                    <a:pt x="9941" y="4308"/>
                  </a:cubicBezTo>
                  <a:cubicBezTo>
                    <a:pt x="9780" y="4370"/>
                    <a:pt x="9674" y="4517"/>
                    <a:pt x="9567" y="4656"/>
                  </a:cubicBezTo>
                  <a:cubicBezTo>
                    <a:pt x="9465" y="4792"/>
                    <a:pt x="9344" y="4935"/>
                    <a:pt x="9179" y="4971"/>
                  </a:cubicBezTo>
                  <a:cubicBezTo>
                    <a:pt x="9160" y="4975"/>
                    <a:pt x="9141" y="4977"/>
                    <a:pt x="9121" y="4977"/>
                  </a:cubicBezTo>
                  <a:cubicBezTo>
                    <a:pt x="8967" y="4977"/>
                    <a:pt x="8805" y="4853"/>
                    <a:pt x="8838" y="4704"/>
                  </a:cubicBezTo>
                  <a:cubicBezTo>
                    <a:pt x="8655" y="4403"/>
                    <a:pt x="8230" y="4179"/>
                    <a:pt x="7881" y="4139"/>
                  </a:cubicBezTo>
                  <a:cubicBezTo>
                    <a:pt x="7764" y="4124"/>
                    <a:pt x="7636" y="4124"/>
                    <a:pt x="7544" y="4047"/>
                  </a:cubicBezTo>
                  <a:cubicBezTo>
                    <a:pt x="7394" y="3923"/>
                    <a:pt x="7449" y="3688"/>
                    <a:pt x="7445" y="3490"/>
                  </a:cubicBezTo>
                  <a:cubicBezTo>
                    <a:pt x="7445" y="3149"/>
                    <a:pt x="7225" y="2819"/>
                    <a:pt x="6910" y="2691"/>
                  </a:cubicBezTo>
                  <a:cubicBezTo>
                    <a:pt x="6735" y="2620"/>
                    <a:pt x="6549" y="2591"/>
                    <a:pt x="6359" y="2591"/>
                  </a:cubicBezTo>
                  <a:cubicBezTo>
                    <a:pt x="6062" y="2591"/>
                    <a:pt x="5756" y="2662"/>
                    <a:pt x="5477" y="2753"/>
                  </a:cubicBezTo>
                  <a:cubicBezTo>
                    <a:pt x="5018" y="2904"/>
                    <a:pt x="4575" y="3120"/>
                    <a:pt x="4098" y="3193"/>
                  </a:cubicBezTo>
                  <a:cubicBezTo>
                    <a:pt x="3897" y="3223"/>
                    <a:pt x="3695" y="3226"/>
                    <a:pt x="3501" y="3285"/>
                  </a:cubicBezTo>
                  <a:cubicBezTo>
                    <a:pt x="3307" y="3340"/>
                    <a:pt x="3116" y="3465"/>
                    <a:pt x="3046" y="3652"/>
                  </a:cubicBezTo>
                  <a:cubicBezTo>
                    <a:pt x="2702" y="4583"/>
                    <a:pt x="1796" y="5253"/>
                    <a:pt x="1206" y="6053"/>
                  </a:cubicBezTo>
                  <a:cubicBezTo>
                    <a:pt x="814" y="6580"/>
                    <a:pt x="418" y="7119"/>
                    <a:pt x="198" y="7735"/>
                  </a:cubicBezTo>
                  <a:cubicBezTo>
                    <a:pt x="84" y="8050"/>
                    <a:pt x="99" y="8391"/>
                    <a:pt x="73" y="8725"/>
                  </a:cubicBezTo>
                  <a:cubicBezTo>
                    <a:pt x="55" y="8941"/>
                    <a:pt x="37" y="9161"/>
                    <a:pt x="22" y="9377"/>
                  </a:cubicBezTo>
                  <a:cubicBezTo>
                    <a:pt x="11" y="9513"/>
                    <a:pt x="0" y="9648"/>
                    <a:pt x="11" y="9784"/>
                  </a:cubicBezTo>
                  <a:cubicBezTo>
                    <a:pt x="33" y="10015"/>
                    <a:pt x="125" y="10239"/>
                    <a:pt x="268" y="10422"/>
                  </a:cubicBezTo>
                  <a:cubicBezTo>
                    <a:pt x="697" y="10543"/>
                    <a:pt x="928" y="11082"/>
                    <a:pt x="1067" y="11503"/>
                  </a:cubicBezTo>
                  <a:cubicBezTo>
                    <a:pt x="1203" y="11928"/>
                    <a:pt x="1316" y="12394"/>
                    <a:pt x="1661" y="12676"/>
                  </a:cubicBezTo>
                  <a:cubicBezTo>
                    <a:pt x="1877" y="12852"/>
                    <a:pt x="2157" y="12925"/>
                    <a:pt x="2439" y="12925"/>
                  </a:cubicBezTo>
                  <a:cubicBezTo>
                    <a:pt x="2544" y="12925"/>
                    <a:pt x="2650" y="12915"/>
                    <a:pt x="2753" y="12896"/>
                  </a:cubicBezTo>
                  <a:cubicBezTo>
                    <a:pt x="3127" y="12823"/>
                    <a:pt x="3475" y="12647"/>
                    <a:pt x="3816" y="12467"/>
                  </a:cubicBezTo>
                  <a:cubicBezTo>
                    <a:pt x="4036" y="12354"/>
                    <a:pt x="4274" y="12306"/>
                    <a:pt x="4519" y="12306"/>
                  </a:cubicBezTo>
                  <a:cubicBezTo>
                    <a:pt x="5140" y="12306"/>
                    <a:pt x="5809" y="12609"/>
                    <a:pt x="6353" y="12922"/>
                  </a:cubicBezTo>
                  <a:cubicBezTo>
                    <a:pt x="6488" y="12999"/>
                    <a:pt x="6639" y="13058"/>
                    <a:pt x="6760" y="13160"/>
                  </a:cubicBezTo>
                  <a:cubicBezTo>
                    <a:pt x="6939" y="13303"/>
                    <a:pt x="7137" y="13483"/>
                    <a:pt x="7130" y="13714"/>
                  </a:cubicBezTo>
                  <a:cubicBezTo>
                    <a:pt x="7126" y="13897"/>
                    <a:pt x="6998" y="14047"/>
                    <a:pt x="6936" y="14220"/>
                  </a:cubicBezTo>
                  <a:cubicBezTo>
                    <a:pt x="6829" y="14513"/>
                    <a:pt x="6954" y="14868"/>
                    <a:pt x="7218" y="15037"/>
                  </a:cubicBezTo>
                  <a:cubicBezTo>
                    <a:pt x="8013" y="15535"/>
                    <a:pt x="8292" y="16741"/>
                    <a:pt x="7969" y="17629"/>
                  </a:cubicBezTo>
                  <a:cubicBezTo>
                    <a:pt x="7852" y="17951"/>
                    <a:pt x="7658" y="18248"/>
                    <a:pt x="7573" y="18582"/>
                  </a:cubicBezTo>
                  <a:cubicBezTo>
                    <a:pt x="7489" y="18915"/>
                    <a:pt x="7551" y="19326"/>
                    <a:pt x="7841" y="19513"/>
                  </a:cubicBezTo>
                  <a:cubicBezTo>
                    <a:pt x="8226" y="19755"/>
                    <a:pt x="8303" y="20268"/>
                    <a:pt x="8387" y="20715"/>
                  </a:cubicBezTo>
                  <a:cubicBezTo>
                    <a:pt x="8453" y="21082"/>
                    <a:pt x="8427" y="21459"/>
                    <a:pt x="8471" y="21829"/>
                  </a:cubicBezTo>
                  <a:cubicBezTo>
                    <a:pt x="8519" y="22203"/>
                    <a:pt x="8651" y="22588"/>
                    <a:pt x="8952" y="22812"/>
                  </a:cubicBezTo>
                  <a:cubicBezTo>
                    <a:pt x="9392" y="23134"/>
                    <a:pt x="8952" y="23977"/>
                    <a:pt x="9289" y="24410"/>
                  </a:cubicBezTo>
                  <a:cubicBezTo>
                    <a:pt x="9489" y="24671"/>
                    <a:pt x="9851" y="24747"/>
                    <a:pt x="10182" y="24747"/>
                  </a:cubicBezTo>
                  <a:cubicBezTo>
                    <a:pt x="10189" y="24747"/>
                    <a:pt x="10197" y="24747"/>
                    <a:pt x="10205" y="24747"/>
                  </a:cubicBezTo>
                  <a:cubicBezTo>
                    <a:pt x="10982" y="24736"/>
                    <a:pt x="11749" y="24410"/>
                    <a:pt x="12291" y="23856"/>
                  </a:cubicBezTo>
                  <a:cubicBezTo>
                    <a:pt x="12570" y="23578"/>
                    <a:pt x="12900" y="23314"/>
                    <a:pt x="13017" y="22936"/>
                  </a:cubicBezTo>
                  <a:cubicBezTo>
                    <a:pt x="13094" y="22691"/>
                    <a:pt x="13108" y="22423"/>
                    <a:pt x="13251" y="22214"/>
                  </a:cubicBezTo>
                  <a:cubicBezTo>
                    <a:pt x="13398" y="22002"/>
                    <a:pt x="13647" y="21895"/>
                    <a:pt x="13853" y="21738"/>
                  </a:cubicBezTo>
                  <a:cubicBezTo>
                    <a:pt x="14054" y="21580"/>
                    <a:pt x="14219" y="21305"/>
                    <a:pt x="14105" y="21074"/>
                  </a:cubicBezTo>
                  <a:cubicBezTo>
                    <a:pt x="13889" y="20656"/>
                    <a:pt x="14021" y="20092"/>
                    <a:pt x="14296" y="19711"/>
                  </a:cubicBezTo>
                  <a:cubicBezTo>
                    <a:pt x="14520" y="19406"/>
                    <a:pt x="14861" y="19208"/>
                    <a:pt x="15132" y="18944"/>
                  </a:cubicBezTo>
                  <a:cubicBezTo>
                    <a:pt x="15407" y="18684"/>
                    <a:pt x="15627" y="18288"/>
                    <a:pt x="15495" y="17933"/>
                  </a:cubicBezTo>
                  <a:cubicBezTo>
                    <a:pt x="15224" y="17178"/>
                    <a:pt x="15209" y="16327"/>
                    <a:pt x="15396" y="15550"/>
                  </a:cubicBezTo>
                  <a:cubicBezTo>
                    <a:pt x="15579" y="14769"/>
                    <a:pt x="16092" y="14040"/>
                    <a:pt x="16829" y="13725"/>
                  </a:cubicBezTo>
                  <a:cubicBezTo>
                    <a:pt x="17328" y="13512"/>
                    <a:pt x="17694" y="13098"/>
                    <a:pt x="17976" y="12636"/>
                  </a:cubicBezTo>
                  <a:cubicBezTo>
                    <a:pt x="18259" y="12174"/>
                    <a:pt x="18321" y="11536"/>
                    <a:pt x="17980" y="11115"/>
                  </a:cubicBezTo>
                  <a:cubicBezTo>
                    <a:pt x="17797" y="10884"/>
                    <a:pt x="17449" y="10781"/>
                    <a:pt x="17159" y="10726"/>
                  </a:cubicBezTo>
                  <a:cubicBezTo>
                    <a:pt x="16869" y="10671"/>
                    <a:pt x="16569" y="10649"/>
                    <a:pt x="16309" y="10510"/>
                  </a:cubicBezTo>
                  <a:cubicBezTo>
                    <a:pt x="16078" y="10389"/>
                    <a:pt x="15898" y="10180"/>
                    <a:pt x="15810" y="9934"/>
                  </a:cubicBezTo>
                  <a:cubicBezTo>
                    <a:pt x="15748" y="9758"/>
                    <a:pt x="15546" y="9685"/>
                    <a:pt x="15418" y="9553"/>
                  </a:cubicBezTo>
                  <a:cubicBezTo>
                    <a:pt x="15275" y="9407"/>
                    <a:pt x="15176" y="9227"/>
                    <a:pt x="15077" y="9047"/>
                  </a:cubicBezTo>
                  <a:cubicBezTo>
                    <a:pt x="14912" y="8739"/>
                    <a:pt x="14743" y="8432"/>
                    <a:pt x="14575" y="8124"/>
                  </a:cubicBezTo>
                  <a:cubicBezTo>
                    <a:pt x="14226" y="7478"/>
                    <a:pt x="13930" y="6767"/>
                    <a:pt x="13585" y="6122"/>
                  </a:cubicBezTo>
                  <a:cubicBezTo>
                    <a:pt x="13530" y="6020"/>
                    <a:pt x="13475" y="5913"/>
                    <a:pt x="13471" y="5796"/>
                  </a:cubicBezTo>
                  <a:cubicBezTo>
                    <a:pt x="13468" y="5682"/>
                    <a:pt x="13530" y="5558"/>
                    <a:pt x="13644" y="5532"/>
                  </a:cubicBezTo>
                  <a:cubicBezTo>
                    <a:pt x="13659" y="5528"/>
                    <a:pt x="13675" y="5526"/>
                    <a:pt x="13691" y="5526"/>
                  </a:cubicBezTo>
                  <a:cubicBezTo>
                    <a:pt x="13804" y="5526"/>
                    <a:pt x="13907" y="5625"/>
                    <a:pt x="13981" y="5719"/>
                  </a:cubicBezTo>
                  <a:cubicBezTo>
                    <a:pt x="14714" y="6595"/>
                    <a:pt x="15322" y="7577"/>
                    <a:pt x="15781" y="8622"/>
                  </a:cubicBezTo>
                  <a:cubicBezTo>
                    <a:pt x="15942" y="8992"/>
                    <a:pt x="16015" y="9410"/>
                    <a:pt x="16254" y="9736"/>
                  </a:cubicBezTo>
                  <a:cubicBezTo>
                    <a:pt x="16485" y="10054"/>
                    <a:pt x="16849" y="10302"/>
                    <a:pt x="17239" y="10302"/>
                  </a:cubicBezTo>
                  <a:cubicBezTo>
                    <a:pt x="17250" y="10302"/>
                    <a:pt x="17261" y="10301"/>
                    <a:pt x="17273" y="10301"/>
                  </a:cubicBezTo>
                  <a:cubicBezTo>
                    <a:pt x="17588" y="10290"/>
                    <a:pt x="17870" y="10118"/>
                    <a:pt x="18141" y="9956"/>
                  </a:cubicBezTo>
                  <a:cubicBezTo>
                    <a:pt x="18548" y="9703"/>
                    <a:pt x="18959" y="9454"/>
                    <a:pt x="19369" y="9205"/>
                  </a:cubicBezTo>
                  <a:cubicBezTo>
                    <a:pt x="19630" y="9044"/>
                    <a:pt x="19894" y="8882"/>
                    <a:pt x="20099" y="8655"/>
                  </a:cubicBezTo>
                  <a:cubicBezTo>
                    <a:pt x="20304" y="8432"/>
                    <a:pt x="20451" y="8131"/>
                    <a:pt x="20418" y="7827"/>
                  </a:cubicBezTo>
                  <a:cubicBezTo>
                    <a:pt x="20385" y="7522"/>
                    <a:pt x="20139" y="7233"/>
                    <a:pt x="19835" y="7218"/>
                  </a:cubicBezTo>
                  <a:cubicBezTo>
                    <a:pt x="19826" y="7218"/>
                    <a:pt x="19817" y="7218"/>
                    <a:pt x="19808" y="7218"/>
                  </a:cubicBezTo>
                  <a:cubicBezTo>
                    <a:pt x="19383" y="7218"/>
                    <a:pt x="18939" y="7134"/>
                    <a:pt x="18545" y="6980"/>
                  </a:cubicBezTo>
                  <a:cubicBezTo>
                    <a:pt x="18314" y="6892"/>
                    <a:pt x="18072" y="6753"/>
                    <a:pt x="18006" y="6514"/>
                  </a:cubicBezTo>
                  <a:cubicBezTo>
                    <a:pt x="17929" y="6232"/>
                    <a:pt x="17738" y="6001"/>
                    <a:pt x="17493" y="5836"/>
                  </a:cubicBezTo>
                  <a:cubicBezTo>
                    <a:pt x="17423" y="5789"/>
                    <a:pt x="17342" y="5748"/>
                    <a:pt x="17284" y="5686"/>
                  </a:cubicBezTo>
                  <a:cubicBezTo>
                    <a:pt x="17225" y="5624"/>
                    <a:pt x="17185" y="5532"/>
                    <a:pt x="17210" y="5448"/>
                  </a:cubicBezTo>
                  <a:cubicBezTo>
                    <a:pt x="17229" y="5382"/>
                    <a:pt x="17291" y="5330"/>
                    <a:pt x="17357" y="5308"/>
                  </a:cubicBezTo>
                  <a:cubicBezTo>
                    <a:pt x="17404" y="5293"/>
                    <a:pt x="17454" y="5288"/>
                    <a:pt x="17505" y="5288"/>
                  </a:cubicBezTo>
                  <a:cubicBezTo>
                    <a:pt x="17525" y="5288"/>
                    <a:pt x="17546" y="5289"/>
                    <a:pt x="17566" y="5290"/>
                  </a:cubicBezTo>
                  <a:cubicBezTo>
                    <a:pt x="17694" y="5297"/>
                    <a:pt x="17822" y="5323"/>
                    <a:pt x="17932" y="5385"/>
                  </a:cubicBezTo>
                  <a:cubicBezTo>
                    <a:pt x="18174" y="5521"/>
                    <a:pt x="18310" y="5803"/>
                    <a:pt x="18530" y="5972"/>
                  </a:cubicBezTo>
                  <a:cubicBezTo>
                    <a:pt x="18725" y="6124"/>
                    <a:pt x="18968" y="6229"/>
                    <a:pt x="19213" y="6229"/>
                  </a:cubicBezTo>
                  <a:cubicBezTo>
                    <a:pt x="19240" y="6229"/>
                    <a:pt x="19266" y="6227"/>
                    <a:pt x="19292" y="6225"/>
                  </a:cubicBezTo>
                  <a:cubicBezTo>
                    <a:pt x="19417" y="6212"/>
                    <a:pt x="19539" y="6173"/>
                    <a:pt x="19661" y="6173"/>
                  </a:cubicBezTo>
                  <a:cubicBezTo>
                    <a:pt x="19682" y="6173"/>
                    <a:pt x="19704" y="6174"/>
                    <a:pt x="19725" y="6177"/>
                  </a:cubicBezTo>
                  <a:cubicBezTo>
                    <a:pt x="19897" y="6203"/>
                    <a:pt x="20036" y="6327"/>
                    <a:pt x="20179" y="6434"/>
                  </a:cubicBezTo>
                  <a:cubicBezTo>
                    <a:pt x="20291" y="6516"/>
                    <a:pt x="20425" y="6593"/>
                    <a:pt x="20560" y="6593"/>
                  </a:cubicBezTo>
                  <a:cubicBezTo>
                    <a:pt x="20595" y="6593"/>
                    <a:pt x="20629" y="6588"/>
                    <a:pt x="20663" y="6577"/>
                  </a:cubicBezTo>
                  <a:cubicBezTo>
                    <a:pt x="20778" y="6541"/>
                    <a:pt x="20896" y="6527"/>
                    <a:pt x="21017" y="6527"/>
                  </a:cubicBezTo>
                  <a:cubicBezTo>
                    <a:pt x="21395" y="6527"/>
                    <a:pt x="21795" y="6663"/>
                    <a:pt x="22170" y="6690"/>
                  </a:cubicBezTo>
                  <a:cubicBezTo>
                    <a:pt x="22305" y="6701"/>
                    <a:pt x="22445" y="6712"/>
                    <a:pt x="22566" y="6778"/>
                  </a:cubicBezTo>
                  <a:cubicBezTo>
                    <a:pt x="22683" y="6844"/>
                    <a:pt x="22775" y="6980"/>
                    <a:pt x="22745" y="7116"/>
                  </a:cubicBezTo>
                  <a:cubicBezTo>
                    <a:pt x="22690" y="7365"/>
                    <a:pt x="22771" y="7640"/>
                    <a:pt x="22984" y="7786"/>
                  </a:cubicBezTo>
                  <a:cubicBezTo>
                    <a:pt x="23085" y="7855"/>
                    <a:pt x="23209" y="7889"/>
                    <a:pt x="23333" y="7889"/>
                  </a:cubicBezTo>
                  <a:cubicBezTo>
                    <a:pt x="23467" y="7889"/>
                    <a:pt x="23602" y="7848"/>
                    <a:pt x="23709" y="7768"/>
                  </a:cubicBezTo>
                  <a:cubicBezTo>
                    <a:pt x="23746" y="7740"/>
                    <a:pt x="23785" y="7727"/>
                    <a:pt x="23826" y="7727"/>
                  </a:cubicBezTo>
                  <a:cubicBezTo>
                    <a:pt x="23954" y="7727"/>
                    <a:pt x="24090" y="7850"/>
                    <a:pt x="24146" y="7981"/>
                  </a:cubicBezTo>
                  <a:cubicBezTo>
                    <a:pt x="24219" y="8157"/>
                    <a:pt x="24201" y="8355"/>
                    <a:pt x="24197" y="8541"/>
                  </a:cubicBezTo>
                  <a:cubicBezTo>
                    <a:pt x="24193" y="8934"/>
                    <a:pt x="24270" y="9326"/>
                    <a:pt x="24421" y="9685"/>
                  </a:cubicBezTo>
                  <a:cubicBezTo>
                    <a:pt x="24640" y="10206"/>
                    <a:pt x="24886" y="10734"/>
                    <a:pt x="25201" y="11203"/>
                  </a:cubicBezTo>
                  <a:cubicBezTo>
                    <a:pt x="25300" y="11346"/>
                    <a:pt x="25421" y="11500"/>
                    <a:pt x="25594" y="11514"/>
                  </a:cubicBezTo>
                  <a:cubicBezTo>
                    <a:pt x="25601" y="11515"/>
                    <a:pt x="25609" y="11515"/>
                    <a:pt x="25616" y="11515"/>
                  </a:cubicBezTo>
                  <a:cubicBezTo>
                    <a:pt x="25790" y="11515"/>
                    <a:pt x="25937" y="11357"/>
                    <a:pt x="25989" y="11188"/>
                  </a:cubicBezTo>
                  <a:cubicBezTo>
                    <a:pt x="26044" y="11012"/>
                    <a:pt x="26026" y="10821"/>
                    <a:pt x="26037" y="10638"/>
                  </a:cubicBezTo>
                  <a:cubicBezTo>
                    <a:pt x="26059" y="10070"/>
                    <a:pt x="26349" y="9517"/>
                    <a:pt x="26803" y="9172"/>
                  </a:cubicBezTo>
                  <a:cubicBezTo>
                    <a:pt x="27104" y="8945"/>
                    <a:pt x="27353" y="8637"/>
                    <a:pt x="27657" y="8413"/>
                  </a:cubicBezTo>
                  <a:cubicBezTo>
                    <a:pt x="27797" y="8314"/>
                    <a:pt x="27940" y="8204"/>
                    <a:pt x="27984" y="8043"/>
                  </a:cubicBezTo>
                  <a:cubicBezTo>
                    <a:pt x="28017" y="7907"/>
                    <a:pt x="27976" y="7746"/>
                    <a:pt x="28061" y="7632"/>
                  </a:cubicBezTo>
                  <a:cubicBezTo>
                    <a:pt x="28113" y="7563"/>
                    <a:pt x="28202" y="7532"/>
                    <a:pt x="28289" y="7532"/>
                  </a:cubicBezTo>
                  <a:cubicBezTo>
                    <a:pt x="28298" y="7532"/>
                    <a:pt x="28308" y="7533"/>
                    <a:pt x="28317" y="7533"/>
                  </a:cubicBezTo>
                  <a:cubicBezTo>
                    <a:pt x="28412" y="7541"/>
                    <a:pt x="28504" y="7581"/>
                    <a:pt x="28592" y="7618"/>
                  </a:cubicBezTo>
                  <a:cubicBezTo>
                    <a:pt x="28889" y="7746"/>
                    <a:pt x="29193" y="7882"/>
                    <a:pt x="29413" y="8116"/>
                  </a:cubicBezTo>
                  <a:cubicBezTo>
                    <a:pt x="29549" y="8263"/>
                    <a:pt x="29673" y="8421"/>
                    <a:pt x="29717" y="8615"/>
                  </a:cubicBezTo>
                  <a:cubicBezTo>
                    <a:pt x="29761" y="8809"/>
                    <a:pt x="29772" y="9014"/>
                    <a:pt x="29849" y="9198"/>
                  </a:cubicBezTo>
                  <a:cubicBezTo>
                    <a:pt x="29924" y="9379"/>
                    <a:pt x="30084" y="9539"/>
                    <a:pt x="30274" y="9539"/>
                  </a:cubicBezTo>
                  <a:cubicBezTo>
                    <a:pt x="30280" y="9539"/>
                    <a:pt x="30287" y="9539"/>
                    <a:pt x="30293" y="9539"/>
                  </a:cubicBezTo>
                  <a:cubicBezTo>
                    <a:pt x="30392" y="9535"/>
                    <a:pt x="30484" y="9487"/>
                    <a:pt x="30582" y="9487"/>
                  </a:cubicBezTo>
                  <a:cubicBezTo>
                    <a:pt x="30722" y="9491"/>
                    <a:pt x="30843" y="9594"/>
                    <a:pt x="30909" y="9714"/>
                  </a:cubicBezTo>
                  <a:cubicBezTo>
                    <a:pt x="30975" y="9839"/>
                    <a:pt x="30993" y="9978"/>
                    <a:pt x="31011" y="10118"/>
                  </a:cubicBezTo>
                  <a:cubicBezTo>
                    <a:pt x="31107" y="10792"/>
                    <a:pt x="31000" y="11522"/>
                    <a:pt x="31286" y="12145"/>
                  </a:cubicBezTo>
                  <a:cubicBezTo>
                    <a:pt x="31374" y="12332"/>
                    <a:pt x="31488" y="12508"/>
                    <a:pt x="31602" y="12684"/>
                  </a:cubicBezTo>
                  <a:cubicBezTo>
                    <a:pt x="31774" y="12948"/>
                    <a:pt x="31946" y="13215"/>
                    <a:pt x="32115" y="13479"/>
                  </a:cubicBezTo>
                  <a:cubicBezTo>
                    <a:pt x="32210" y="13626"/>
                    <a:pt x="32353" y="13688"/>
                    <a:pt x="32518" y="13743"/>
                  </a:cubicBezTo>
                  <a:cubicBezTo>
                    <a:pt x="32566" y="13758"/>
                    <a:pt x="32618" y="13770"/>
                    <a:pt x="32668" y="13770"/>
                  </a:cubicBezTo>
                  <a:cubicBezTo>
                    <a:pt x="32726" y="13770"/>
                    <a:pt x="32779" y="13755"/>
                    <a:pt x="32819" y="13714"/>
                  </a:cubicBezTo>
                  <a:cubicBezTo>
                    <a:pt x="32870" y="13659"/>
                    <a:pt x="32873" y="13574"/>
                    <a:pt x="32851" y="13501"/>
                  </a:cubicBezTo>
                  <a:cubicBezTo>
                    <a:pt x="32830" y="13431"/>
                    <a:pt x="32782" y="13369"/>
                    <a:pt x="32738" y="13310"/>
                  </a:cubicBezTo>
                  <a:cubicBezTo>
                    <a:pt x="32577" y="13109"/>
                    <a:pt x="32467" y="12882"/>
                    <a:pt x="32327" y="12665"/>
                  </a:cubicBezTo>
                  <a:cubicBezTo>
                    <a:pt x="32188" y="12449"/>
                    <a:pt x="32045" y="12236"/>
                    <a:pt x="31902" y="12024"/>
                  </a:cubicBezTo>
                  <a:cubicBezTo>
                    <a:pt x="31781" y="11841"/>
                    <a:pt x="31657" y="11654"/>
                    <a:pt x="31587" y="11445"/>
                  </a:cubicBezTo>
                  <a:cubicBezTo>
                    <a:pt x="31517" y="11236"/>
                    <a:pt x="31510" y="10994"/>
                    <a:pt x="31620" y="10803"/>
                  </a:cubicBezTo>
                  <a:cubicBezTo>
                    <a:pt x="31686" y="10690"/>
                    <a:pt x="31744" y="10594"/>
                    <a:pt x="31876" y="10580"/>
                  </a:cubicBezTo>
                  <a:cubicBezTo>
                    <a:pt x="31889" y="10578"/>
                    <a:pt x="31901" y="10577"/>
                    <a:pt x="31914" y="10577"/>
                  </a:cubicBezTo>
                  <a:cubicBezTo>
                    <a:pt x="32031" y="10577"/>
                    <a:pt x="32147" y="10638"/>
                    <a:pt x="32214" y="10734"/>
                  </a:cubicBezTo>
                  <a:cubicBezTo>
                    <a:pt x="32221" y="10869"/>
                    <a:pt x="32386" y="10946"/>
                    <a:pt x="32518" y="10990"/>
                  </a:cubicBezTo>
                  <a:cubicBezTo>
                    <a:pt x="32646" y="11030"/>
                    <a:pt x="32793" y="11067"/>
                    <a:pt x="32866" y="11181"/>
                  </a:cubicBezTo>
                  <a:cubicBezTo>
                    <a:pt x="32936" y="11291"/>
                    <a:pt x="32914" y="11445"/>
                    <a:pt x="32991" y="11547"/>
                  </a:cubicBezTo>
                  <a:cubicBezTo>
                    <a:pt x="33033" y="11609"/>
                    <a:pt x="33110" y="11645"/>
                    <a:pt x="33187" y="11645"/>
                  </a:cubicBezTo>
                  <a:cubicBezTo>
                    <a:pt x="33210" y="11645"/>
                    <a:pt x="33233" y="11642"/>
                    <a:pt x="33255" y="11635"/>
                  </a:cubicBezTo>
                  <a:cubicBezTo>
                    <a:pt x="33350" y="11602"/>
                    <a:pt x="33416" y="11503"/>
                    <a:pt x="33412" y="11404"/>
                  </a:cubicBezTo>
                  <a:cubicBezTo>
                    <a:pt x="33409" y="11276"/>
                    <a:pt x="33537" y="11104"/>
                    <a:pt x="33640" y="11030"/>
                  </a:cubicBezTo>
                  <a:cubicBezTo>
                    <a:pt x="33746" y="10957"/>
                    <a:pt x="33863" y="10902"/>
                    <a:pt x="33948" y="10807"/>
                  </a:cubicBezTo>
                  <a:cubicBezTo>
                    <a:pt x="34105" y="10627"/>
                    <a:pt x="34101" y="10327"/>
                    <a:pt x="33937" y="10151"/>
                  </a:cubicBezTo>
                  <a:cubicBezTo>
                    <a:pt x="33497" y="9689"/>
                    <a:pt x="33068" y="9179"/>
                    <a:pt x="32932" y="8552"/>
                  </a:cubicBezTo>
                  <a:cubicBezTo>
                    <a:pt x="32906" y="8439"/>
                    <a:pt x="32888" y="8322"/>
                    <a:pt x="32914" y="8208"/>
                  </a:cubicBezTo>
                  <a:cubicBezTo>
                    <a:pt x="32939" y="8094"/>
                    <a:pt x="33020" y="7984"/>
                    <a:pt x="33130" y="7955"/>
                  </a:cubicBezTo>
                  <a:cubicBezTo>
                    <a:pt x="33412" y="7874"/>
                    <a:pt x="33709" y="7863"/>
                    <a:pt x="34003" y="7834"/>
                  </a:cubicBezTo>
                  <a:cubicBezTo>
                    <a:pt x="34186" y="7816"/>
                    <a:pt x="34369" y="7797"/>
                    <a:pt x="34545" y="7742"/>
                  </a:cubicBezTo>
                  <a:cubicBezTo>
                    <a:pt x="34721" y="7684"/>
                    <a:pt x="34886" y="7585"/>
                    <a:pt x="34992" y="7434"/>
                  </a:cubicBezTo>
                  <a:cubicBezTo>
                    <a:pt x="35216" y="7119"/>
                    <a:pt x="35579" y="6943"/>
                    <a:pt x="35901" y="6727"/>
                  </a:cubicBezTo>
                  <a:cubicBezTo>
                    <a:pt x="36052" y="6628"/>
                    <a:pt x="36206" y="6481"/>
                    <a:pt x="36195" y="6302"/>
                  </a:cubicBezTo>
                  <a:cubicBezTo>
                    <a:pt x="36180" y="6100"/>
                    <a:pt x="36242" y="5917"/>
                    <a:pt x="36359" y="5752"/>
                  </a:cubicBezTo>
                  <a:cubicBezTo>
                    <a:pt x="36477" y="5583"/>
                    <a:pt x="36623" y="5440"/>
                    <a:pt x="36715" y="5257"/>
                  </a:cubicBezTo>
                  <a:cubicBezTo>
                    <a:pt x="36810" y="5077"/>
                    <a:pt x="36840" y="4843"/>
                    <a:pt x="36719" y="4682"/>
                  </a:cubicBezTo>
                  <a:cubicBezTo>
                    <a:pt x="36612" y="4539"/>
                    <a:pt x="36506" y="4381"/>
                    <a:pt x="36462" y="4205"/>
                  </a:cubicBezTo>
                  <a:cubicBezTo>
                    <a:pt x="36429" y="4069"/>
                    <a:pt x="36436" y="3926"/>
                    <a:pt x="36418" y="3784"/>
                  </a:cubicBezTo>
                  <a:cubicBezTo>
                    <a:pt x="36378" y="3490"/>
                    <a:pt x="36235" y="3208"/>
                    <a:pt x="36015" y="3006"/>
                  </a:cubicBezTo>
                  <a:cubicBezTo>
                    <a:pt x="35835" y="2838"/>
                    <a:pt x="35806" y="2501"/>
                    <a:pt x="35967" y="2310"/>
                  </a:cubicBezTo>
                  <a:cubicBezTo>
                    <a:pt x="36059" y="2207"/>
                    <a:pt x="36202" y="2134"/>
                    <a:pt x="36231" y="1998"/>
                  </a:cubicBezTo>
                  <a:cubicBezTo>
                    <a:pt x="36261" y="1855"/>
                    <a:pt x="36140" y="1723"/>
                    <a:pt x="36019" y="1643"/>
                  </a:cubicBezTo>
                  <a:cubicBezTo>
                    <a:pt x="35894" y="1562"/>
                    <a:pt x="35751" y="1493"/>
                    <a:pt x="35685" y="1361"/>
                  </a:cubicBezTo>
                  <a:cubicBezTo>
                    <a:pt x="35604" y="1196"/>
                    <a:pt x="35689" y="979"/>
                    <a:pt x="35846" y="884"/>
                  </a:cubicBezTo>
                  <a:cubicBezTo>
                    <a:pt x="35934" y="829"/>
                    <a:pt x="36034" y="806"/>
                    <a:pt x="36136" y="806"/>
                  </a:cubicBezTo>
                  <a:cubicBezTo>
                    <a:pt x="36219" y="806"/>
                    <a:pt x="36303" y="821"/>
                    <a:pt x="36381" y="847"/>
                  </a:cubicBezTo>
                  <a:cubicBezTo>
                    <a:pt x="36678" y="950"/>
                    <a:pt x="36898" y="1199"/>
                    <a:pt x="37082" y="1456"/>
                  </a:cubicBezTo>
                  <a:cubicBezTo>
                    <a:pt x="37302" y="1771"/>
                    <a:pt x="37408" y="2152"/>
                    <a:pt x="37554" y="2508"/>
                  </a:cubicBezTo>
                  <a:cubicBezTo>
                    <a:pt x="37598" y="2611"/>
                    <a:pt x="37646" y="2717"/>
                    <a:pt x="37738" y="2783"/>
                  </a:cubicBezTo>
                  <a:cubicBezTo>
                    <a:pt x="37792" y="2824"/>
                    <a:pt x="37858" y="2843"/>
                    <a:pt x="37925" y="2843"/>
                  </a:cubicBezTo>
                  <a:cubicBezTo>
                    <a:pt x="38049" y="2843"/>
                    <a:pt x="38180" y="2780"/>
                    <a:pt x="38258" y="2680"/>
                  </a:cubicBezTo>
                  <a:cubicBezTo>
                    <a:pt x="38379" y="2530"/>
                    <a:pt x="38398" y="2314"/>
                    <a:pt x="38361" y="2123"/>
                  </a:cubicBezTo>
                  <a:cubicBezTo>
                    <a:pt x="38313" y="1885"/>
                    <a:pt x="38112" y="1657"/>
                    <a:pt x="37965" y="1467"/>
                  </a:cubicBezTo>
                  <a:cubicBezTo>
                    <a:pt x="37855" y="1328"/>
                    <a:pt x="37749" y="1185"/>
                    <a:pt x="37705" y="1012"/>
                  </a:cubicBezTo>
                  <a:cubicBezTo>
                    <a:pt x="37635" y="726"/>
                    <a:pt x="37767" y="437"/>
                    <a:pt x="37895" y="169"/>
                  </a:cubicBezTo>
                  <a:cubicBezTo>
                    <a:pt x="37921" y="114"/>
                    <a:pt x="37950" y="56"/>
                    <a:pt x="37980" y="1"/>
                  </a:cubicBezTo>
                  <a:lnTo>
                    <a:pt x="20044" y="1"/>
                  </a:lnTo>
                  <a:cubicBezTo>
                    <a:pt x="20029" y="56"/>
                    <a:pt x="20011" y="103"/>
                    <a:pt x="19992" y="136"/>
                  </a:cubicBezTo>
                  <a:cubicBezTo>
                    <a:pt x="19912" y="276"/>
                    <a:pt x="19773" y="440"/>
                    <a:pt x="19597" y="451"/>
                  </a:cubicBezTo>
                  <a:cubicBezTo>
                    <a:pt x="19592" y="452"/>
                    <a:pt x="19587" y="452"/>
                    <a:pt x="19582" y="452"/>
                  </a:cubicBezTo>
                  <a:cubicBezTo>
                    <a:pt x="19361" y="452"/>
                    <a:pt x="19187" y="212"/>
                    <a:pt x="19215" y="1"/>
                  </a:cubicBezTo>
                  <a:lnTo>
                    <a:pt x="17500" y="1"/>
                  </a:lnTo>
                  <a:cubicBezTo>
                    <a:pt x="17482" y="37"/>
                    <a:pt x="17463" y="74"/>
                    <a:pt x="17452" y="114"/>
                  </a:cubicBezTo>
                  <a:cubicBezTo>
                    <a:pt x="17353" y="407"/>
                    <a:pt x="17515" y="730"/>
                    <a:pt x="17716" y="965"/>
                  </a:cubicBezTo>
                  <a:cubicBezTo>
                    <a:pt x="17918" y="1199"/>
                    <a:pt x="18171" y="1401"/>
                    <a:pt x="18317" y="1676"/>
                  </a:cubicBezTo>
                  <a:cubicBezTo>
                    <a:pt x="18464" y="1951"/>
                    <a:pt x="18457" y="2347"/>
                    <a:pt x="18196" y="2515"/>
                  </a:cubicBezTo>
                  <a:cubicBezTo>
                    <a:pt x="18119" y="2567"/>
                    <a:pt x="18035" y="2589"/>
                    <a:pt x="17951" y="2589"/>
                  </a:cubicBezTo>
                  <a:cubicBezTo>
                    <a:pt x="17724" y="2589"/>
                    <a:pt x="17494" y="2427"/>
                    <a:pt x="17379" y="2237"/>
                  </a:cubicBezTo>
                  <a:cubicBezTo>
                    <a:pt x="17214" y="1958"/>
                    <a:pt x="17214" y="1595"/>
                    <a:pt x="17163" y="1280"/>
                  </a:cubicBezTo>
                  <a:cubicBezTo>
                    <a:pt x="17093" y="862"/>
                    <a:pt x="16763" y="433"/>
                    <a:pt x="16620" y="1"/>
                  </a:cubicBezTo>
                  <a:lnTo>
                    <a:pt x="14362" y="1"/>
                  </a:lnTo>
                  <a:cubicBezTo>
                    <a:pt x="14432" y="48"/>
                    <a:pt x="14501" y="96"/>
                    <a:pt x="14567" y="144"/>
                  </a:cubicBezTo>
                  <a:cubicBezTo>
                    <a:pt x="14699" y="235"/>
                    <a:pt x="14835" y="327"/>
                    <a:pt x="14930" y="459"/>
                  </a:cubicBezTo>
                  <a:cubicBezTo>
                    <a:pt x="15022" y="587"/>
                    <a:pt x="15073" y="759"/>
                    <a:pt x="15018" y="910"/>
                  </a:cubicBezTo>
                  <a:cubicBezTo>
                    <a:pt x="14946" y="1105"/>
                    <a:pt x="14724" y="1201"/>
                    <a:pt x="14513" y="1201"/>
                  </a:cubicBezTo>
                  <a:cubicBezTo>
                    <a:pt x="14498" y="1201"/>
                    <a:pt x="14483" y="1200"/>
                    <a:pt x="14468" y="1199"/>
                  </a:cubicBezTo>
                  <a:cubicBezTo>
                    <a:pt x="14248" y="1188"/>
                    <a:pt x="14040" y="1100"/>
                    <a:pt x="13820" y="1053"/>
                  </a:cubicBezTo>
                  <a:cubicBezTo>
                    <a:pt x="13710" y="1029"/>
                    <a:pt x="13597" y="1018"/>
                    <a:pt x="13485" y="1018"/>
                  </a:cubicBezTo>
                  <a:cubicBezTo>
                    <a:pt x="13091" y="1018"/>
                    <a:pt x="12696" y="1158"/>
                    <a:pt x="12394" y="1412"/>
                  </a:cubicBezTo>
                  <a:cubicBezTo>
                    <a:pt x="12271" y="1516"/>
                    <a:pt x="12095" y="1687"/>
                    <a:pt x="11921" y="1687"/>
                  </a:cubicBezTo>
                  <a:cubicBezTo>
                    <a:pt x="11861" y="1687"/>
                    <a:pt x="11802" y="1667"/>
                    <a:pt x="11745" y="1617"/>
                  </a:cubicBezTo>
                  <a:cubicBezTo>
                    <a:pt x="11584" y="1482"/>
                    <a:pt x="11591" y="1199"/>
                    <a:pt x="11653" y="1023"/>
                  </a:cubicBezTo>
                  <a:cubicBezTo>
                    <a:pt x="11792" y="642"/>
                    <a:pt x="11957" y="301"/>
                    <a:pt x="12199"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45;p37">
              <a:extLst>
                <a:ext uri="{FF2B5EF4-FFF2-40B4-BE49-F238E27FC236}">
                  <a16:creationId xmlns:a16="http://schemas.microsoft.com/office/drawing/2014/main" id="{34EF9090-799D-3485-F646-0B15EB9EE83C}"/>
                </a:ext>
              </a:extLst>
            </p:cNvPr>
            <p:cNvSpPr/>
            <p:nvPr/>
          </p:nvSpPr>
          <p:spPr>
            <a:xfrm>
              <a:off x="8079345" y="3260384"/>
              <a:ext cx="31475" cy="63000"/>
            </a:xfrm>
            <a:custGeom>
              <a:avLst/>
              <a:gdLst/>
              <a:ahLst/>
              <a:cxnLst/>
              <a:rect l="l" t="t" r="r" b="b"/>
              <a:pathLst>
                <a:path w="619" h="1239" extrusionOk="0">
                  <a:moveTo>
                    <a:pt x="619" y="1"/>
                  </a:moveTo>
                  <a:cubicBezTo>
                    <a:pt x="501" y="81"/>
                    <a:pt x="388" y="162"/>
                    <a:pt x="285" y="257"/>
                  </a:cubicBezTo>
                  <a:cubicBezTo>
                    <a:pt x="142" y="397"/>
                    <a:pt x="29" y="576"/>
                    <a:pt x="14" y="774"/>
                  </a:cubicBezTo>
                  <a:cubicBezTo>
                    <a:pt x="0" y="1037"/>
                    <a:pt x="205" y="1238"/>
                    <a:pt x="404" y="1238"/>
                  </a:cubicBezTo>
                  <a:cubicBezTo>
                    <a:pt x="416" y="1238"/>
                    <a:pt x="427" y="1237"/>
                    <a:pt x="439" y="1236"/>
                  </a:cubicBezTo>
                  <a:cubicBezTo>
                    <a:pt x="509" y="825"/>
                    <a:pt x="567" y="415"/>
                    <a:pt x="619"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6;p37">
              <a:extLst>
                <a:ext uri="{FF2B5EF4-FFF2-40B4-BE49-F238E27FC236}">
                  <a16:creationId xmlns:a16="http://schemas.microsoft.com/office/drawing/2014/main" id="{B1088A41-0EC7-7427-6F33-D1C32FB985E9}"/>
                </a:ext>
              </a:extLst>
            </p:cNvPr>
            <p:cNvSpPr/>
            <p:nvPr/>
          </p:nvSpPr>
          <p:spPr>
            <a:xfrm>
              <a:off x="7676488" y="3766155"/>
              <a:ext cx="162610" cy="153610"/>
            </a:xfrm>
            <a:custGeom>
              <a:avLst/>
              <a:gdLst/>
              <a:ahLst/>
              <a:cxnLst/>
              <a:rect l="l" t="t" r="r" b="b"/>
              <a:pathLst>
                <a:path w="3198" h="3021" extrusionOk="0">
                  <a:moveTo>
                    <a:pt x="473" y="1"/>
                  </a:moveTo>
                  <a:cubicBezTo>
                    <a:pt x="368" y="1"/>
                    <a:pt x="266" y="32"/>
                    <a:pt x="191" y="105"/>
                  </a:cubicBezTo>
                  <a:cubicBezTo>
                    <a:pt x="1" y="292"/>
                    <a:pt x="93" y="625"/>
                    <a:pt x="283" y="812"/>
                  </a:cubicBezTo>
                  <a:cubicBezTo>
                    <a:pt x="470" y="996"/>
                    <a:pt x="727" y="1095"/>
                    <a:pt x="932" y="1263"/>
                  </a:cubicBezTo>
                  <a:cubicBezTo>
                    <a:pt x="1203" y="1487"/>
                    <a:pt x="1361" y="1813"/>
                    <a:pt x="1526" y="2121"/>
                  </a:cubicBezTo>
                  <a:cubicBezTo>
                    <a:pt x="1687" y="2432"/>
                    <a:pt x="1881" y="2748"/>
                    <a:pt x="2186" y="2920"/>
                  </a:cubicBezTo>
                  <a:cubicBezTo>
                    <a:pt x="2292" y="2979"/>
                    <a:pt x="2457" y="3021"/>
                    <a:pt x="2618" y="3021"/>
                  </a:cubicBezTo>
                  <a:cubicBezTo>
                    <a:pt x="2834" y="3021"/>
                    <a:pt x="3045" y="2946"/>
                    <a:pt x="3102" y="2740"/>
                  </a:cubicBezTo>
                  <a:cubicBezTo>
                    <a:pt x="3197" y="2403"/>
                    <a:pt x="2640" y="1956"/>
                    <a:pt x="2435" y="1747"/>
                  </a:cubicBezTo>
                  <a:cubicBezTo>
                    <a:pt x="1995" y="1289"/>
                    <a:pt x="1551" y="834"/>
                    <a:pt x="1108" y="376"/>
                  </a:cubicBezTo>
                  <a:cubicBezTo>
                    <a:pt x="983" y="248"/>
                    <a:pt x="855" y="116"/>
                    <a:pt x="694" y="46"/>
                  </a:cubicBezTo>
                  <a:cubicBezTo>
                    <a:pt x="625" y="17"/>
                    <a:pt x="548" y="1"/>
                    <a:pt x="473"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7;p37">
              <a:extLst>
                <a:ext uri="{FF2B5EF4-FFF2-40B4-BE49-F238E27FC236}">
                  <a16:creationId xmlns:a16="http://schemas.microsoft.com/office/drawing/2014/main" id="{957D8B52-6DFC-4FD4-BD10-E2D51571C715}"/>
                </a:ext>
              </a:extLst>
            </p:cNvPr>
            <p:cNvSpPr/>
            <p:nvPr/>
          </p:nvSpPr>
          <p:spPr>
            <a:xfrm>
              <a:off x="7857858" y="3763256"/>
              <a:ext cx="83746" cy="97526"/>
            </a:xfrm>
            <a:custGeom>
              <a:avLst/>
              <a:gdLst/>
              <a:ahLst/>
              <a:cxnLst/>
              <a:rect l="l" t="t" r="r" b="b"/>
              <a:pathLst>
                <a:path w="1647" h="1918" extrusionOk="0">
                  <a:moveTo>
                    <a:pt x="1646" y="1"/>
                  </a:moveTo>
                  <a:lnTo>
                    <a:pt x="1646" y="1"/>
                  </a:lnTo>
                  <a:cubicBezTo>
                    <a:pt x="1353" y="242"/>
                    <a:pt x="1020" y="382"/>
                    <a:pt x="646" y="481"/>
                  </a:cubicBezTo>
                  <a:cubicBezTo>
                    <a:pt x="334" y="565"/>
                    <a:pt x="88" y="664"/>
                    <a:pt x="45" y="1023"/>
                  </a:cubicBezTo>
                  <a:cubicBezTo>
                    <a:pt x="1" y="1412"/>
                    <a:pt x="158" y="1705"/>
                    <a:pt x="415" y="1918"/>
                  </a:cubicBezTo>
                  <a:cubicBezTo>
                    <a:pt x="851" y="1298"/>
                    <a:pt x="1265" y="657"/>
                    <a:pt x="1646"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8;p37">
              <a:extLst>
                <a:ext uri="{FF2B5EF4-FFF2-40B4-BE49-F238E27FC236}">
                  <a16:creationId xmlns:a16="http://schemas.microsoft.com/office/drawing/2014/main" id="{16D72CBA-8658-DD3E-1876-31697E94D301}"/>
                </a:ext>
              </a:extLst>
            </p:cNvPr>
            <p:cNvSpPr/>
            <p:nvPr/>
          </p:nvSpPr>
          <p:spPr>
            <a:xfrm>
              <a:off x="6933011" y="4014998"/>
              <a:ext cx="127170" cy="179339"/>
            </a:xfrm>
            <a:custGeom>
              <a:avLst/>
              <a:gdLst/>
              <a:ahLst/>
              <a:cxnLst/>
              <a:rect l="l" t="t" r="r" b="b"/>
              <a:pathLst>
                <a:path w="2501" h="3527" extrusionOk="0">
                  <a:moveTo>
                    <a:pt x="2094" y="0"/>
                  </a:moveTo>
                  <a:cubicBezTo>
                    <a:pt x="2071" y="0"/>
                    <a:pt x="2047" y="3"/>
                    <a:pt x="2024" y="9"/>
                  </a:cubicBezTo>
                  <a:cubicBezTo>
                    <a:pt x="1863" y="49"/>
                    <a:pt x="1768" y="214"/>
                    <a:pt x="1709" y="368"/>
                  </a:cubicBezTo>
                  <a:cubicBezTo>
                    <a:pt x="1654" y="522"/>
                    <a:pt x="1610" y="691"/>
                    <a:pt x="1493" y="805"/>
                  </a:cubicBezTo>
                  <a:cubicBezTo>
                    <a:pt x="1302" y="988"/>
                    <a:pt x="979" y="977"/>
                    <a:pt x="800" y="1167"/>
                  </a:cubicBezTo>
                  <a:cubicBezTo>
                    <a:pt x="620" y="1354"/>
                    <a:pt x="661" y="1629"/>
                    <a:pt x="617" y="1864"/>
                  </a:cubicBezTo>
                  <a:cubicBezTo>
                    <a:pt x="576" y="2069"/>
                    <a:pt x="485" y="2212"/>
                    <a:pt x="342" y="2362"/>
                  </a:cubicBezTo>
                  <a:cubicBezTo>
                    <a:pt x="63" y="2645"/>
                    <a:pt x="1" y="3026"/>
                    <a:pt x="331" y="3337"/>
                  </a:cubicBezTo>
                  <a:cubicBezTo>
                    <a:pt x="468" y="3462"/>
                    <a:pt x="654" y="3527"/>
                    <a:pt x="839" y="3527"/>
                  </a:cubicBezTo>
                  <a:cubicBezTo>
                    <a:pt x="981" y="3527"/>
                    <a:pt x="1122" y="3489"/>
                    <a:pt x="1240" y="3411"/>
                  </a:cubicBezTo>
                  <a:cubicBezTo>
                    <a:pt x="1537" y="3213"/>
                    <a:pt x="1650" y="2835"/>
                    <a:pt x="1698" y="2480"/>
                  </a:cubicBezTo>
                  <a:cubicBezTo>
                    <a:pt x="1746" y="2128"/>
                    <a:pt x="1757" y="1758"/>
                    <a:pt x="1921" y="1442"/>
                  </a:cubicBezTo>
                  <a:cubicBezTo>
                    <a:pt x="2020" y="1255"/>
                    <a:pt x="2167" y="1105"/>
                    <a:pt x="2288" y="933"/>
                  </a:cubicBezTo>
                  <a:cubicBezTo>
                    <a:pt x="2405" y="761"/>
                    <a:pt x="2501" y="555"/>
                    <a:pt x="2464" y="350"/>
                  </a:cubicBezTo>
                  <a:cubicBezTo>
                    <a:pt x="2435" y="165"/>
                    <a:pt x="2271" y="0"/>
                    <a:pt x="2094"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9;p37">
              <a:extLst>
                <a:ext uri="{FF2B5EF4-FFF2-40B4-BE49-F238E27FC236}">
                  <a16:creationId xmlns:a16="http://schemas.microsoft.com/office/drawing/2014/main" id="{87C3EE31-D08C-6A62-9851-6E2A53014B74}"/>
                </a:ext>
              </a:extLst>
            </p:cNvPr>
            <p:cNvSpPr/>
            <p:nvPr/>
          </p:nvSpPr>
          <p:spPr>
            <a:xfrm>
              <a:off x="6092060" y="3613056"/>
              <a:ext cx="1924883" cy="805984"/>
            </a:xfrm>
            <a:custGeom>
              <a:avLst/>
              <a:gdLst/>
              <a:ahLst/>
              <a:cxnLst/>
              <a:rect l="l" t="t" r="r" b="b"/>
              <a:pathLst>
                <a:path w="37856" h="15851" extrusionOk="0">
                  <a:moveTo>
                    <a:pt x="37855" y="0"/>
                  </a:moveTo>
                  <a:lnTo>
                    <a:pt x="37855" y="0"/>
                  </a:lnTo>
                  <a:cubicBezTo>
                    <a:pt x="37620" y="556"/>
                    <a:pt x="37366" y="1102"/>
                    <a:pt x="37094" y="1638"/>
                  </a:cubicBezTo>
                  <a:lnTo>
                    <a:pt x="37094" y="1638"/>
                  </a:lnTo>
                  <a:cubicBezTo>
                    <a:pt x="37771" y="609"/>
                    <a:pt x="37855" y="0"/>
                    <a:pt x="37855" y="0"/>
                  </a:cubicBezTo>
                  <a:close/>
                  <a:moveTo>
                    <a:pt x="37094" y="1638"/>
                  </a:moveTo>
                  <a:cubicBezTo>
                    <a:pt x="35724" y="3718"/>
                    <a:pt x="31928" y="7516"/>
                    <a:pt x="21496" y="11477"/>
                  </a:cubicBezTo>
                  <a:cubicBezTo>
                    <a:pt x="18628" y="12566"/>
                    <a:pt x="15054" y="12916"/>
                    <a:pt x="11650" y="12916"/>
                  </a:cubicBezTo>
                  <a:cubicBezTo>
                    <a:pt x="5555" y="12916"/>
                    <a:pt x="1" y="11796"/>
                    <a:pt x="0" y="11796"/>
                  </a:cubicBezTo>
                  <a:lnTo>
                    <a:pt x="0" y="11796"/>
                  </a:lnTo>
                  <a:cubicBezTo>
                    <a:pt x="4029" y="14362"/>
                    <a:pt x="8809" y="15850"/>
                    <a:pt x="13941" y="15850"/>
                  </a:cubicBezTo>
                  <a:cubicBezTo>
                    <a:pt x="24050" y="15850"/>
                    <a:pt x="32808" y="10071"/>
                    <a:pt x="37094" y="1638"/>
                  </a:cubicBezTo>
                  <a:close/>
                </a:path>
              </a:pathLst>
            </a:custGeom>
            <a:solidFill>
              <a:srgbClr val="233A47">
                <a:alpha val="4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0;p37">
              <a:extLst>
                <a:ext uri="{FF2B5EF4-FFF2-40B4-BE49-F238E27FC236}">
                  <a16:creationId xmlns:a16="http://schemas.microsoft.com/office/drawing/2014/main" id="{3C4968D9-7FDF-54FF-E568-C139267C0F25}"/>
                </a:ext>
              </a:extLst>
            </p:cNvPr>
            <p:cNvSpPr/>
            <p:nvPr/>
          </p:nvSpPr>
          <p:spPr>
            <a:xfrm>
              <a:off x="5480529" y="3034879"/>
              <a:ext cx="2638934" cy="130881"/>
            </a:xfrm>
            <a:custGeom>
              <a:avLst/>
              <a:gdLst/>
              <a:ahLst/>
              <a:cxnLst/>
              <a:rect l="l" t="t" r="r" b="b"/>
              <a:pathLst>
                <a:path w="51899" h="2574" extrusionOk="0">
                  <a:moveTo>
                    <a:pt x="25949" y="0"/>
                  </a:moveTo>
                  <a:cubicBezTo>
                    <a:pt x="11617" y="0"/>
                    <a:pt x="0" y="576"/>
                    <a:pt x="0" y="1287"/>
                  </a:cubicBezTo>
                  <a:cubicBezTo>
                    <a:pt x="0" y="1998"/>
                    <a:pt x="11617" y="2574"/>
                    <a:pt x="25949" y="2574"/>
                  </a:cubicBezTo>
                  <a:cubicBezTo>
                    <a:pt x="40282" y="2574"/>
                    <a:pt x="51898" y="1998"/>
                    <a:pt x="51898" y="1287"/>
                  </a:cubicBezTo>
                  <a:cubicBezTo>
                    <a:pt x="51898" y="576"/>
                    <a:pt x="40282" y="0"/>
                    <a:pt x="25949"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1;p37">
              <a:extLst>
                <a:ext uri="{FF2B5EF4-FFF2-40B4-BE49-F238E27FC236}">
                  <a16:creationId xmlns:a16="http://schemas.microsoft.com/office/drawing/2014/main" id="{BE35B893-D980-1B91-8979-19D9B3A37489}"/>
                </a:ext>
              </a:extLst>
            </p:cNvPr>
            <p:cNvSpPr/>
            <p:nvPr/>
          </p:nvSpPr>
          <p:spPr>
            <a:xfrm>
              <a:off x="7480983" y="3776477"/>
              <a:ext cx="702357" cy="267712"/>
            </a:xfrm>
            <a:custGeom>
              <a:avLst/>
              <a:gdLst/>
              <a:ahLst/>
              <a:cxnLst/>
              <a:rect l="l" t="t" r="r" b="b"/>
              <a:pathLst>
                <a:path w="13813" h="5265" extrusionOk="0">
                  <a:moveTo>
                    <a:pt x="7266" y="1"/>
                  </a:moveTo>
                  <a:cubicBezTo>
                    <a:pt x="5708" y="1"/>
                    <a:pt x="4355" y="870"/>
                    <a:pt x="3666" y="2149"/>
                  </a:cubicBezTo>
                  <a:cubicBezTo>
                    <a:pt x="3591" y="2294"/>
                    <a:pt x="3441" y="2379"/>
                    <a:pt x="3278" y="2379"/>
                  </a:cubicBezTo>
                  <a:cubicBezTo>
                    <a:pt x="3260" y="2379"/>
                    <a:pt x="3241" y="2378"/>
                    <a:pt x="3223" y="2376"/>
                  </a:cubicBezTo>
                  <a:cubicBezTo>
                    <a:pt x="3120" y="2365"/>
                    <a:pt x="3014" y="2361"/>
                    <a:pt x="2907" y="2361"/>
                  </a:cubicBezTo>
                  <a:cubicBezTo>
                    <a:pt x="1489" y="2361"/>
                    <a:pt x="305" y="3380"/>
                    <a:pt x="52" y="4726"/>
                  </a:cubicBezTo>
                  <a:cubicBezTo>
                    <a:pt x="1" y="5004"/>
                    <a:pt x="210" y="5265"/>
                    <a:pt x="492" y="5265"/>
                  </a:cubicBezTo>
                  <a:lnTo>
                    <a:pt x="13292" y="5265"/>
                  </a:lnTo>
                  <a:cubicBezTo>
                    <a:pt x="13593" y="5265"/>
                    <a:pt x="13813" y="4971"/>
                    <a:pt x="13721" y="4682"/>
                  </a:cubicBezTo>
                  <a:cubicBezTo>
                    <a:pt x="13376" y="3600"/>
                    <a:pt x="12365" y="2812"/>
                    <a:pt x="11166" y="2812"/>
                  </a:cubicBezTo>
                  <a:cubicBezTo>
                    <a:pt x="11162" y="2812"/>
                    <a:pt x="11155" y="2816"/>
                    <a:pt x="11148" y="2816"/>
                  </a:cubicBezTo>
                  <a:cubicBezTo>
                    <a:pt x="10613" y="1181"/>
                    <a:pt x="9077"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52;p37">
              <a:extLst>
                <a:ext uri="{FF2B5EF4-FFF2-40B4-BE49-F238E27FC236}">
                  <a16:creationId xmlns:a16="http://schemas.microsoft.com/office/drawing/2014/main" id="{AE683491-9E0E-30EA-C24B-2555F05B324A}"/>
                </a:ext>
              </a:extLst>
            </p:cNvPr>
            <p:cNvSpPr/>
            <p:nvPr/>
          </p:nvSpPr>
          <p:spPr>
            <a:xfrm>
              <a:off x="5118400" y="3400415"/>
              <a:ext cx="699560" cy="243051"/>
            </a:xfrm>
            <a:custGeom>
              <a:avLst/>
              <a:gdLst/>
              <a:ahLst/>
              <a:cxnLst/>
              <a:rect l="l" t="t" r="r" b="b"/>
              <a:pathLst>
                <a:path w="13758" h="4780" extrusionOk="0">
                  <a:moveTo>
                    <a:pt x="5975" y="1"/>
                  </a:moveTo>
                  <a:cubicBezTo>
                    <a:pt x="5877" y="1"/>
                    <a:pt x="5778" y="4"/>
                    <a:pt x="5678" y="11"/>
                  </a:cubicBezTo>
                  <a:cubicBezTo>
                    <a:pt x="4245" y="110"/>
                    <a:pt x="3039" y="879"/>
                    <a:pt x="2430" y="1946"/>
                  </a:cubicBezTo>
                  <a:cubicBezTo>
                    <a:pt x="2383" y="2030"/>
                    <a:pt x="2302" y="2096"/>
                    <a:pt x="2203" y="2118"/>
                  </a:cubicBezTo>
                  <a:cubicBezTo>
                    <a:pt x="1005" y="2397"/>
                    <a:pt x="117" y="3328"/>
                    <a:pt x="19" y="4428"/>
                  </a:cubicBezTo>
                  <a:cubicBezTo>
                    <a:pt x="0" y="4620"/>
                    <a:pt x="172" y="4780"/>
                    <a:pt x="385" y="4780"/>
                  </a:cubicBezTo>
                  <a:cubicBezTo>
                    <a:pt x="388" y="4780"/>
                    <a:pt x="390" y="4780"/>
                    <a:pt x="392" y="4780"/>
                  </a:cubicBezTo>
                  <a:lnTo>
                    <a:pt x="13325" y="4585"/>
                  </a:lnTo>
                  <a:cubicBezTo>
                    <a:pt x="13574" y="4582"/>
                    <a:pt x="13757" y="4365"/>
                    <a:pt x="13684" y="4156"/>
                  </a:cubicBezTo>
                  <a:cubicBezTo>
                    <a:pt x="13457" y="3489"/>
                    <a:pt x="12812" y="3002"/>
                    <a:pt x="12034" y="2903"/>
                  </a:cubicBezTo>
                  <a:cubicBezTo>
                    <a:pt x="11913" y="2888"/>
                    <a:pt x="11807" y="2822"/>
                    <a:pt x="11756" y="2723"/>
                  </a:cubicBezTo>
                  <a:cubicBezTo>
                    <a:pt x="11265" y="1814"/>
                    <a:pt x="10231" y="1195"/>
                    <a:pt x="9043" y="1173"/>
                  </a:cubicBezTo>
                  <a:cubicBezTo>
                    <a:pt x="8937" y="1173"/>
                    <a:pt x="8842" y="1136"/>
                    <a:pt x="8768" y="1066"/>
                  </a:cubicBezTo>
                  <a:cubicBezTo>
                    <a:pt x="8065" y="407"/>
                    <a:pt x="7069" y="1"/>
                    <a:pt x="5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53;p37">
              <a:extLst>
                <a:ext uri="{FF2B5EF4-FFF2-40B4-BE49-F238E27FC236}">
                  <a16:creationId xmlns:a16="http://schemas.microsoft.com/office/drawing/2014/main" id="{1487DC07-B13A-AE0E-90BD-72861A7F8035}"/>
                </a:ext>
              </a:extLst>
            </p:cNvPr>
            <p:cNvSpPr/>
            <p:nvPr/>
          </p:nvSpPr>
          <p:spPr>
            <a:xfrm>
              <a:off x="7336528" y="1330450"/>
              <a:ext cx="699560" cy="238932"/>
            </a:xfrm>
            <a:custGeom>
              <a:avLst/>
              <a:gdLst/>
              <a:ahLst/>
              <a:cxnLst/>
              <a:rect l="l" t="t" r="r" b="b"/>
              <a:pathLst>
                <a:path w="13758" h="4699" extrusionOk="0">
                  <a:moveTo>
                    <a:pt x="7787" y="1"/>
                  </a:moveTo>
                  <a:cubicBezTo>
                    <a:pt x="6668" y="1"/>
                    <a:pt x="5649" y="423"/>
                    <a:pt x="4942" y="1106"/>
                  </a:cubicBezTo>
                  <a:cubicBezTo>
                    <a:pt x="4872" y="1176"/>
                    <a:pt x="4773" y="1216"/>
                    <a:pt x="4667" y="1216"/>
                  </a:cubicBezTo>
                  <a:cubicBezTo>
                    <a:pt x="3479" y="1257"/>
                    <a:pt x="2453" y="1887"/>
                    <a:pt x="1977" y="2807"/>
                  </a:cubicBezTo>
                  <a:cubicBezTo>
                    <a:pt x="1925" y="2906"/>
                    <a:pt x="1823" y="2972"/>
                    <a:pt x="1702" y="2987"/>
                  </a:cubicBezTo>
                  <a:cubicBezTo>
                    <a:pt x="925" y="3097"/>
                    <a:pt x="290" y="3595"/>
                    <a:pt x="70" y="4266"/>
                  </a:cubicBezTo>
                  <a:cubicBezTo>
                    <a:pt x="1" y="4475"/>
                    <a:pt x="188" y="4688"/>
                    <a:pt x="437" y="4688"/>
                  </a:cubicBezTo>
                  <a:lnTo>
                    <a:pt x="13369" y="4699"/>
                  </a:lnTo>
                  <a:cubicBezTo>
                    <a:pt x="13372" y="4699"/>
                    <a:pt x="13374" y="4699"/>
                    <a:pt x="13376" y="4699"/>
                  </a:cubicBezTo>
                  <a:cubicBezTo>
                    <a:pt x="13589" y="4699"/>
                    <a:pt x="13758" y="4535"/>
                    <a:pt x="13736" y="4343"/>
                  </a:cubicBezTo>
                  <a:cubicBezTo>
                    <a:pt x="13626" y="3243"/>
                    <a:pt x="12724" y="2327"/>
                    <a:pt x="11522" y="2067"/>
                  </a:cubicBezTo>
                  <a:cubicBezTo>
                    <a:pt x="11419" y="2045"/>
                    <a:pt x="11339" y="1979"/>
                    <a:pt x="11291" y="1898"/>
                  </a:cubicBezTo>
                  <a:cubicBezTo>
                    <a:pt x="10668" y="839"/>
                    <a:pt x="9451" y="84"/>
                    <a:pt x="8017" y="7"/>
                  </a:cubicBezTo>
                  <a:cubicBezTo>
                    <a:pt x="7940" y="3"/>
                    <a:pt x="7864" y="1"/>
                    <a:pt x="7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54;p37">
              <a:extLst>
                <a:ext uri="{FF2B5EF4-FFF2-40B4-BE49-F238E27FC236}">
                  <a16:creationId xmlns:a16="http://schemas.microsoft.com/office/drawing/2014/main" id="{7F2E83DB-13D4-B603-C02B-67B178F3DA03}"/>
                </a:ext>
              </a:extLst>
            </p:cNvPr>
            <p:cNvSpPr/>
            <p:nvPr/>
          </p:nvSpPr>
          <p:spPr>
            <a:xfrm>
              <a:off x="7943026" y="1769815"/>
              <a:ext cx="543560" cy="185746"/>
            </a:xfrm>
            <a:custGeom>
              <a:avLst/>
              <a:gdLst/>
              <a:ahLst/>
              <a:cxnLst/>
              <a:rect l="l" t="t" r="r" b="b"/>
              <a:pathLst>
                <a:path w="10690" h="3653" extrusionOk="0">
                  <a:moveTo>
                    <a:pt x="6044" y="0"/>
                  </a:moveTo>
                  <a:cubicBezTo>
                    <a:pt x="5176" y="0"/>
                    <a:pt x="4390" y="329"/>
                    <a:pt x="3842" y="860"/>
                  </a:cubicBezTo>
                  <a:cubicBezTo>
                    <a:pt x="3787" y="911"/>
                    <a:pt x="3710" y="944"/>
                    <a:pt x="3630" y="944"/>
                  </a:cubicBezTo>
                  <a:cubicBezTo>
                    <a:pt x="2706" y="973"/>
                    <a:pt x="1907" y="1468"/>
                    <a:pt x="1537" y="2179"/>
                  </a:cubicBezTo>
                  <a:cubicBezTo>
                    <a:pt x="1500" y="2256"/>
                    <a:pt x="1419" y="2308"/>
                    <a:pt x="1324" y="2322"/>
                  </a:cubicBezTo>
                  <a:cubicBezTo>
                    <a:pt x="719" y="2406"/>
                    <a:pt x="224" y="2795"/>
                    <a:pt x="56" y="3312"/>
                  </a:cubicBezTo>
                  <a:cubicBezTo>
                    <a:pt x="1" y="3477"/>
                    <a:pt x="147" y="3642"/>
                    <a:pt x="338" y="3642"/>
                  </a:cubicBezTo>
                  <a:lnTo>
                    <a:pt x="10389" y="3653"/>
                  </a:lnTo>
                  <a:cubicBezTo>
                    <a:pt x="10558" y="3653"/>
                    <a:pt x="10690" y="3524"/>
                    <a:pt x="10675" y="3374"/>
                  </a:cubicBezTo>
                  <a:cubicBezTo>
                    <a:pt x="10587" y="2520"/>
                    <a:pt x="9887" y="1805"/>
                    <a:pt x="8956" y="1604"/>
                  </a:cubicBezTo>
                  <a:cubicBezTo>
                    <a:pt x="8875" y="1589"/>
                    <a:pt x="8813" y="1538"/>
                    <a:pt x="8773" y="1472"/>
                  </a:cubicBezTo>
                  <a:cubicBezTo>
                    <a:pt x="8289" y="651"/>
                    <a:pt x="7347" y="64"/>
                    <a:pt x="6232" y="6"/>
                  </a:cubicBezTo>
                  <a:cubicBezTo>
                    <a:pt x="6169" y="2"/>
                    <a:pt x="6106" y="0"/>
                    <a:pt x="60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55;p37">
              <a:extLst>
                <a:ext uri="{FF2B5EF4-FFF2-40B4-BE49-F238E27FC236}">
                  <a16:creationId xmlns:a16="http://schemas.microsoft.com/office/drawing/2014/main" id="{596BF885-2E8F-4F56-42B4-7259BC698AA6}"/>
                </a:ext>
              </a:extLst>
            </p:cNvPr>
            <p:cNvSpPr/>
            <p:nvPr/>
          </p:nvSpPr>
          <p:spPr>
            <a:xfrm>
              <a:off x="5565341" y="1615750"/>
              <a:ext cx="586068" cy="223322"/>
            </a:xfrm>
            <a:custGeom>
              <a:avLst/>
              <a:gdLst/>
              <a:ahLst/>
              <a:cxnLst/>
              <a:rect l="l" t="t" r="r" b="b"/>
              <a:pathLst>
                <a:path w="11526" h="4392" extrusionOk="0">
                  <a:moveTo>
                    <a:pt x="5462" y="0"/>
                  </a:moveTo>
                  <a:cubicBezTo>
                    <a:pt x="3952" y="0"/>
                    <a:pt x="2669" y="983"/>
                    <a:pt x="2225" y="2346"/>
                  </a:cubicBezTo>
                  <a:lnTo>
                    <a:pt x="2207" y="2346"/>
                  </a:lnTo>
                  <a:cubicBezTo>
                    <a:pt x="1210" y="2346"/>
                    <a:pt x="363" y="3003"/>
                    <a:pt x="77" y="3904"/>
                  </a:cubicBezTo>
                  <a:cubicBezTo>
                    <a:pt x="0" y="4146"/>
                    <a:pt x="184" y="4392"/>
                    <a:pt x="433" y="4392"/>
                  </a:cubicBezTo>
                  <a:lnTo>
                    <a:pt x="11115" y="4392"/>
                  </a:lnTo>
                  <a:cubicBezTo>
                    <a:pt x="11349" y="4392"/>
                    <a:pt x="11525" y="4176"/>
                    <a:pt x="11481" y="3941"/>
                  </a:cubicBezTo>
                  <a:cubicBezTo>
                    <a:pt x="11268" y="2819"/>
                    <a:pt x="10282" y="1969"/>
                    <a:pt x="9098" y="1969"/>
                  </a:cubicBezTo>
                  <a:cubicBezTo>
                    <a:pt x="9010" y="1969"/>
                    <a:pt x="8922" y="1972"/>
                    <a:pt x="8835" y="1983"/>
                  </a:cubicBezTo>
                  <a:cubicBezTo>
                    <a:pt x="8821" y="1985"/>
                    <a:pt x="8808" y="1985"/>
                    <a:pt x="8795" y="1985"/>
                  </a:cubicBezTo>
                  <a:cubicBezTo>
                    <a:pt x="8659" y="1985"/>
                    <a:pt x="8531" y="1917"/>
                    <a:pt x="8464" y="1793"/>
                  </a:cubicBezTo>
                  <a:cubicBezTo>
                    <a:pt x="7889" y="726"/>
                    <a:pt x="6760" y="0"/>
                    <a:pt x="5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56;p37">
              <a:extLst>
                <a:ext uri="{FF2B5EF4-FFF2-40B4-BE49-F238E27FC236}">
                  <a16:creationId xmlns:a16="http://schemas.microsoft.com/office/drawing/2014/main" id="{5977D975-E9C7-4868-88E7-70149990D00A}"/>
                </a:ext>
              </a:extLst>
            </p:cNvPr>
            <p:cNvSpPr/>
            <p:nvPr/>
          </p:nvSpPr>
          <p:spPr>
            <a:xfrm>
              <a:off x="6993975" y="2330450"/>
              <a:ext cx="660967" cy="774357"/>
            </a:xfrm>
            <a:custGeom>
              <a:avLst/>
              <a:gdLst/>
              <a:ahLst/>
              <a:cxnLst/>
              <a:rect l="l" t="t" r="r" b="b"/>
              <a:pathLst>
                <a:path w="12999" h="15229" extrusionOk="0">
                  <a:moveTo>
                    <a:pt x="5914" y="0"/>
                  </a:moveTo>
                  <a:cubicBezTo>
                    <a:pt x="5780" y="0"/>
                    <a:pt x="5644" y="12"/>
                    <a:pt x="5506" y="35"/>
                  </a:cubicBezTo>
                  <a:cubicBezTo>
                    <a:pt x="928" y="816"/>
                    <a:pt x="0" y="15229"/>
                    <a:pt x="0" y="15229"/>
                  </a:cubicBezTo>
                  <a:lnTo>
                    <a:pt x="12999" y="14675"/>
                  </a:lnTo>
                  <a:cubicBezTo>
                    <a:pt x="12999" y="14675"/>
                    <a:pt x="10712" y="0"/>
                    <a:pt x="591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57;p37">
              <a:extLst>
                <a:ext uri="{FF2B5EF4-FFF2-40B4-BE49-F238E27FC236}">
                  <a16:creationId xmlns:a16="http://schemas.microsoft.com/office/drawing/2014/main" id="{4E80639E-F10D-E9DF-4583-BC461442A934}"/>
                </a:ext>
              </a:extLst>
            </p:cNvPr>
            <p:cNvSpPr/>
            <p:nvPr/>
          </p:nvSpPr>
          <p:spPr>
            <a:xfrm>
              <a:off x="6993975" y="2585497"/>
              <a:ext cx="660967" cy="519306"/>
            </a:xfrm>
            <a:custGeom>
              <a:avLst/>
              <a:gdLst/>
              <a:ahLst/>
              <a:cxnLst/>
              <a:rect l="l" t="t" r="r" b="b"/>
              <a:pathLst>
                <a:path w="12999" h="10213" extrusionOk="0">
                  <a:moveTo>
                    <a:pt x="10418" y="1"/>
                  </a:moveTo>
                  <a:cubicBezTo>
                    <a:pt x="10418" y="1"/>
                    <a:pt x="8930" y="2013"/>
                    <a:pt x="6679" y="3179"/>
                  </a:cubicBezTo>
                  <a:cubicBezTo>
                    <a:pt x="4428" y="4341"/>
                    <a:pt x="583" y="5323"/>
                    <a:pt x="583" y="5323"/>
                  </a:cubicBezTo>
                  <a:cubicBezTo>
                    <a:pt x="140" y="8032"/>
                    <a:pt x="0" y="10213"/>
                    <a:pt x="0" y="10213"/>
                  </a:cubicBezTo>
                  <a:lnTo>
                    <a:pt x="12999" y="9659"/>
                  </a:lnTo>
                  <a:cubicBezTo>
                    <a:pt x="12999" y="9659"/>
                    <a:pt x="12156" y="4249"/>
                    <a:pt x="10418" y="1"/>
                  </a:cubicBezTo>
                  <a:close/>
                </a:path>
              </a:pathLst>
            </a:custGeom>
            <a:solidFill>
              <a:srgbClr val="C42F23">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58;p37">
              <a:extLst>
                <a:ext uri="{FF2B5EF4-FFF2-40B4-BE49-F238E27FC236}">
                  <a16:creationId xmlns:a16="http://schemas.microsoft.com/office/drawing/2014/main" id="{C5382288-7970-E1C0-7236-C72427013E1D}"/>
                </a:ext>
              </a:extLst>
            </p:cNvPr>
            <p:cNvSpPr/>
            <p:nvPr/>
          </p:nvSpPr>
          <p:spPr>
            <a:xfrm>
              <a:off x="7099482" y="2117657"/>
              <a:ext cx="438051" cy="689187"/>
            </a:xfrm>
            <a:custGeom>
              <a:avLst/>
              <a:gdLst/>
              <a:ahLst/>
              <a:cxnLst/>
              <a:rect l="l" t="t" r="r" b="b"/>
              <a:pathLst>
                <a:path w="8615" h="13554" extrusionOk="0">
                  <a:moveTo>
                    <a:pt x="4707" y="1"/>
                  </a:moveTo>
                  <a:lnTo>
                    <a:pt x="0" y="7182"/>
                  </a:lnTo>
                  <a:cubicBezTo>
                    <a:pt x="378" y="8274"/>
                    <a:pt x="656" y="10950"/>
                    <a:pt x="1723" y="11177"/>
                  </a:cubicBezTo>
                  <a:cubicBezTo>
                    <a:pt x="1775" y="11189"/>
                    <a:pt x="1826" y="11194"/>
                    <a:pt x="1875" y="11194"/>
                  </a:cubicBezTo>
                  <a:cubicBezTo>
                    <a:pt x="2698" y="11194"/>
                    <a:pt x="3233" y="9724"/>
                    <a:pt x="3350" y="9147"/>
                  </a:cubicBezTo>
                  <a:lnTo>
                    <a:pt x="3350" y="9147"/>
                  </a:lnTo>
                  <a:cubicBezTo>
                    <a:pt x="3463" y="10424"/>
                    <a:pt x="3252" y="13554"/>
                    <a:pt x="4540" y="13554"/>
                  </a:cubicBezTo>
                  <a:cubicBezTo>
                    <a:pt x="4553" y="13554"/>
                    <a:pt x="4566" y="13553"/>
                    <a:pt x="4578" y="13553"/>
                  </a:cubicBezTo>
                  <a:cubicBezTo>
                    <a:pt x="5612" y="13505"/>
                    <a:pt x="5539" y="11625"/>
                    <a:pt x="5601" y="11133"/>
                  </a:cubicBezTo>
                  <a:lnTo>
                    <a:pt x="5601" y="11133"/>
                  </a:lnTo>
                  <a:cubicBezTo>
                    <a:pt x="5821" y="11467"/>
                    <a:pt x="6206" y="11622"/>
                    <a:pt x="6606" y="11622"/>
                  </a:cubicBezTo>
                  <a:cubicBezTo>
                    <a:pt x="6948" y="11622"/>
                    <a:pt x="7299" y="11509"/>
                    <a:pt x="7566" y="11298"/>
                  </a:cubicBezTo>
                  <a:cubicBezTo>
                    <a:pt x="8145" y="10840"/>
                    <a:pt x="8391" y="10070"/>
                    <a:pt x="8468" y="9337"/>
                  </a:cubicBezTo>
                  <a:cubicBezTo>
                    <a:pt x="8545" y="8600"/>
                    <a:pt x="8490" y="7853"/>
                    <a:pt x="8614" y="7127"/>
                  </a:cubicBezTo>
                  <a:lnTo>
                    <a:pt x="47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9;p37">
              <a:extLst>
                <a:ext uri="{FF2B5EF4-FFF2-40B4-BE49-F238E27FC236}">
                  <a16:creationId xmlns:a16="http://schemas.microsoft.com/office/drawing/2014/main" id="{6054FBF6-A786-CD28-B12D-A9CE7BE0286B}"/>
                </a:ext>
              </a:extLst>
            </p:cNvPr>
            <p:cNvSpPr/>
            <p:nvPr/>
          </p:nvSpPr>
          <p:spPr>
            <a:xfrm>
              <a:off x="7551253" y="2578429"/>
              <a:ext cx="438255" cy="505526"/>
            </a:xfrm>
            <a:custGeom>
              <a:avLst/>
              <a:gdLst/>
              <a:ahLst/>
              <a:cxnLst/>
              <a:rect l="l" t="t" r="r" b="b"/>
              <a:pathLst>
                <a:path w="8619" h="9942" extrusionOk="0">
                  <a:moveTo>
                    <a:pt x="4217" y="1"/>
                  </a:moveTo>
                  <a:cubicBezTo>
                    <a:pt x="4147" y="1"/>
                    <a:pt x="4076" y="5"/>
                    <a:pt x="4003" y="15"/>
                  </a:cubicBezTo>
                  <a:cubicBezTo>
                    <a:pt x="957" y="425"/>
                    <a:pt x="1" y="9941"/>
                    <a:pt x="1" y="9941"/>
                  </a:cubicBezTo>
                  <a:lnTo>
                    <a:pt x="8618" y="9886"/>
                  </a:lnTo>
                  <a:cubicBezTo>
                    <a:pt x="8618" y="9886"/>
                    <a:pt x="7439" y="1"/>
                    <a:pt x="4217"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60;p37">
              <a:extLst>
                <a:ext uri="{FF2B5EF4-FFF2-40B4-BE49-F238E27FC236}">
                  <a16:creationId xmlns:a16="http://schemas.microsoft.com/office/drawing/2014/main" id="{C61BA189-0A2A-DBE9-9350-40283F8879B2}"/>
                </a:ext>
              </a:extLst>
            </p:cNvPr>
            <p:cNvSpPr/>
            <p:nvPr/>
          </p:nvSpPr>
          <p:spPr>
            <a:xfrm>
              <a:off x="7551253" y="2752884"/>
              <a:ext cx="438255" cy="331068"/>
            </a:xfrm>
            <a:custGeom>
              <a:avLst/>
              <a:gdLst/>
              <a:ahLst/>
              <a:cxnLst/>
              <a:rect l="l" t="t" r="r" b="b"/>
              <a:pathLst>
                <a:path w="8619" h="6511" extrusionOk="0">
                  <a:moveTo>
                    <a:pt x="7141" y="0"/>
                  </a:moveTo>
                  <a:cubicBezTo>
                    <a:pt x="7141" y="0"/>
                    <a:pt x="6104" y="1298"/>
                    <a:pt x="4590" y="2013"/>
                  </a:cubicBezTo>
                  <a:cubicBezTo>
                    <a:pt x="3072" y="2731"/>
                    <a:pt x="503" y="3288"/>
                    <a:pt x="503" y="3288"/>
                  </a:cubicBezTo>
                  <a:cubicBezTo>
                    <a:pt x="147" y="5073"/>
                    <a:pt x="1" y="6510"/>
                    <a:pt x="1" y="6510"/>
                  </a:cubicBezTo>
                  <a:lnTo>
                    <a:pt x="8618" y="6455"/>
                  </a:lnTo>
                  <a:cubicBezTo>
                    <a:pt x="8618" y="6455"/>
                    <a:pt x="8190" y="2852"/>
                    <a:pt x="7141" y="0"/>
                  </a:cubicBezTo>
                  <a:close/>
                </a:path>
              </a:pathLst>
            </a:custGeom>
            <a:solidFill>
              <a:srgbClr val="C42F23">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61;p37">
              <a:extLst>
                <a:ext uri="{FF2B5EF4-FFF2-40B4-BE49-F238E27FC236}">
                  <a16:creationId xmlns:a16="http://schemas.microsoft.com/office/drawing/2014/main" id="{11DE02A1-74FE-09B8-0D3A-83E3E5B53FE1}"/>
                </a:ext>
              </a:extLst>
            </p:cNvPr>
            <p:cNvSpPr/>
            <p:nvPr/>
          </p:nvSpPr>
          <p:spPr>
            <a:xfrm>
              <a:off x="7635862" y="2438804"/>
              <a:ext cx="295475" cy="410848"/>
            </a:xfrm>
            <a:custGeom>
              <a:avLst/>
              <a:gdLst/>
              <a:ahLst/>
              <a:cxnLst/>
              <a:rect l="l" t="t" r="r" b="b"/>
              <a:pathLst>
                <a:path w="5811" h="8080" extrusionOk="0">
                  <a:moveTo>
                    <a:pt x="3289" y="1"/>
                  </a:moveTo>
                  <a:lnTo>
                    <a:pt x="1" y="4641"/>
                  </a:lnTo>
                  <a:cubicBezTo>
                    <a:pt x="224" y="5373"/>
                    <a:pt x="1042" y="8080"/>
                    <a:pt x="1924" y="8080"/>
                  </a:cubicBezTo>
                  <a:cubicBezTo>
                    <a:pt x="1925" y="8080"/>
                    <a:pt x="1927" y="8080"/>
                    <a:pt x="1929" y="8080"/>
                  </a:cubicBezTo>
                  <a:cubicBezTo>
                    <a:pt x="2614" y="8072"/>
                    <a:pt x="3051" y="6141"/>
                    <a:pt x="3102" y="5818"/>
                  </a:cubicBezTo>
                  <a:cubicBezTo>
                    <a:pt x="3344" y="6212"/>
                    <a:pt x="3592" y="7108"/>
                    <a:pt x="4243" y="7108"/>
                  </a:cubicBezTo>
                  <a:cubicBezTo>
                    <a:pt x="4283" y="7108"/>
                    <a:pt x="4324" y="7104"/>
                    <a:pt x="4367" y="7097"/>
                  </a:cubicBezTo>
                  <a:cubicBezTo>
                    <a:pt x="5811" y="6866"/>
                    <a:pt x="4982" y="4799"/>
                    <a:pt x="5085" y="4319"/>
                  </a:cubicBezTo>
                  <a:lnTo>
                    <a:pt x="32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62;p37">
              <a:extLst>
                <a:ext uri="{FF2B5EF4-FFF2-40B4-BE49-F238E27FC236}">
                  <a16:creationId xmlns:a16="http://schemas.microsoft.com/office/drawing/2014/main" id="{5D6D6817-5600-7F86-D67A-9B0E692C618C}"/>
                </a:ext>
              </a:extLst>
            </p:cNvPr>
            <p:cNvSpPr/>
            <p:nvPr/>
          </p:nvSpPr>
          <p:spPr>
            <a:xfrm>
              <a:off x="5558273" y="2116894"/>
              <a:ext cx="819001" cy="954204"/>
            </a:xfrm>
            <a:custGeom>
              <a:avLst/>
              <a:gdLst/>
              <a:ahLst/>
              <a:cxnLst/>
              <a:rect l="l" t="t" r="r" b="b"/>
              <a:pathLst>
                <a:path w="16107" h="18766" extrusionOk="0">
                  <a:moveTo>
                    <a:pt x="7526" y="1"/>
                  </a:moveTo>
                  <a:cubicBezTo>
                    <a:pt x="7371" y="1"/>
                    <a:pt x="7215" y="13"/>
                    <a:pt x="7056" y="38"/>
                  </a:cubicBezTo>
                  <a:cubicBezTo>
                    <a:pt x="1378" y="929"/>
                    <a:pt x="0" y="18765"/>
                    <a:pt x="0" y="18765"/>
                  </a:cubicBezTo>
                  <a:lnTo>
                    <a:pt x="16107" y="18285"/>
                  </a:lnTo>
                  <a:cubicBezTo>
                    <a:pt x="16107" y="18285"/>
                    <a:pt x="13498" y="1"/>
                    <a:pt x="7526"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63;p37">
              <a:extLst>
                <a:ext uri="{FF2B5EF4-FFF2-40B4-BE49-F238E27FC236}">
                  <a16:creationId xmlns:a16="http://schemas.microsoft.com/office/drawing/2014/main" id="{283BA304-B1E4-628C-8695-17E27E53C203}"/>
                </a:ext>
              </a:extLst>
            </p:cNvPr>
            <p:cNvSpPr/>
            <p:nvPr/>
          </p:nvSpPr>
          <p:spPr>
            <a:xfrm>
              <a:off x="5558273" y="2537599"/>
              <a:ext cx="819001" cy="533492"/>
            </a:xfrm>
            <a:custGeom>
              <a:avLst/>
              <a:gdLst/>
              <a:ahLst/>
              <a:cxnLst/>
              <a:rect l="l" t="t" r="r" b="b"/>
              <a:pathLst>
                <a:path w="16107" h="10492" extrusionOk="0">
                  <a:moveTo>
                    <a:pt x="13779" y="0"/>
                  </a:moveTo>
                  <a:cubicBezTo>
                    <a:pt x="13779" y="0"/>
                    <a:pt x="12089" y="1467"/>
                    <a:pt x="9435" y="3021"/>
                  </a:cubicBezTo>
                  <a:cubicBezTo>
                    <a:pt x="6778" y="4575"/>
                    <a:pt x="381" y="7126"/>
                    <a:pt x="381" y="7126"/>
                  </a:cubicBezTo>
                  <a:cubicBezTo>
                    <a:pt x="106" y="9124"/>
                    <a:pt x="0" y="10491"/>
                    <a:pt x="0" y="10491"/>
                  </a:cubicBezTo>
                  <a:lnTo>
                    <a:pt x="16107" y="10011"/>
                  </a:lnTo>
                  <a:cubicBezTo>
                    <a:pt x="16107" y="10011"/>
                    <a:pt x="15370" y="4843"/>
                    <a:pt x="13779" y="0"/>
                  </a:cubicBezTo>
                  <a:close/>
                </a:path>
              </a:pathLst>
            </a:custGeom>
            <a:solidFill>
              <a:srgbClr val="C42F23">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64;p37">
              <a:extLst>
                <a:ext uri="{FF2B5EF4-FFF2-40B4-BE49-F238E27FC236}">
                  <a16:creationId xmlns:a16="http://schemas.microsoft.com/office/drawing/2014/main" id="{B823713C-0ADF-D789-8C69-B938C79D736A}"/>
                </a:ext>
              </a:extLst>
            </p:cNvPr>
            <p:cNvSpPr/>
            <p:nvPr/>
          </p:nvSpPr>
          <p:spPr>
            <a:xfrm>
              <a:off x="5669322" y="1985914"/>
              <a:ext cx="518594" cy="543000"/>
            </a:xfrm>
            <a:custGeom>
              <a:avLst/>
              <a:gdLst/>
              <a:ahLst/>
              <a:cxnLst/>
              <a:rect l="l" t="t" r="r" b="b"/>
              <a:pathLst>
                <a:path w="10199" h="10679" extrusionOk="0">
                  <a:moveTo>
                    <a:pt x="5486" y="0"/>
                  </a:moveTo>
                  <a:cubicBezTo>
                    <a:pt x="5319" y="0"/>
                    <a:pt x="5154" y="30"/>
                    <a:pt x="4990" y="96"/>
                  </a:cubicBezTo>
                  <a:cubicBezTo>
                    <a:pt x="2574" y="1052"/>
                    <a:pt x="1" y="6353"/>
                    <a:pt x="1" y="6353"/>
                  </a:cubicBezTo>
                  <a:cubicBezTo>
                    <a:pt x="389" y="7049"/>
                    <a:pt x="796" y="7757"/>
                    <a:pt x="1412" y="8259"/>
                  </a:cubicBezTo>
                  <a:cubicBezTo>
                    <a:pt x="1840" y="8608"/>
                    <a:pt x="2396" y="8840"/>
                    <a:pt x="2940" y="8840"/>
                  </a:cubicBezTo>
                  <a:cubicBezTo>
                    <a:pt x="3179" y="8840"/>
                    <a:pt x="3415" y="8795"/>
                    <a:pt x="3637" y="8695"/>
                  </a:cubicBezTo>
                  <a:cubicBezTo>
                    <a:pt x="4150" y="8461"/>
                    <a:pt x="4506" y="7988"/>
                    <a:pt x="4836" y="7529"/>
                  </a:cubicBezTo>
                  <a:cubicBezTo>
                    <a:pt x="4993" y="8018"/>
                    <a:pt x="6707" y="10678"/>
                    <a:pt x="8180" y="10678"/>
                  </a:cubicBezTo>
                  <a:cubicBezTo>
                    <a:pt x="8288" y="10678"/>
                    <a:pt x="8394" y="10664"/>
                    <a:pt x="8498" y="10634"/>
                  </a:cubicBezTo>
                  <a:cubicBezTo>
                    <a:pt x="10191" y="10143"/>
                    <a:pt x="10103" y="6470"/>
                    <a:pt x="10199" y="5733"/>
                  </a:cubicBezTo>
                  <a:cubicBezTo>
                    <a:pt x="10199" y="5733"/>
                    <a:pt x="7771" y="0"/>
                    <a:pt x="54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65;p37">
              <a:extLst>
                <a:ext uri="{FF2B5EF4-FFF2-40B4-BE49-F238E27FC236}">
                  <a16:creationId xmlns:a16="http://schemas.microsoft.com/office/drawing/2014/main" id="{EDE072CD-D236-DC39-3695-0DF9A931D752}"/>
                </a:ext>
              </a:extLst>
            </p:cNvPr>
            <p:cNvSpPr/>
            <p:nvPr/>
          </p:nvSpPr>
          <p:spPr>
            <a:xfrm>
              <a:off x="5692610" y="2726393"/>
              <a:ext cx="27102" cy="25780"/>
            </a:xfrm>
            <a:custGeom>
              <a:avLst/>
              <a:gdLst/>
              <a:ahLst/>
              <a:cxnLst/>
              <a:rect l="l" t="t" r="r" b="b"/>
              <a:pathLst>
                <a:path w="533" h="507" extrusionOk="0">
                  <a:moveTo>
                    <a:pt x="254" y="1"/>
                  </a:moveTo>
                  <a:cubicBezTo>
                    <a:pt x="122" y="1"/>
                    <a:pt x="1" y="133"/>
                    <a:pt x="12" y="265"/>
                  </a:cubicBezTo>
                  <a:cubicBezTo>
                    <a:pt x="27" y="408"/>
                    <a:pt x="137" y="507"/>
                    <a:pt x="280" y="507"/>
                  </a:cubicBezTo>
                  <a:cubicBezTo>
                    <a:pt x="412" y="507"/>
                    <a:pt x="532" y="375"/>
                    <a:pt x="521" y="243"/>
                  </a:cubicBezTo>
                  <a:cubicBezTo>
                    <a:pt x="507" y="100"/>
                    <a:pt x="397" y="1"/>
                    <a:pt x="254" y="1"/>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66;p37">
              <a:extLst>
                <a:ext uri="{FF2B5EF4-FFF2-40B4-BE49-F238E27FC236}">
                  <a16:creationId xmlns:a16="http://schemas.microsoft.com/office/drawing/2014/main" id="{10713BE6-06D5-F305-4F0F-069489791CF6}"/>
                </a:ext>
              </a:extLst>
            </p:cNvPr>
            <p:cNvSpPr/>
            <p:nvPr/>
          </p:nvSpPr>
          <p:spPr>
            <a:xfrm>
              <a:off x="5712389" y="2536277"/>
              <a:ext cx="31170" cy="32695"/>
            </a:xfrm>
            <a:custGeom>
              <a:avLst/>
              <a:gdLst/>
              <a:ahLst/>
              <a:cxnLst/>
              <a:rect l="l" t="t" r="r" b="b"/>
              <a:pathLst>
                <a:path w="613" h="643" extrusionOk="0">
                  <a:moveTo>
                    <a:pt x="315" y="0"/>
                  </a:moveTo>
                  <a:cubicBezTo>
                    <a:pt x="309" y="0"/>
                    <a:pt x="303" y="0"/>
                    <a:pt x="297" y="1"/>
                  </a:cubicBezTo>
                  <a:cubicBezTo>
                    <a:pt x="129" y="12"/>
                    <a:pt x="1" y="144"/>
                    <a:pt x="1" y="312"/>
                  </a:cubicBezTo>
                  <a:cubicBezTo>
                    <a:pt x="1" y="323"/>
                    <a:pt x="1" y="334"/>
                    <a:pt x="1" y="345"/>
                  </a:cubicBezTo>
                  <a:cubicBezTo>
                    <a:pt x="1" y="501"/>
                    <a:pt x="144" y="643"/>
                    <a:pt x="299" y="643"/>
                  </a:cubicBezTo>
                  <a:cubicBezTo>
                    <a:pt x="304" y="643"/>
                    <a:pt x="310" y="643"/>
                    <a:pt x="316" y="642"/>
                  </a:cubicBezTo>
                  <a:cubicBezTo>
                    <a:pt x="459" y="633"/>
                    <a:pt x="574" y="539"/>
                    <a:pt x="604" y="405"/>
                  </a:cubicBezTo>
                  <a:lnTo>
                    <a:pt x="604" y="405"/>
                  </a:lnTo>
                  <a:cubicBezTo>
                    <a:pt x="604" y="409"/>
                    <a:pt x="604" y="412"/>
                    <a:pt x="604" y="412"/>
                  </a:cubicBezTo>
                  <a:cubicBezTo>
                    <a:pt x="604" y="412"/>
                    <a:pt x="605" y="407"/>
                    <a:pt x="606" y="398"/>
                  </a:cubicBezTo>
                  <a:lnTo>
                    <a:pt x="606" y="398"/>
                  </a:lnTo>
                  <a:cubicBezTo>
                    <a:pt x="610" y="376"/>
                    <a:pt x="613" y="354"/>
                    <a:pt x="613" y="331"/>
                  </a:cubicBezTo>
                  <a:lnTo>
                    <a:pt x="613" y="331"/>
                  </a:lnTo>
                  <a:cubicBezTo>
                    <a:pt x="613" y="332"/>
                    <a:pt x="612" y="333"/>
                    <a:pt x="612" y="335"/>
                  </a:cubicBezTo>
                  <a:lnTo>
                    <a:pt x="612" y="335"/>
                  </a:lnTo>
                  <a:cubicBezTo>
                    <a:pt x="613" y="323"/>
                    <a:pt x="613" y="311"/>
                    <a:pt x="613" y="298"/>
                  </a:cubicBezTo>
                  <a:cubicBezTo>
                    <a:pt x="613" y="142"/>
                    <a:pt x="473" y="0"/>
                    <a:pt x="315" y="0"/>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67;p37">
              <a:extLst>
                <a:ext uri="{FF2B5EF4-FFF2-40B4-BE49-F238E27FC236}">
                  <a16:creationId xmlns:a16="http://schemas.microsoft.com/office/drawing/2014/main" id="{2E649F00-0ADF-2705-5E77-5D74C193057E}"/>
                </a:ext>
              </a:extLst>
            </p:cNvPr>
            <p:cNvSpPr/>
            <p:nvPr/>
          </p:nvSpPr>
          <p:spPr>
            <a:xfrm>
              <a:off x="5826641" y="2638377"/>
              <a:ext cx="38644" cy="34780"/>
            </a:xfrm>
            <a:custGeom>
              <a:avLst/>
              <a:gdLst/>
              <a:ahLst/>
              <a:cxnLst/>
              <a:rect l="l" t="t" r="r" b="b"/>
              <a:pathLst>
                <a:path w="760" h="684" extrusionOk="0">
                  <a:moveTo>
                    <a:pt x="364" y="0"/>
                  </a:moveTo>
                  <a:cubicBezTo>
                    <a:pt x="278" y="0"/>
                    <a:pt x="194" y="33"/>
                    <a:pt x="129" y="101"/>
                  </a:cubicBezTo>
                  <a:cubicBezTo>
                    <a:pt x="8" y="222"/>
                    <a:pt x="1" y="401"/>
                    <a:pt x="100" y="540"/>
                  </a:cubicBezTo>
                  <a:cubicBezTo>
                    <a:pt x="107" y="548"/>
                    <a:pt x="111" y="555"/>
                    <a:pt x="118" y="562"/>
                  </a:cubicBezTo>
                  <a:cubicBezTo>
                    <a:pt x="179" y="645"/>
                    <a:pt x="273" y="684"/>
                    <a:pt x="368" y="684"/>
                  </a:cubicBezTo>
                  <a:cubicBezTo>
                    <a:pt x="463" y="684"/>
                    <a:pt x="558" y="646"/>
                    <a:pt x="624" y="577"/>
                  </a:cubicBezTo>
                  <a:cubicBezTo>
                    <a:pt x="759" y="434"/>
                    <a:pt x="748" y="192"/>
                    <a:pt x="580" y="75"/>
                  </a:cubicBezTo>
                  <a:cubicBezTo>
                    <a:pt x="572" y="71"/>
                    <a:pt x="569" y="68"/>
                    <a:pt x="565" y="64"/>
                  </a:cubicBezTo>
                  <a:cubicBezTo>
                    <a:pt x="503" y="21"/>
                    <a:pt x="433" y="0"/>
                    <a:pt x="364" y="0"/>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8;p37">
              <a:extLst>
                <a:ext uri="{FF2B5EF4-FFF2-40B4-BE49-F238E27FC236}">
                  <a16:creationId xmlns:a16="http://schemas.microsoft.com/office/drawing/2014/main" id="{514EBE4A-32CF-1E2C-A43A-211545EADB36}"/>
                </a:ext>
              </a:extLst>
            </p:cNvPr>
            <p:cNvSpPr/>
            <p:nvPr/>
          </p:nvSpPr>
          <p:spPr>
            <a:xfrm>
              <a:off x="5879216" y="2493617"/>
              <a:ext cx="32085" cy="30814"/>
            </a:xfrm>
            <a:custGeom>
              <a:avLst/>
              <a:gdLst/>
              <a:ahLst/>
              <a:cxnLst/>
              <a:rect l="l" t="t" r="r" b="b"/>
              <a:pathLst>
                <a:path w="631" h="606" extrusionOk="0">
                  <a:moveTo>
                    <a:pt x="312" y="0"/>
                  </a:moveTo>
                  <a:cubicBezTo>
                    <a:pt x="151" y="0"/>
                    <a:pt x="0" y="147"/>
                    <a:pt x="11" y="308"/>
                  </a:cubicBezTo>
                  <a:cubicBezTo>
                    <a:pt x="22" y="473"/>
                    <a:pt x="151" y="605"/>
                    <a:pt x="319" y="605"/>
                  </a:cubicBezTo>
                  <a:cubicBezTo>
                    <a:pt x="480" y="605"/>
                    <a:pt x="631" y="459"/>
                    <a:pt x="620" y="297"/>
                  </a:cubicBezTo>
                  <a:cubicBezTo>
                    <a:pt x="609" y="132"/>
                    <a:pt x="480" y="0"/>
                    <a:pt x="312" y="0"/>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9;p37">
              <a:extLst>
                <a:ext uri="{FF2B5EF4-FFF2-40B4-BE49-F238E27FC236}">
                  <a16:creationId xmlns:a16="http://schemas.microsoft.com/office/drawing/2014/main" id="{26E196B7-F7F4-5932-2342-1652DDFBDEB3}"/>
                </a:ext>
              </a:extLst>
            </p:cNvPr>
            <p:cNvSpPr/>
            <p:nvPr/>
          </p:nvSpPr>
          <p:spPr>
            <a:xfrm>
              <a:off x="5972215" y="2595920"/>
              <a:ext cx="35288" cy="34729"/>
            </a:xfrm>
            <a:custGeom>
              <a:avLst/>
              <a:gdLst/>
              <a:ahLst/>
              <a:cxnLst/>
              <a:rect l="l" t="t" r="r" b="b"/>
              <a:pathLst>
                <a:path w="694" h="683" extrusionOk="0">
                  <a:moveTo>
                    <a:pt x="371" y="1"/>
                  </a:moveTo>
                  <a:cubicBezTo>
                    <a:pt x="195" y="1"/>
                    <a:pt x="11" y="122"/>
                    <a:pt x="4" y="316"/>
                  </a:cubicBezTo>
                  <a:cubicBezTo>
                    <a:pt x="0" y="488"/>
                    <a:pt x="129" y="683"/>
                    <a:pt x="319" y="683"/>
                  </a:cubicBezTo>
                  <a:cubicBezTo>
                    <a:pt x="499" y="683"/>
                    <a:pt x="679" y="562"/>
                    <a:pt x="686" y="367"/>
                  </a:cubicBezTo>
                  <a:cubicBezTo>
                    <a:pt x="693" y="191"/>
                    <a:pt x="561" y="1"/>
                    <a:pt x="371" y="1"/>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70;p37">
              <a:extLst>
                <a:ext uri="{FF2B5EF4-FFF2-40B4-BE49-F238E27FC236}">
                  <a16:creationId xmlns:a16="http://schemas.microsoft.com/office/drawing/2014/main" id="{EDC92EC7-A148-2E7D-E377-214EEE3CF93F}"/>
                </a:ext>
              </a:extLst>
            </p:cNvPr>
            <p:cNvSpPr/>
            <p:nvPr/>
          </p:nvSpPr>
          <p:spPr>
            <a:xfrm>
              <a:off x="6122619" y="2549345"/>
              <a:ext cx="39763" cy="30814"/>
            </a:xfrm>
            <a:custGeom>
              <a:avLst/>
              <a:gdLst/>
              <a:ahLst/>
              <a:cxnLst/>
              <a:rect l="l" t="t" r="r" b="b"/>
              <a:pathLst>
                <a:path w="782" h="606" extrusionOk="0">
                  <a:moveTo>
                    <a:pt x="389" y="0"/>
                  </a:moveTo>
                  <a:cubicBezTo>
                    <a:pt x="1" y="0"/>
                    <a:pt x="4" y="605"/>
                    <a:pt x="393" y="605"/>
                  </a:cubicBezTo>
                  <a:cubicBezTo>
                    <a:pt x="781" y="605"/>
                    <a:pt x="778" y="0"/>
                    <a:pt x="389" y="0"/>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71;p37">
              <a:extLst>
                <a:ext uri="{FF2B5EF4-FFF2-40B4-BE49-F238E27FC236}">
                  <a16:creationId xmlns:a16="http://schemas.microsoft.com/office/drawing/2014/main" id="{1CDDEBD5-B9BE-E7FC-A9EF-741078FFED2A}"/>
                </a:ext>
              </a:extLst>
            </p:cNvPr>
            <p:cNvSpPr/>
            <p:nvPr/>
          </p:nvSpPr>
          <p:spPr>
            <a:xfrm>
              <a:off x="6090179" y="2464685"/>
              <a:ext cx="506644" cy="593746"/>
            </a:xfrm>
            <a:custGeom>
              <a:avLst/>
              <a:gdLst/>
              <a:ahLst/>
              <a:cxnLst/>
              <a:rect l="l" t="t" r="r" b="b"/>
              <a:pathLst>
                <a:path w="9964" h="11677" extrusionOk="0">
                  <a:moveTo>
                    <a:pt x="4532" y="0"/>
                  </a:moveTo>
                  <a:cubicBezTo>
                    <a:pt x="4430" y="0"/>
                    <a:pt x="4326" y="9"/>
                    <a:pt x="4220" y="27"/>
                  </a:cubicBezTo>
                  <a:cubicBezTo>
                    <a:pt x="712" y="624"/>
                    <a:pt x="1" y="11676"/>
                    <a:pt x="1" y="11676"/>
                  </a:cubicBezTo>
                  <a:lnTo>
                    <a:pt x="9964" y="11251"/>
                  </a:lnTo>
                  <a:cubicBezTo>
                    <a:pt x="9964" y="11251"/>
                    <a:pt x="8212" y="0"/>
                    <a:pt x="4532"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72;p37">
              <a:extLst>
                <a:ext uri="{FF2B5EF4-FFF2-40B4-BE49-F238E27FC236}">
                  <a16:creationId xmlns:a16="http://schemas.microsoft.com/office/drawing/2014/main" id="{C469118E-81FE-847B-DDCD-CB22D1F547AB}"/>
                </a:ext>
              </a:extLst>
            </p:cNvPr>
            <p:cNvSpPr/>
            <p:nvPr/>
          </p:nvSpPr>
          <p:spPr>
            <a:xfrm>
              <a:off x="6090179" y="2660241"/>
              <a:ext cx="506644" cy="398187"/>
            </a:xfrm>
            <a:custGeom>
              <a:avLst/>
              <a:gdLst/>
              <a:ahLst/>
              <a:cxnLst/>
              <a:rect l="l" t="t" r="r" b="b"/>
              <a:pathLst>
                <a:path w="9964" h="7831" extrusionOk="0">
                  <a:moveTo>
                    <a:pt x="7988" y="0"/>
                  </a:moveTo>
                  <a:cubicBezTo>
                    <a:pt x="7988" y="0"/>
                    <a:pt x="6844" y="1544"/>
                    <a:pt x="5122" y="2434"/>
                  </a:cubicBezTo>
                  <a:cubicBezTo>
                    <a:pt x="3395" y="3329"/>
                    <a:pt x="444" y="4080"/>
                    <a:pt x="444" y="4080"/>
                  </a:cubicBezTo>
                  <a:cubicBezTo>
                    <a:pt x="107" y="6159"/>
                    <a:pt x="1" y="7830"/>
                    <a:pt x="1" y="7830"/>
                  </a:cubicBezTo>
                  <a:lnTo>
                    <a:pt x="9964" y="7405"/>
                  </a:lnTo>
                  <a:cubicBezTo>
                    <a:pt x="9964" y="7405"/>
                    <a:pt x="9319" y="3259"/>
                    <a:pt x="7988" y="0"/>
                  </a:cubicBezTo>
                  <a:close/>
                </a:path>
              </a:pathLst>
            </a:custGeom>
            <a:solidFill>
              <a:srgbClr val="C42F23">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73;p37">
              <a:extLst>
                <a:ext uri="{FF2B5EF4-FFF2-40B4-BE49-F238E27FC236}">
                  <a16:creationId xmlns:a16="http://schemas.microsoft.com/office/drawing/2014/main" id="{C8B5F648-20DD-2ADD-A9D7-F58268A92D8A}"/>
                </a:ext>
              </a:extLst>
            </p:cNvPr>
            <p:cNvSpPr/>
            <p:nvPr/>
          </p:nvSpPr>
          <p:spPr>
            <a:xfrm>
              <a:off x="6170872" y="2301620"/>
              <a:ext cx="335949" cy="528306"/>
            </a:xfrm>
            <a:custGeom>
              <a:avLst/>
              <a:gdLst/>
              <a:ahLst/>
              <a:cxnLst/>
              <a:rect l="l" t="t" r="r" b="b"/>
              <a:pathLst>
                <a:path w="6607" h="10390" extrusionOk="0">
                  <a:moveTo>
                    <a:pt x="3612" y="1"/>
                  </a:moveTo>
                  <a:lnTo>
                    <a:pt x="1" y="5503"/>
                  </a:lnTo>
                  <a:cubicBezTo>
                    <a:pt x="291" y="6342"/>
                    <a:pt x="507" y="8391"/>
                    <a:pt x="1324" y="8567"/>
                  </a:cubicBezTo>
                  <a:cubicBezTo>
                    <a:pt x="1364" y="8576"/>
                    <a:pt x="1402" y="8580"/>
                    <a:pt x="1440" y="8580"/>
                  </a:cubicBezTo>
                  <a:cubicBezTo>
                    <a:pt x="2071" y="8580"/>
                    <a:pt x="2484" y="7452"/>
                    <a:pt x="2571" y="7013"/>
                  </a:cubicBezTo>
                  <a:lnTo>
                    <a:pt x="2571" y="7013"/>
                  </a:lnTo>
                  <a:cubicBezTo>
                    <a:pt x="2658" y="7990"/>
                    <a:pt x="2493" y="10390"/>
                    <a:pt x="3483" y="10390"/>
                  </a:cubicBezTo>
                  <a:cubicBezTo>
                    <a:pt x="3493" y="10390"/>
                    <a:pt x="3503" y="10390"/>
                    <a:pt x="3513" y="10389"/>
                  </a:cubicBezTo>
                  <a:cubicBezTo>
                    <a:pt x="4304" y="10352"/>
                    <a:pt x="4249" y="8912"/>
                    <a:pt x="4297" y="8534"/>
                  </a:cubicBezTo>
                  <a:lnTo>
                    <a:pt x="4297" y="8534"/>
                  </a:lnTo>
                  <a:cubicBezTo>
                    <a:pt x="4467" y="8789"/>
                    <a:pt x="4763" y="8908"/>
                    <a:pt x="5069" y="8908"/>
                  </a:cubicBezTo>
                  <a:cubicBezTo>
                    <a:pt x="5330" y="8908"/>
                    <a:pt x="5599" y="8821"/>
                    <a:pt x="5804" y="8659"/>
                  </a:cubicBezTo>
                  <a:cubicBezTo>
                    <a:pt x="6247" y="8307"/>
                    <a:pt x="6434" y="7721"/>
                    <a:pt x="6496" y="7156"/>
                  </a:cubicBezTo>
                  <a:cubicBezTo>
                    <a:pt x="6555" y="6592"/>
                    <a:pt x="6511" y="6020"/>
                    <a:pt x="6606" y="5463"/>
                  </a:cubicBezTo>
                  <a:lnTo>
                    <a:pt x="36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74;p37">
              <a:extLst>
                <a:ext uri="{FF2B5EF4-FFF2-40B4-BE49-F238E27FC236}">
                  <a16:creationId xmlns:a16="http://schemas.microsoft.com/office/drawing/2014/main" id="{F584EE79-EF88-AB54-C0E4-C4BA3FF3347E}"/>
                </a:ext>
              </a:extLst>
            </p:cNvPr>
            <p:cNvSpPr/>
            <p:nvPr/>
          </p:nvSpPr>
          <p:spPr>
            <a:xfrm>
              <a:off x="5539257" y="2942033"/>
              <a:ext cx="410441" cy="152898"/>
            </a:xfrm>
            <a:custGeom>
              <a:avLst/>
              <a:gdLst/>
              <a:ahLst/>
              <a:cxnLst/>
              <a:rect l="l" t="t" r="r" b="b"/>
              <a:pathLst>
                <a:path w="8072" h="3007" extrusionOk="0">
                  <a:moveTo>
                    <a:pt x="3885" y="0"/>
                  </a:moveTo>
                  <a:cubicBezTo>
                    <a:pt x="2415" y="0"/>
                    <a:pt x="2357" y="1944"/>
                    <a:pt x="2357" y="1944"/>
                  </a:cubicBezTo>
                  <a:cubicBezTo>
                    <a:pt x="2357" y="1944"/>
                    <a:pt x="1924" y="1600"/>
                    <a:pt x="1426" y="1600"/>
                  </a:cubicBezTo>
                  <a:cubicBezTo>
                    <a:pt x="1185" y="1600"/>
                    <a:pt x="930" y="1680"/>
                    <a:pt x="700" y="1918"/>
                  </a:cubicBezTo>
                  <a:cubicBezTo>
                    <a:pt x="0" y="2647"/>
                    <a:pt x="293" y="3007"/>
                    <a:pt x="293" y="3007"/>
                  </a:cubicBezTo>
                  <a:lnTo>
                    <a:pt x="7966" y="2893"/>
                  </a:lnTo>
                  <a:cubicBezTo>
                    <a:pt x="7966" y="2893"/>
                    <a:pt x="8072" y="1302"/>
                    <a:pt x="6763" y="1031"/>
                  </a:cubicBezTo>
                  <a:cubicBezTo>
                    <a:pt x="6667" y="1011"/>
                    <a:pt x="6578" y="1002"/>
                    <a:pt x="6494" y="1002"/>
                  </a:cubicBezTo>
                  <a:cubicBezTo>
                    <a:pt x="5711" y="1002"/>
                    <a:pt x="5433" y="1797"/>
                    <a:pt x="5433" y="1797"/>
                  </a:cubicBezTo>
                  <a:cubicBezTo>
                    <a:pt x="5433" y="1797"/>
                    <a:pt x="5436" y="41"/>
                    <a:pt x="3926" y="1"/>
                  </a:cubicBezTo>
                  <a:cubicBezTo>
                    <a:pt x="3912" y="1"/>
                    <a:pt x="3898" y="0"/>
                    <a:pt x="3885"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75;p37">
              <a:extLst>
                <a:ext uri="{FF2B5EF4-FFF2-40B4-BE49-F238E27FC236}">
                  <a16:creationId xmlns:a16="http://schemas.microsoft.com/office/drawing/2014/main" id="{66ABFD5A-80FE-A69E-F6C2-E959200794BD}"/>
                </a:ext>
              </a:extLst>
            </p:cNvPr>
            <p:cNvSpPr/>
            <p:nvPr/>
          </p:nvSpPr>
          <p:spPr>
            <a:xfrm>
              <a:off x="6937841" y="1847051"/>
              <a:ext cx="574526" cy="670373"/>
            </a:xfrm>
            <a:custGeom>
              <a:avLst/>
              <a:gdLst/>
              <a:ahLst/>
              <a:cxnLst/>
              <a:rect l="l" t="t" r="r" b="b"/>
              <a:pathLst>
                <a:path w="11299" h="13184" extrusionOk="0">
                  <a:moveTo>
                    <a:pt x="6230" y="0"/>
                  </a:moveTo>
                  <a:cubicBezTo>
                    <a:pt x="6223" y="0"/>
                    <a:pt x="6215" y="0"/>
                    <a:pt x="6207" y="0"/>
                  </a:cubicBezTo>
                  <a:cubicBezTo>
                    <a:pt x="2882" y="33"/>
                    <a:pt x="3168" y="2911"/>
                    <a:pt x="3168" y="2911"/>
                  </a:cubicBezTo>
                  <a:cubicBezTo>
                    <a:pt x="3168" y="2911"/>
                    <a:pt x="1808" y="3215"/>
                    <a:pt x="1321" y="4744"/>
                  </a:cubicBezTo>
                  <a:cubicBezTo>
                    <a:pt x="815" y="6327"/>
                    <a:pt x="1717" y="7519"/>
                    <a:pt x="1717" y="7519"/>
                  </a:cubicBezTo>
                  <a:cubicBezTo>
                    <a:pt x="1717" y="7519"/>
                    <a:pt x="1" y="8849"/>
                    <a:pt x="1002" y="10737"/>
                  </a:cubicBezTo>
                  <a:cubicBezTo>
                    <a:pt x="1559" y="11791"/>
                    <a:pt x="2380" y="12013"/>
                    <a:pt x="2972" y="12013"/>
                  </a:cubicBezTo>
                  <a:cubicBezTo>
                    <a:pt x="3404" y="12013"/>
                    <a:pt x="3714" y="11895"/>
                    <a:pt x="3714" y="11895"/>
                  </a:cubicBezTo>
                  <a:cubicBezTo>
                    <a:pt x="3714" y="11895"/>
                    <a:pt x="4296" y="13184"/>
                    <a:pt x="5688" y="13184"/>
                  </a:cubicBezTo>
                  <a:cubicBezTo>
                    <a:pt x="5855" y="13184"/>
                    <a:pt x="6034" y="13165"/>
                    <a:pt x="6225" y="13123"/>
                  </a:cubicBezTo>
                  <a:cubicBezTo>
                    <a:pt x="7329" y="12885"/>
                    <a:pt x="7655" y="12071"/>
                    <a:pt x="7618" y="11712"/>
                  </a:cubicBezTo>
                  <a:lnTo>
                    <a:pt x="7618" y="11712"/>
                  </a:lnTo>
                  <a:cubicBezTo>
                    <a:pt x="7773" y="11943"/>
                    <a:pt x="8302" y="12156"/>
                    <a:pt x="8897" y="12156"/>
                  </a:cubicBezTo>
                  <a:cubicBezTo>
                    <a:pt x="9328" y="12156"/>
                    <a:pt x="9794" y="12044"/>
                    <a:pt x="10177" y="11745"/>
                  </a:cubicBezTo>
                  <a:cubicBezTo>
                    <a:pt x="10870" y="11199"/>
                    <a:pt x="11298" y="10323"/>
                    <a:pt x="11295" y="9439"/>
                  </a:cubicBezTo>
                  <a:cubicBezTo>
                    <a:pt x="11291" y="8556"/>
                    <a:pt x="10829" y="7980"/>
                    <a:pt x="10078" y="7519"/>
                  </a:cubicBezTo>
                  <a:cubicBezTo>
                    <a:pt x="10958" y="7152"/>
                    <a:pt x="11240" y="5664"/>
                    <a:pt x="10906" y="4769"/>
                  </a:cubicBezTo>
                  <a:cubicBezTo>
                    <a:pt x="10428" y="3500"/>
                    <a:pt x="9585" y="3171"/>
                    <a:pt x="8831" y="3171"/>
                  </a:cubicBezTo>
                  <a:cubicBezTo>
                    <a:pt x="8747" y="3171"/>
                    <a:pt x="8664" y="3175"/>
                    <a:pt x="8582" y="3182"/>
                  </a:cubicBezTo>
                  <a:cubicBezTo>
                    <a:pt x="9049" y="1482"/>
                    <a:pt x="7817" y="0"/>
                    <a:pt x="6230"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76;p37">
              <a:extLst>
                <a:ext uri="{FF2B5EF4-FFF2-40B4-BE49-F238E27FC236}">
                  <a16:creationId xmlns:a16="http://schemas.microsoft.com/office/drawing/2014/main" id="{C7C7E7EB-CD21-FC29-2CF0-E07D913FFAC4}"/>
                </a:ext>
              </a:extLst>
            </p:cNvPr>
            <p:cNvSpPr/>
            <p:nvPr/>
          </p:nvSpPr>
          <p:spPr>
            <a:xfrm>
              <a:off x="6988738" y="2229316"/>
              <a:ext cx="523628" cy="288102"/>
            </a:xfrm>
            <a:custGeom>
              <a:avLst/>
              <a:gdLst/>
              <a:ahLst/>
              <a:cxnLst/>
              <a:rect l="l" t="t" r="r" b="b"/>
              <a:pathLst>
                <a:path w="10298" h="5666" extrusionOk="0">
                  <a:moveTo>
                    <a:pt x="9077" y="1"/>
                  </a:moveTo>
                  <a:cubicBezTo>
                    <a:pt x="9077" y="1"/>
                    <a:pt x="6331" y="1844"/>
                    <a:pt x="4015" y="2625"/>
                  </a:cubicBezTo>
                  <a:cubicBezTo>
                    <a:pt x="2446" y="3153"/>
                    <a:pt x="1163" y="3239"/>
                    <a:pt x="497" y="3239"/>
                  </a:cubicBezTo>
                  <a:cubicBezTo>
                    <a:pt x="178" y="3239"/>
                    <a:pt x="1" y="3219"/>
                    <a:pt x="1" y="3219"/>
                  </a:cubicBezTo>
                  <a:lnTo>
                    <a:pt x="1" y="3219"/>
                  </a:lnTo>
                  <a:cubicBezTo>
                    <a:pt x="158" y="3520"/>
                    <a:pt x="338" y="3750"/>
                    <a:pt x="525" y="3930"/>
                  </a:cubicBezTo>
                  <a:cubicBezTo>
                    <a:pt x="1004" y="4382"/>
                    <a:pt x="1545" y="4496"/>
                    <a:pt x="1969" y="4496"/>
                  </a:cubicBezTo>
                  <a:cubicBezTo>
                    <a:pt x="2402" y="4496"/>
                    <a:pt x="2713" y="4377"/>
                    <a:pt x="2713" y="4377"/>
                  </a:cubicBezTo>
                  <a:cubicBezTo>
                    <a:pt x="2713" y="4377"/>
                    <a:pt x="3295" y="5666"/>
                    <a:pt x="4687" y="5666"/>
                  </a:cubicBezTo>
                  <a:cubicBezTo>
                    <a:pt x="4854" y="5666"/>
                    <a:pt x="5033" y="5647"/>
                    <a:pt x="5224" y="5605"/>
                  </a:cubicBezTo>
                  <a:cubicBezTo>
                    <a:pt x="6328" y="5367"/>
                    <a:pt x="6654" y="4553"/>
                    <a:pt x="6617" y="4194"/>
                  </a:cubicBezTo>
                  <a:lnTo>
                    <a:pt x="6617" y="4194"/>
                  </a:lnTo>
                  <a:cubicBezTo>
                    <a:pt x="6772" y="4425"/>
                    <a:pt x="7301" y="4638"/>
                    <a:pt x="7896" y="4638"/>
                  </a:cubicBezTo>
                  <a:cubicBezTo>
                    <a:pt x="8327" y="4638"/>
                    <a:pt x="8793" y="4526"/>
                    <a:pt x="9176" y="4227"/>
                  </a:cubicBezTo>
                  <a:cubicBezTo>
                    <a:pt x="9869" y="3681"/>
                    <a:pt x="10297" y="2805"/>
                    <a:pt x="10294" y="1921"/>
                  </a:cubicBezTo>
                  <a:cubicBezTo>
                    <a:pt x="10290" y="1038"/>
                    <a:pt x="9828" y="462"/>
                    <a:pt x="9077" y="1"/>
                  </a:cubicBezTo>
                  <a:close/>
                </a:path>
              </a:pathLst>
            </a:custGeom>
            <a:solidFill>
              <a:srgbClr val="233A47">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77;p37">
              <a:extLst>
                <a:ext uri="{FF2B5EF4-FFF2-40B4-BE49-F238E27FC236}">
                  <a16:creationId xmlns:a16="http://schemas.microsoft.com/office/drawing/2014/main" id="{71AE6EA1-8D36-1B63-8921-E9A63035FBC2}"/>
                </a:ext>
              </a:extLst>
            </p:cNvPr>
            <p:cNvSpPr/>
            <p:nvPr/>
          </p:nvSpPr>
          <p:spPr>
            <a:xfrm>
              <a:off x="7195277" y="1979202"/>
              <a:ext cx="81305" cy="1104764"/>
            </a:xfrm>
            <a:custGeom>
              <a:avLst/>
              <a:gdLst/>
              <a:ahLst/>
              <a:cxnLst/>
              <a:rect l="l" t="t" r="r" b="b"/>
              <a:pathLst>
                <a:path w="1599" h="21727" extrusionOk="0">
                  <a:moveTo>
                    <a:pt x="779" y="0"/>
                  </a:moveTo>
                  <a:cubicBezTo>
                    <a:pt x="735" y="0"/>
                    <a:pt x="690" y="26"/>
                    <a:pt x="664" y="33"/>
                  </a:cubicBezTo>
                  <a:cubicBezTo>
                    <a:pt x="0" y="235"/>
                    <a:pt x="132" y="21726"/>
                    <a:pt x="132" y="21726"/>
                  </a:cubicBezTo>
                  <a:lnTo>
                    <a:pt x="1598" y="21594"/>
                  </a:lnTo>
                  <a:cubicBezTo>
                    <a:pt x="1598" y="21594"/>
                    <a:pt x="1459" y="2892"/>
                    <a:pt x="902" y="154"/>
                  </a:cubicBezTo>
                  <a:cubicBezTo>
                    <a:pt x="877" y="32"/>
                    <a:pt x="828" y="0"/>
                    <a:pt x="779"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8;p37">
              <a:extLst>
                <a:ext uri="{FF2B5EF4-FFF2-40B4-BE49-F238E27FC236}">
                  <a16:creationId xmlns:a16="http://schemas.microsoft.com/office/drawing/2014/main" id="{4018EA3A-7904-4D60-3A5E-FF13CF7A860D}"/>
                </a:ext>
              </a:extLst>
            </p:cNvPr>
            <p:cNvSpPr/>
            <p:nvPr/>
          </p:nvSpPr>
          <p:spPr>
            <a:xfrm>
              <a:off x="7246683" y="2060912"/>
              <a:ext cx="75203" cy="125949"/>
            </a:xfrm>
            <a:custGeom>
              <a:avLst/>
              <a:gdLst/>
              <a:ahLst/>
              <a:cxnLst/>
              <a:rect l="l" t="t" r="r" b="b"/>
              <a:pathLst>
                <a:path w="1479" h="2477" extrusionOk="0">
                  <a:moveTo>
                    <a:pt x="1178" y="0"/>
                  </a:moveTo>
                  <a:cubicBezTo>
                    <a:pt x="1156" y="0"/>
                    <a:pt x="1139" y="8"/>
                    <a:pt x="1130" y="25"/>
                  </a:cubicBezTo>
                  <a:cubicBezTo>
                    <a:pt x="782" y="695"/>
                    <a:pt x="1" y="1546"/>
                    <a:pt x="1" y="1546"/>
                  </a:cubicBezTo>
                  <a:lnTo>
                    <a:pt x="148" y="2477"/>
                  </a:lnTo>
                  <a:cubicBezTo>
                    <a:pt x="793" y="1931"/>
                    <a:pt x="1478" y="263"/>
                    <a:pt x="1412" y="153"/>
                  </a:cubicBezTo>
                  <a:cubicBezTo>
                    <a:pt x="1362" y="72"/>
                    <a:pt x="1247" y="0"/>
                    <a:pt x="1178"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9;p37">
              <a:extLst>
                <a:ext uri="{FF2B5EF4-FFF2-40B4-BE49-F238E27FC236}">
                  <a16:creationId xmlns:a16="http://schemas.microsoft.com/office/drawing/2014/main" id="{15345EB9-9928-D25A-D3FB-992148DE537C}"/>
                </a:ext>
              </a:extLst>
            </p:cNvPr>
            <p:cNvSpPr/>
            <p:nvPr/>
          </p:nvSpPr>
          <p:spPr>
            <a:xfrm>
              <a:off x="7145498" y="2191385"/>
              <a:ext cx="75153" cy="125949"/>
            </a:xfrm>
            <a:custGeom>
              <a:avLst/>
              <a:gdLst/>
              <a:ahLst/>
              <a:cxnLst/>
              <a:rect l="l" t="t" r="r" b="b"/>
              <a:pathLst>
                <a:path w="1478" h="2477" extrusionOk="0">
                  <a:moveTo>
                    <a:pt x="299" y="0"/>
                  </a:moveTo>
                  <a:cubicBezTo>
                    <a:pt x="230" y="0"/>
                    <a:pt x="113" y="73"/>
                    <a:pt x="63" y="156"/>
                  </a:cubicBezTo>
                  <a:cubicBezTo>
                    <a:pt x="1" y="263"/>
                    <a:pt x="682" y="1934"/>
                    <a:pt x="1331" y="2477"/>
                  </a:cubicBezTo>
                  <a:lnTo>
                    <a:pt x="1478" y="1546"/>
                  </a:lnTo>
                  <a:cubicBezTo>
                    <a:pt x="1478" y="1546"/>
                    <a:pt x="693" y="695"/>
                    <a:pt x="345" y="24"/>
                  </a:cubicBezTo>
                  <a:cubicBezTo>
                    <a:pt x="337" y="8"/>
                    <a:pt x="320" y="0"/>
                    <a:pt x="299"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80;p37">
              <a:extLst>
                <a:ext uri="{FF2B5EF4-FFF2-40B4-BE49-F238E27FC236}">
                  <a16:creationId xmlns:a16="http://schemas.microsoft.com/office/drawing/2014/main" id="{22F9B74C-A23F-C9B7-1F87-FE76437D2398}"/>
                </a:ext>
              </a:extLst>
            </p:cNvPr>
            <p:cNvSpPr/>
            <p:nvPr/>
          </p:nvSpPr>
          <p:spPr>
            <a:xfrm>
              <a:off x="7216327" y="2423906"/>
              <a:ext cx="6966" cy="181424"/>
            </a:xfrm>
            <a:custGeom>
              <a:avLst/>
              <a:gdLst/>
              <a:ahLst/>
              <a:cxnLst/>
              <a:rect l="l" t="t" r="r" b="b"/>
              <a:pathLst>
                <a:path w="137" h="3568" extrusionOk="0">
                  <a:moveTo>
                    <a:pt x="70" y="0"/>
                  </a:moveTo>
                  <a:cubicBezTo>
                    <a:pt x="33" y="0"/>
                    <a:pt x="0" y="30"/>
                    <a:pt x="0" y="66"/>
                  </a:cubicBezTo>
                  <a:lnTo>
                    <a:pt x="0" y="3501"/>
                  </a:lnTo>
                  <a:cubicBezTo>
                    <a:pt x="0" y="3538"/>
                    <a:pt x="33" y="3567"/>
                    <a:pt x="70" y="3567"/>
                  </a:cubicBezTo>
                  <a:cubicBezTo>
                    <a:pt x="107" y="3567"/>
                    <a:pt x="136" y="3538"/>
                    <a:pt x="136" y="3501"/>
                  </a:cubicBezTo>
                  <a:lnTo>
                    <a:pt x="136" y="66"/>
                  </a:lnTo>
                  <a:cubicBezTo>
                    <a:pt x="136" y="30"/>
                    <a:pt x="107" y="0"/>
                    <a:pt x="70"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81;p37">
              <a:extLst>
                <a:ext uri="{FF2B5EF4-FFF2-40B4-BE49-F238E27FC236}">
                  <a16:creationId xmlns:a16="http://schemas.microsoft.com/office/drawing/2014/main" id="{D920BBAC-C109-6A76-9B5E-A2AA1FAB2B16}"/>
                </a:ext>
              </a:extLst>
            </p:cNvPr>
            <p:cNvSpPr/>
            <p:nvPr/>
          </p:nvSpPr>
          <p:spPr>
            <a:xfrm>
              <a:off x="7234429" y="2562412"/>
              <a:ext cx="8237" cy="149695"/>
            </a:xfrm>
            <a:custGeom>
              <a:avLst/>
              <a:gdLst/>
              <a:ahLst/>
              <a:cxnLst/>
              <a:rect l="l" t="t" r="r" b="b"/>
              <a:pathLst>
                <a:path w="162" h="2944" extrusionOk="0">
                  <a:moveTo>
                    <a:pt x="95" y="0"/>
                  </a:moveTo>
                  <a:cubicBezTo>
                    <a:pt x="59" y="0"/>
                    <a:pt x="29" y="29"/>
                    <a:pt x="26" y="66"/>
                  </a:cubicBezTo>
                  <a:lnTo>
                    <a:pt x="0" y="2874"/>
                  </a:lnTo>
                  <a:cubicBezTo>
                    <a:pt x="0" y="2910"/>
                    <a:pt x="29" y="2940"/>
                    <a:pt x="66" y="2943"/>
                  </a:cubicBezTo>
                  <a:cubicBezTo>
                    <a:pt x="106" y="2943"/>
                    <a:pt x="136" y="2910"/>
                    <a:pt x="136" y="2874"/>
                  </a:cubicBezTo>
                  <a:lnTo>
                    <a:pt x="161" y="70"/>
                  </a:lnTo>
                  <a:cubicBezTo>
                    <a:pt x="161" y="29"/>
                    <a:pt x="132" y="0"/>
                    <a:pt x="95"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82;p37">
              <a:extLst>
                <a:ext uri="{FF2B5EF4-FFF2-40B4-BE49-F238E27FC236}">
                  <a16:creationId xmlns:a16="http://schemas.microsoft.com/office/drawing/2014/main" id="{D51A9BF6-159B-781E-54B0-2C60BB39A2B8}"/>
                </a:ext>
              </a:extLst>
            </p:cNvPr>
            <p:cNvSpPr/>
            <p:nvPr/>
          </p:nvSpPr>
          <p:spPr>
            <a:xfrm>
              <a:off x="7215005" y="2658004"/>
              <a:ext cx="8288" cy="130170"/>
            </a:xfrm>
            <a:custGeom>
              <a:avLst/>
              <a:gdLst/>
              <a:ahLst/>
              <a:cxnLst/>
              <a:rect l="l" t="t" r="r" b="b"/>
              <a:pathLst>
                <a:path w="163" h="2560" extrusionOk="0">
                  <a:moveTo>
                    <a:pt x="67" y="0"/>
                  </a:moveTo>
                  <a:cubicBezTo>
                    <a:pt x="30" y="0"/>
                    <a:pt x="1" y="30"/>
                    <a:pt x="1" y="70"/>
                  </a:cubicBezTo>
                  <a:lnTo>
                    <a:pt x="26" y="2493"/>
                  </a:lnTo>
                  <a:cubicBezTo>
                    <a:pt x="26" y="2530"/>
                    <a:pt x="59" y="2559"/>
                    <a:pt x="96" y="2559"/>
                  </a:cubicBezTo>
                  <a:cubicBezTo>
                    <a:pt x="133" y="2559"/>
                    <a:pt x="162" y="2530"/>
                    <a:pt x="162" y="2493"/>
                  </a:cubicBezTo>
                  <a:lnTo>
                    <a:pt x="136" y="66"/>
                  </a:lnTo>
                  <a:cubicBezTo>
                    <a:pt x="136" y="30"/>
                    <a:pt x="103" y="0"/>
                    <a:pt x="67"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83;p37">
              <a:extLst>
                <a:ext uri="{FF2B5EF4-FFF2-40B4-BE49-F238E27FC236}">
                  <a16:creationId xmlns:a16="http://schemas.microsoft.com/office/drawing/2014/main" id="{E1D3FCA0-98A6-E6B3-7ACD-5A398B2B280E}"/>
                </a:ext>
              </a:extLst>
            </p:cNvPr>
            <p:cNvSpPr/>
            <p:nvPr/>
          </p:nvSpPr>
          <p:spPr>
            <a:xfrm>
              <a:off x="7239971" y="2763256"/>
              <a:ext cx="9763" cy="199526"/>
            </a:xfrm>
            <a:custGeom>
              <a:avLst/>
              <a:gdLst/>
              <a:ahLst/>
              <a:cxnLst/>
              <a:rect l="l" t="t" r="r" b="b"/>
              <a:pathLst>
                <a:path w="192" h="3924" extrusionOk="0">
                  <a:moveTo>
                    <a:pt x="76" y="1"/>
                  </a:moveTo>
                  <a:cubicBezTo>
                    <a:pt x="73" y="1"/>
                    <a:pt x="70" y="1"/>
                    <a:pt x="67" y="2"/>
                  </a:cubicBezTo>
                  <a:cubicBezTo>
                    <a:pt x="30" y="2"/>
                    <a:pt x="1" y="31"/>
                    <a:pt x="1" y="71"/>
                  </a:cubicBezTo>
                  <a:lnTo>
                    <a:pt x="56" y="3858"/>
                  </a:lnTo>
                  <a:cubicBezTo>
                    <a:pt x="56" y="3894"/>
                    <a:pt x="85" y="3924"/>
                    <a:pt x="122" y="3924"/>
                  </a:cubicBezTo>
                  <a:cubicBezTo>
                    <a:pt x="159" y="3924"/>
                    <a:pt x="192" y="3891"/>
                    <a:pt x="188" y="3854"/>
                  </a:cubicBezTo>
                  <a:lnTo>
                    <a:pt x="137" y="68"/>
                  </a:lnTo>
                  <a:cubicBezTo>
                    <a:pt x="133" y="34"/>
                    <a:pt x="109" y="1"/>
                    <a:pt x="76"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84;p37">
              <a:extLst>
                <a:ext uri="{FF2B5EF4-FFF2-40B4-BE49-F238E27FC236}">
                  <a16:creationId xmlns:a16="http://schemas.microsoft.com/office/drawing/2014/main" id="{CB0110CD-B0FD-358B-1F1A-080F6B1A5E3B}"/>
                </a:ext>
              </a:extLst>
            </p:cNvPr>
            <p:cNvSpPr/>
            <p:nvPr/>
          </p:nvSpPr>
          <p:spPr>
            <a:xfrm>
              <a:off x="7216327" y="2863017"/>
              <a:ext cx="8441" cy="134441"/>
            </a:xfrm>
            <a:custGeom>
              <a:avLst/>
              <a:gdLst/>
              <a:ahLst/>
              <a:cxnLst/>
              <a:rect l="l" t="t" r="r" b="b"/>
              <a:pathLst>
                <a:path w="166" h="2644" extrusionOk="0">
                  <a:moveTo>
                    <a:pt x="70" y="1"/>
                  </a:moveTo>
                  <a:cubicBezTo>
                    <a:pt x="30" y="1"/>
                    <a:pt x="0" y="30"/>
                    <a:pt x="0" y="70"/>
                  </a:cubicBezTo>
                  <a:lnTo>
                    <a:pt x="30" y="2574"/>
                  </a:lnTo>
                  <a:cubicBezTo>
                    <a:pt x="30" y="2614"/>
                    <a:pt x="59" y="2644"/>
                    <a:pt x="96" y="2644"/>
                  </a:cubicBezTo>
                  <a:cubicBezTo>
                    <a:pt x="136" y="2644"/>
                    <a:pt x="165" y="2611"/>
                    <a:pt x="165" y="2574"/>
                  </a:cubicBezTo>
                  <a:lnTo>
                    <a:pt x="136" y="67"/>
                  </a:lnTo>
                  <a:cubicBezTo>
                    <a:pt x="136" y="30"/>
                    <a:pt x="107" y="1"/>
                    <a:pt x="70"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85;p37">
              <a:extLst>
                <a:ext uri="{FF2B5EF4-FFF2-40B4-BE49-F238E27FC236}">
                  <a16:creationId xmlns:a16="http://schemas.microsoft.com/office/drawing/2014/main" id="{7C0CE502-87BB-3C85-55BE-26C67986CBBB}"/>
                </a:ext>
              </a:extLst>
            </p:cNvPr>
            <p:cNvSpPr/>
            <p:nvPr/>
          </p:nvSpPr>
          <p:spPr>
            <a:xfrm>
              <a:off x="7253801" y="2644174"/>
              <a:ext cx="12508" cy="164848"/>
            </a:xfrm>
            <a:custGeom>
              <a:avLst/>
              <a:gdLst/>
              <a:ahLst/>
              <a:cxnLst/>
              <a:rect l="l" t="t" r="r" b="b"/>
              <a:pathLst>
                <a:path w="246" h="3242" extrusionOk="0">
                  <a:moveTo>
                    <a:pt x="72" y="1"/>
                  </a:moveTo>
                  <a:cubicBezTo>
                    <a:pt x="70" y="1"/>
                    <a:pt x="68" y="1"/>
                    <a:pt x="66" y="1"/>
                  </a:cubicBezTo>
                  <a:cubicBezTo>
                    <a:pt x="30" y="1"/>
                    <a:pt x="0" y="31"/>
                    <a:pt x="0" y="71"/>
                  </a:cubicBezTo>
                  <a:lnTo>
                    <a:pt x="110" y="3176"/>
                  </a:lnTo>
                  <a:cubicBezTo>
                    <a:pt x="110" y="3212"/>
                    <a:pt x="140" y="3242"/>
                    <a:pt x="176" y="3242"/>
                  </a:cubicBezTo>
                  <a:lnTo>
                    <a:pt x="180" y="3242"/>
                  </a:lnTo>
                  <a:cubicBezTo>
                    <a:pt x="217" y="3238"/>
                    <a:pt x="246" y="3209"/>
                    <a:pt x="246" y="3172"/>
                  </a:cubicBezTo>
                  <a:lnTo>
                    <a:pt x="136" y="64"/>
                  </a:lnTo>
                  <a:cubicBezTo>
                    <a:pt x="136" y="29"/>
                    <a:pt x="107" y="1"/>
                    <a:pt x="72"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6;p37">
              <a:extLst>
                <a:ext uri="{FF2B5EF4-FFF2-40B4-BE49-F238E27FC236}">
                  <a16:creationId xmlns:a16="http://schemas.microsoft.com/office/drawing/2014/main" id="{3C557F6B-E747-E0C7-1CCC-F8587B6AE62B}"/>
                </a:ext>
              </a:extLst>
            </p:cNvPr>
            <p:cNvSpPr/>
            <p:nvPr/>
          </p:nvSpPr>
          <p:spPr>
            <a:xfrm>
              <a:off x="7234429" y="2344891"/>
              <a:ext cx="11034" cy="177305"/>
            </a:xfrm>
            <a:custGeom>
              <a:avLst/>
              <a:gdLst/>
              <a:ahLst/>
              <a:cxnLst/>
              <a:rect l="l" t="t" r="r" b="b"/>
              <a:pathLst>
                <a:path w="217" h="3487" extrusionOk="0">
                  <a:moveTo>
                    <a:pt x="66" y="0"/>
                  </a:moveTo>
                  <a:cubicBezTo>
                    <a:pt x="29" y="0"/>
                    <a:pt x="0" y="33"/>
                    <a:pt x="0" y="70"/>
                  </a:cubicBezTo>
                  <a:lnTo>
                    <a:pt x="81" y="3420"/>
                  </a:lnTo>
                  <a:cubicBezTo>
                    <a:pt x="84" y="3457"/>
                    <a:pt x="114" y="3486"/>
                    <a:pt x="150" y="3486"/>
                  </a:cubicBezTo>
                  <a:cubicBezTo>
                    <a:pt x="187" y="3486"/>
                    <a:pt x="216" y="3457"/>
                    <a:pt x="216" y="3417"/>
                  </a:cubicBezTo>
                  <a:lnTo>
                    <a:pt x="136" y="66"/>
                  </a:lnTo>
                  <a:cubicBezTo>
                    <a:pt x="136" y="30"/>
                    <a:pt x="103" y="0"/>
                    <a:pt x="66"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87;p37">
              <a:extLst>
                <a:ext uri="{FF2B5EF4-FFF2-40B4-BE49-F238E27FC236}">
                  <a16:creationId xmlns:a16="http://schemas.microsoft.com/office/drawing/2014/main" id="{91FED1FE-DD4E-BE07-ED48-2EA3BE898415}"/>
                </a:ext>
              </a:extLst>
            </p:cNvPr>
            <p:cNvSpPr/>
            <p:nvPr/>
          </p:nvSpPr>
          <p:spPr>
            <a:xfrm>
              <a:off x="7214293" y="2269383"/>
              <a:ext cx="6915" cy="119339"/>
            </a:xfrm>
            <a:custGeom>
              <a:avLst/>
              <a:gdLst/>
              <a:ahLst/>
              <a:cxnLst/>
              <a:rect l="l" t="t" r="r" b="b"/>
              <a:pathLst>
                <a:path w="136" h="2347" extrusionOk="0">
                  <a:moveTo>
                    <a:pt x="66" y="1"/>
                  </a:moveTo>
                  <a:cubicBezTo>
                    <a:pt x="29" y="1"/>
                    <a:pt x="0" y="30"/>
                    <a:pt x="0" y="67"/>
                  </a:cubicBezTo>
                  <a:lnTo>
                    <a:pt x="0" y="2281"/>
                  </a:lnTo>
                  <a:cubicBezTo>
                    <a:pt x="0" y="2317"/>
                    <a:pt x="29" y="2347"/>
                    <a:pt x="66" y="2347"/>
                  </a:cubicBezTo>
                  <a:cubicBezTo>
                    <a:pt x="106" y="2347"/>
                    <a:pt x="136" y="2317"/>
                    <a:pt x="136" y="2281"/>
                  </a:cubicBezTo>
                  <a:lnTo>
                    <a:pt x="136" y="67"/>
                  </a:lnTo>
                  <a:cubicBezTo>
                    <a:pt x="136" y="30"/>
                    <a:pt x="106" y="1"/>
                    <a:pt x="66"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88;p37">
              <a:extLst>
                <a:ext uri="{FF2B5EF4-FFF2-40B4-BE49-F238E27FC236}">
                  <a16:creationId xmlns:a16="http://schemas.microsoft.com/office/drawing/2014/main" id="{B4EB640B-190B-A16B-A032-CAD9784C4ACB}"/>
                </a:ext>
              </a:extLst>
            </p:cNvPr>
            <p:cNvSpPr/>
            <p:nvPr/>
          </p:nvSpPr>
          <p:spPr>
            <a:xfrm>
              <a:off x="7234988" y="2185130"/>
              <a:ext cx="7678" cy="120305"/>
            </a:xfrm>
            <a:custGeom>
              <a:avLst/>
              <a:gdLst/>
              <a:ahLst/>
              <a:cxnLst/>
              <a:rect l="l" t="t" r="r" b="b"/>
              <a:pathLst>
                <a:path w="151" h="2366" extrusionOk="0">
                  <a:moveTo>
                    <a:pt x="66" y="1"/>
                  </a:moveTo>
                  <a:cubicBezTo>
                    <a:pt x="29" y="1"/>
                    <a:pt x="0" y="30"/>
                    <a:pt x="0" y="70"/>
                  </a:cubicBezTo>
                  <a:lnTo>
                    <a:pt x="15" y="2295"/>
                  </a:lnTo>
                  <a:cubicBezTo>
                    <a:pt x="15" y="2332"/>
                    <a:pt x="44" y="2365"/>
                    <a:pt x="81" y="2365"/>
                  </a:cubicBezTo>
                  <a:lnTo>
                    <a:pt x="84" y="2365"/>
                  </a:lnTo>
                  <a:cubicBezTo>
                    <a:pt x="121" y="2365"/>
                    <a:pt x="150" y="2332"/>
                    <a:pt x="150" y="2295"/>
                  </a:cubicBezTo>
                  <a:lnTo>
                    <a:pt x="136" y="67"/>
                  </a:lnTo>
                  <a:cubicBezTo>
                    <a:pt x="136" y="30"/>
                    <a:pt x="103" y="1"/>
                    <a:pt x="66"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89;p37">
              <a:extLst>
                <a:ext uri="{FF2B5EF4-FFF2-40B4-BE49-F238E27FC236}">
                  <a16:creationId xmlns:a16="http://schemas.microsoft.com/office/drawing/2014/main" id="{3E822FC2-4F09-D29C-58DA-17CB1771AE6E}"/>
                </a:ext>
              </a:extLst>
            </p:cNvPr>
            <p:cNvSpPr/>
            <p:nvPr/>
          </p:nvSpPr>
          <p:spPr>
            <a:xfrm>
              <a:off x="7221158" y="2082624"/>
              <a:ext cx="6966" cy="92695"/>
            </a:xfrm>
            <a:custGeom>
              <a:avLst/>
              <a:gdLst/>
              <a:ahLst/>
              <a:cxnLst/>
              <a:rect l="l" t="t" r="r" b="b"/>
              <a:pathLst>
                <a:path w="137" h="1823" extrusionOk="0">
                  <a:moveTo>
                    <a:pt x="67" y="1"/>
                  </a:moveTo>
                  <a:cubicBezTo>
                    <a:pt x="30" y="1"/>
                    <a:pt x="1" y="30"/>
                    <a:pt x="1" y="67"/>
                  </a:cubicBezTo>
                  <a:lnTo>
                    <a:pt x="1" y="1753"/>
                  </a:lnTo>
                  <a:cubicBezTo>
                    <a:pt x="1" y="1790"/>
                    <a:pt x="30" y="1823"/>
                    <a:pt x="67" y="1823"/>
                  </a:cubicBezTo>
                  <a:cubicBezTo>
                    <a:pt x="107" y="1823"/>
                    <a:pt x="136" y="1790"/>
                    <a:pt x="136" y="1753"/>
                  </a:cubicBezTo>
                  <a:lnTo>
                    <a:pt x="136" y="67"/>
                  </a:lnTo>
                  <a:cubicBezTo>
                    <a:pt x="136" y="30"/>
                    <a:pt x="107" y="1"/>
                    <a:pt x="67"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90;p37">
              <a:extLst>
                <a:ext uri="{FF2B5EF4-FFF2-40B4-BE49-F238E27FC236}">
                  <a16:creationId xmlns:a16="http://schemas.microsoft.com/office/drawing/2014/main" id="{ED772D30-8B03-70E7-1D3D-FE63C0D6BAB8}"/>
                </a:ext>
              </a:extLst>
            </p:cNvPr>
            <p:cNvSpPr/>
            <p:nvPr/>
          </p:nvSpPr>
          <p:spPr>
            <a:xfrm>
              <a:off x="7234988" y="2051150"/>
              <a:ext cx="8390" cy="78153"/>
            </a:xfrm>
            <a:custGeom>
              <a:avLst/>
              <a:gdLst/>
              <a:ahLst/>
              <a:cxnLst/>
              <a:rect l="l" t="t" r="r" b="b"/>
              <a:pathLst>
                <a:path w="165" h="1537" extrusionOk="0">
                  <a:moveTo>
                    <a:pt x="66" y="0"/>
                  </a:moveTo>
                  <a:cubicBezTo>
                    <a:pt x="29" y="4"/>
                    <a:pt x="0" y="33"/>
                    <a:pt x="0" y="70"/>
                  </a:cubicBezTo>
                  <a:lnTo>
                    <a:pt x="29" y="1470"/>
                  </a:lnTo>
                  <a:cubicBezTo>
                    <a:pt x="29" y="1507"/>
                    <a:pt x="62" y="1536"/>
                    <a:pt x="99" y="1536"/>
                  </a:cubicBezTo>
                  <a:cubicBezTo>
                    <a:pt x="136" y="1536"/>
                    <a:pt x="165" y="1507"/>
                    <a:pt x="165" y="1466"/>
                  </a:cubicBezTo>
                  <a:lnTo>
                    <a:pt x="136" y="66"/>
                  </a:lnTo>
                  <a:cubicBezTo>
                    <a:pt x="136" y="30"/>
                    <a:pt x="103" y="0"/>
                    <a:pt x="66"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91;p37">
              <a:extLst>
                <a:ext uri="{FF2B5EF4-FFF2-40B4-BE49-F238E27FC236}">
                  <a16:creationId xmlns:a16="http://schemas.microsoft.com/office/drawing/2014/main" id="{DCE20D5A-62EA-AE57-5732-1148F90625F7}"/>
                </a:ext>
              </a:extLst>
            </p:cNvPr>
            <p:cNvSpPr/>
            <p:nvPr/>
          </p:nvSpPr>
          <p:spPr>
            <a:xfrm>
              <a:off x="7257513" y="2097827"/>
              <a:ext cx="40678" cy="52170"/>
            </a:xfrm>
            <a:custGeom>
              <a:avLst/>
              <a:gdLst/>
              <a:ahLst/>
              <a:cxnLst/>
              <a:rect l="l" t="t" r="r" b="b"/>
              <a:pathLst>
                <a:path w="800" h="1026" extrusionOk="0">
                  <a:moveTo>
                    <a:pt x="724" y="1"/>
                  </a:moveTo>
                  <a:cubicBezTo>
                    <a:pt x="702" y="1"/>
                    <a:pt x="681" y="10"/>
                    <a:pt x="668" y="28"/>
                  </a:cubicBezTo>
                  <a:lnTo>
                    <a:pt x="23" y="919"/>
                  </a:lnTo>
                  <a:cubicBezTo>
                    <a:pt x="1" y="948"/>
                    <a:pt x="4" y="992"/>
                    <a:pt x="37" y="1014"/>
                  </a:cubicBezTo>
                  <a:cubicBezTo>
                    <a:pt x="48" y="1021"/>
                    <a:pt x="63" y="1025"/>
                    <a:pt x="74" y="1025"/>
                  </a:cubicBezTo>
                  <a:cubicBezTo>
                    <a:pt x="96" y="1025"/>
                    <a:pt x="118" y="1014"/>
                    <a:pt x="129" y="996"/>
                  </a:cubicBezTo>
                  <a:lnTo>
                    <a:pt x="778" y="109"/>
                  </a:lnTo>
                  <a:cubicBezTo>
                    <a:pt x="800" y="79"/>
                    <a:pt x="792" y="35"/>
                    <a:pt x="763" y="13"/>
                  </a:cubicBezTo>
                  <a:cubicBezTo>
                    <a:pt x="751" y="5"/>
                    <a:pt x="738" y="1"/>
                    <a:pt x="724"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92;p37">
              <a:extLst>
                <a:ext uri="{FF2B5EF4-FFF2-40B4-BE49-F238E27FC236}">
                  <a16:creationId xmlns:a16="http://schemas.microsoft.com/office/drawing/2014/main" id="{4FFDDB4E-EFD4-94EF-4EDC-0DD96B11C14F}"/>
                </a:ext>
              </a:extLst>
            </p:cNvPr>
            <p:cNvSpPr/>
            <p:nvPr/>
          </p:nvSpPr>
          <p:spPr>
            <a:xfrm>
              <a:off x="7166396" y="2224943"/>
              <a:ext cx="37678" cy="55881"/>
            </a:xfrm>
            <a:custGeom>
              <a:avLst/>
              <a:gdLst/>
              <a:ahLst/>
              <a:cxnLst/>
              <a:rect l="l" t="t" r="r" b="b"/>
              <a:pathLst>
                <a:path w="741" h="1099" extrusionOk="0">
                  <a:moveTo>
                    <a:pt x="75" y="1"/>
                  </a:moveTo>
                  <a:cubicBezTo>
                    <a:pt x="63" y="1"/>
                    <a:pt x="51" y="3"/>
                    <a:pt x="40" y="10"/>
                  </a:cubicBezTo>
                  <a:cubicBezTo>
                    <a:pt x="11" y="32"/>
                    <a:pt x="0" y="72"/>
                    <a:pt x="18" y="105"/>
                  </a:cubicBezTo>
                  <a:lnTo>
                    <a:pt x="605" y="1065"/>
                  </a:lnTo>
                  <a:cubicBezTo>
                    <a:pt x="620" y="1087"/>
                    <a:pt x="642" y="1098"/>
                    <a:pt x="664" y="1098"/>
                  </a:cubicBezTo>
                  <a:cubicBezTo>
                    <a:pt x="675" y="1098"/>
                    <a:pt x="689" y="1095"/>
                    <a:pt x="700" y="1087"/>
                  </a:cubicBezTo>
                  <a:cubicBezTo>
                    <a:pt x="730" y="1069"/>
                    <a:pt x="741" y="1029"/>
                    <a:pt x="722" y="996"/>
                  </a:cubicBezTo>
                  <a:lnTo>
                    <a:pt x="136" y="32"/>
                  </a:lnTo>
                  <a:cubicBezTo>
                    <a:pt x="121" y="12"/>
                    <a:pt x="98" y="1"/>
                    <a:pt x="75"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93;p37">
              <a:extLst>
                <a:ext uri="{FF2B5EF4-FFF2-40B4-BE49-F238E27FC236}">
                  <a16:creationId xmlns:a16="http://schemas.microsoft.com/office/drawing/2014/main" id="{83D9FD7D-7234-F927-A885-BF80B39FC1E8}"/>
                </a:ext>
              </a:extLst>
            </p:cNvPr>
            <p:cNvSpPr/>
            <p:nvPr/>
          </p:nvSpPr>
          <p:spPr>
            <a:xfrm>
              <a:off x="6242820" y="2036201"/>
              <a:ext cx="482085" cy="562526"/>
            </a:xfrm>
            <a:custGeom>
              <a:avLst/>
              <a:gdLst/>
              <a:ahLst/>
              <a:cxnLst/>
              <a:rect l="l" t="t" r="r" b="b"/>
              <a:pathLst>
                <a:path w="9481" h="11063" extrusionOk="0">
                  <a:moveTo>
                    <a:pt x="5233" y="1"/>
                  </a:moveTo>
                  <a:cubicBezTo>
                    <a:pt x="5225" y="1"/>
                    <a:pt x="5218" y="1"/>
                    <a:pt x="5210" y="1"/>
                  </a:cubicBezTo>
                  <a:cubicBezTo>
                    <a:pt x="2420" y="27"/>
                    <a:pt x="2658" y="2442"/>
                    <a:pt x="2658" y="2442"/>
                  </a:cubicBezTo>
                  <a:cubicBezTo>
                    <a:pt x="2658" y="2442"/>
                    <a:pt x="1518" y="2699"/>
                    <a:pt x="1112" y="3982"/>
                  </a:cubicBezTo>
                  <a:cubicBezTo>
                    <a:pt x="686" y="5309"/>
                    <a:pt x="1441" y="6306"/>
                    <a:pt x="1441" y="6306"/>
                  </a:cubicBezTo>
                  <a:cubicBezTo>
                    <a:pt x="1441" y="6306"/>
                    <a:pt x="1" y="7424"/>
                    <a:pt x="840" y="9011"/>
                  </a:cubicBezTo>
                  <a:cubicBezTo>
                    <a:pt x="1309" y="9895"/>
                    <a:pt x="1997" y="10081"/>
                    <a:pt x="2494" y="10081"/>
                  </a:cubicBezTo>
                  <a:cubicBezTo>
                    <a:pt x="2856" y="10081"/>
                    <a:pt x="3117" y="9982"/>
                    <a:pt x="3117" y="9982"/>
                  </a:cubicBezTo>
                  <a:cubicBezTo>
                    <a:pt x="3117" y="9982"/>
                    <a:pt x="3608" y="11062"/>
                    <a:pt x="4780" y="11062"/>
                  </a:cubicBezTo>
                  <a:cubicBezTo>
                    <a:pt x="4919" y="11062"/>
                    <a:pt x="5069" y="11047"/>
                    <a:pt x="5228" y="11012"/>
                  </a:cubicBezTo>
                  <a:cubicBezTo>
                    <a:pt x="6152" y="10811"/>
                    <a:pt x="6427" y="10129"/>
                    <a:pt x="6394" y="9828"/>
                  </a:cubicBezTo>
                  <a:lnTo>
                    <a:pt x="6394" y="9828"/>
                  </a:lnTo>
                  <a:cubicBezTo>
                    <a:pt x="6525" y="10022"/>
                    <a:pt x="6969" y="10200"/>
                    <a:pt x="7467" y="10200"/>
                  </a:cubicBezTo>
                  <a:cubicBezTo>
                    <a:pt x="7830" y="10200"/>
                    <a:pt x="8221" y="10106"/>
                    <a:pt x="8542" y="9854"/>
                  </a:cubicBezTo>
                  <a:cubicBezTo>
                    <a:pt x="9121" y="9396"/>
                    <a:pt x="9480" y="8659"/>
                    <a:pt x="9480" y="7919"/>
                  </a:cubicBezTo>
                  <a:cubicBezTo>
                    <a:pt x="9477" y="7178"/>
                    <a:pt x="9088" y="6698"/>
                    <a:pt x="8457" y="6310"/>
                  </a:cubicBezTo>
                  <a:cubicBezTo>
                    <a:pt x="9198" y="6002"/>
                    <a:pt x="9433" y="4755"/>
                    <a:pt x="9154" y="4004"/>
                  </a:cubicBezTo>
                  <a:cubicBezTo>
                    <a:pt x="8752" y="2937"/>
                    <a:pt x="8045" y="2660"/>
                    <a:pt x="7412" y="2660"/>
                  </a:cubicBezTo>
                  <a:cubicBezTo>
                    <a:pt x="7340" y="2660"/>
                    <a:pt x="7269" y="2663"/>
                    <a:pt x="7200" y="2670"/>
                  </a:cubicBezTo>
                  <a:cubicBezTo>
                    <a:pt x="7597" y="1245"/>
                    <a:pt x="6563" y="1"/>
                    <a:pt x="523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94;p37">
              <a:extLst>
                <a:ext uri="{FF2B5EF4-FFF2-40B4-BE49-F238E27FC236}">
                  <a16:creationId xmlns:a16="http://schemas.microsoft.com/office/drawing/2014/main" id="{EC15765E-B9FB-01A1-7FEB-4B3FE648F9C9}"/>
                </a:ext>
              </a:extLst>
            </p:cNvPr>
            <p:cNvSpPr/>
            <p:nvPr/>
          </p:nvSpPr>
          <p:spPr>
            <a:xfrm>
              <a:off x="6285531" y="2356992"/>
              <a:ext cx="439373" cy="241729"/>
            </a:xfrm>
            <a:custGeom>
              <a:avLst/>
              <a:gdLst/>
              <a:ahLst/>
              <a:cxnLst/>
              <a:rect l="l" t="t" r="r" b="b"/>
              <a:pathLst>
                <a:path w="8641" h="4754" extrusionOk="0">
                  <a:moveTo>
                    <a:pt x="7617" y="1"/>
                  </a:moveTo>
                  <a:cubicBezTo>
                    <a:pt x="7617" y="1"/>
                    <a:pt x="5315" y="1547"/>
                    <a:pt x="3369" y="2204"/>
                  </a:cubicBezTo>
                  <a:cubicBezTo>
                    <a:pt x="2049" y="2647"/>
                    <a:pt x="968" y="2718"/>
                    <a:pt x="410" y="2718"/>
                  </a:cubicBezTo>
                  <a:cubicBezTo>
                    <a:pt x="147" y="2718"/>
                    <a:pt x="0" y="2702"/>
                    <a:pt x="0" y="2702"/>
                  </a:cubicBezTo>
                  <a:lnTo>
                    <a:pt x="0" y="2702"/>
                  </a:lnTo>
                  <a:cubicBezTo>
                    <a:pt x="136" y="2951"/>
                    <a:pt x="286" y="3146"/>
                    <a:pt x="444" y="3296"/>
                  </a:cubicBezTo>
                  <a:cubicBezTo>
                    <a:pt x="846" y="3676"/>
                    <a:pt x="1301" y="3772"/>
                    <a:pt x="1656" y="3772"/>
                  </a:cubicBezTo>
                  <a:cubicBezTo>
                    <a:pt x="2017" y="3772"/>
                    <a:pt x="2277" y="3673"/>
                    <a:pt x="2277" y="3673"/>
                  </a:cubicBezTo>
                  <a:cubicBezTo>
                    <a:pt x="2277" y="3673"/>
                    <a:pt x="2768" y="4753"/>
                    <a:pt x="3940" y="4753"/>
                  </a:cubicBezTo>
                  <a:cubicBezTo>
                    <a:pt x="4079" y="4753"/>
                    <a:pt x="4229" y="4738"/>
                    <a:pt x="4388" y="4703"/>
                  </a:cubicBezTo>
                  <a:cubicBezTo>
                    <a:pt x="5312" y="4502"/>
                    <a:pt x="5587" y="3820"/>
                    <a:pt x="5554" y="3519"/>
                  </a:cubicBezTo>
                  <a:lnTo>
                    <a:pt x="5554" y="3519"/>
                  </a:lnTo>
                  <a:cubicBezTo>
                    <a:pt x="5685" y="3713"/>
                    <a:pt x="6129" y="3891"/>
                    <a:pt x="6627" y="3891"/>
                  </a:cubicBezTo>
                  <a:cubicBezTo>
                    <a:pt x="6990" y="3891"/>
                    <a:pt x="7381" y="3797"/>
                    <a:pt x="7702" y="3545"/>
                  </a:cubicBezTo>
                  <a:cubicBezTo>
                    <a:pt x="8281" y="3087"/>
                    <a:pt x="8640" y="2350"/>
                    <a:pt x="8640" y="1610"/>
                  </a:cubicBezTo>
                  <a:cubicBezTo>
                    <a:pt x="8637" y="869"/>
                    <a:pt x="8248" y="389"/>
                    <a:pt x="7617" y="1"/>
                  </a:cubicBezTo>
                  <a:close/>
                </a:path>
              </a:pathLst>
            </a:custGeom>
            <a:solidFill>
              <a:srgbClr val="233A47">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95;p37">
              <a:extLst>
                <a:ext uri="{FF2B5EF4-FFF2-40B4-BE49-F238E27FC236}">
                  <a16:creationId xmlns:a16="http://schemas.microsoft.com/office/drawing/2014/main" id="{75C285D5-79DA-A8F6-A0E1-0B6AD2D6DCF0}"/>
                </a:ext>
              </a:extLst>
            </p:cNvPr>
            <p:cNvSpPr/>
            <p:nvPr/>
          </p:nvSpPr>
          <p:spPr>
            <a:xfrm>
              <a:off x="6458867" y="2147148"/>
              <a:ext cx="68237" cy="926950"/>
            </a:xfrm>
            <a:custGeom>
              <a:avLst/>
              <a:gdLst/>
              <a:ahLst/>
              <a:cxnLst/>
              <a:rect l="l" t="t" r="r" b="b"/>
              <a:pathLst>
                <a:path w="1342" h="18230" extrusionOk="0">
                  <a:moveTo>
                    <a:pt x="655" y="0"/>
                  </a:moveTo>
                  <a:cubicBezTo>
                    <a:pt x="617" y="0"/>
                    <a:pt x="580" y="22"/>
                    <a:pt x="561" y="29"/>
                  </a:cubicBezTo>
                  <a:cubicBezTo>
                    <a:pt x="0" y="194"/>
                    <a:pt x="114" y="18229"/>
                    <a:pt x="114" y="18229"/>
                  </a:cubicBezTo>
                  <a:lnTo>
                    <a:pt x="1342" y="18115"/>
                  </a:lnTo>
                  <a:cubicBezTo>
                    <a:pt x="1342" y="18115"/>
                    <a:pt x="1225" y="2427"/>
                    <a:pt x="759" y="128"/>
                  </a:cubicBezTo>
                  <a:cubicBezTo>
                    <a:pt x="738" y="27"/>
                    <a:pt x="696" y="0"/>
                    <a:pt x="655"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96;p37">
              <a:extLst>
                <a:ext uri="{FF2B5EF4-FFF2-40B4-BE49-F238E27FC236}">
                  <a16:creationId xmlns:a16="http://schemas.microsoft.com/office/drawing/2014/main" id="{61466BE4-E436-1F3E-741A-F97521FCDB70}"/>
                </a:ext>
              </a:extLst>
            </p:cNvPr>
            <p:cNvSpPr/>
            <p:nvPr/>
          </p:nvSpPr>
          <p:spPr>
            <a:xfrm>
              <a:off x="6502086" y="2215588"/>
              <a:ext cx="63051" cy="105864"/>
            </a:xfrm>
            <a:custGeom>
              <a:avLst/>
              <a:gdLst/>
              <a:ahLst/>
              <a:cxnLst/>
              <a:rect l="l" t="t" r="r" b="b"/>
              <a:pathLst>
                <a:path w="1240" h="2082" extrusionOk="0">
                  <a:moveTo>
                    <a:pt x="988" y="1"/>
                  </a:moveTo>
                  <a:cubicBezTo>
                    <a:pt x="969" y="1"/>
                    <a:pt x="955" y="7"/>
                    <a:pt x="947" y="21"/>
                  </a:cubicBezTo>
                  <a:cubicBezTo>
                    <a:pt x="657" y="582"/>
                    <a:pt x="1" y="1297"/>
                    <a:pt x="1" y="1297"/>
                  </a:cubicBezTo>
                  <a:lnTo>
                    <a:pt x="122" y="2081"/>
                  </a:lnTo>
                  <a:cubicBezTo>
                    <a:pt x="664" y="1623"/>
                    <a:pt x="1240" y="223"/>
                    <a:pt x="1185" y="131"/>
                  </a:cubicBezTo>
                  <a:cubicBezTo>
                    <a:pt x="1143" y="62"/>
                    <a:pt x="1047" y="1"/>
                    <a:pt x="988"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97;p37">
              <a:extLst>
                <a:ext uri="{FF2B5EF4-FFF2-40B4-BE49-F238E27FC236}">
                  <a16:creationId xmlns:a16="http://schemas.microsoft.com/office/drawing/2014/main" id="{4B539902-139F-1464-A5DC-9DFE1EED4DF0}"/>
                </a:ext>
              </a:extLst>
            </p:cNvPr>
            <p:cNvSpPr/>
            <p:nvPr/>
          </p:nvSpPr>
          <p:spPr>
            <a:xfrm>
              <a:off x="6417122" y="2325111"/>
              <a:ext cx="63051" cy="105763"/>
            </a:xfrm>
            <a:custGeom>
              <a:avLst/>
              <a:gdLst/>
              <a:ahLst/>
              <a:cxnLst/>
              <a:rect l="l" t="t" r="r" b="b"/>
              <a:pathLst>
                <a:path w="1240" h="2080" extrusionOk="0">
                  <a:moveTo>
                    <a:pt x="251" y="0"/>
                  </a:moveTo>
                  <a:cubicBezTo>
                    <a:pt x="194" y="0"/>
                    <a:pt x="97" y="59"/>
                    <a:pt x="55" y="129"/>
                  </a:cubicBezTo>
                  <a:cubicBezTo>
                    <a:pt x="0" y="221"/>
                    <a:pt x="572" y="1621"/>
                    <a:pt x="1118" y="2079"/>
                  </a:cubicBezTo>
                  <a:lnTo>
                    <a:pt x="1239" y="1298"/>
                  </a:lnTo>
                  <a:cubicBezTo>
                    <a:pt x="1239" y="1298"/>
                    <a:pt x="583" y="584"/>
                    <a:pt x="290" y="19"/>
                  </a:cubicBezTo>
                  <a:cubicBezTo>
                    <a:pt x="283" y="6"/>
                    <a:pt x="269" y="0"/>
                    <a:pt x="251"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98;p37">
              <a:extLst>
                <a:ext uri="{FF2B5EF4-FFF2-40B4-BE49-F238E27FC236}">
                  <a16:creationId xmlns:a16="http://schemas.microsoft.com/office/drawing/2014/main" id="{DC62F07A-D426-1326-ECA8-EEC0FCF4F891}"/>
                </a:ext>
              </a:extLst>
            </p:cNvPr>
            <p:cNvSpPr/>
            <p:nvPr/>
          </p:nvSpPr>
          <p:spPr>
            <a:xfrm>
              <a:off x="6476561" y="2520260"/>
              <a:ext cx="5847" cy="152136"/>
            </a:xfrm>
            <a:custGeom>
              <a:avLst/>
              <a:gdLst/>
              <a:ahLst/>
              <a:cxnLst/>
              <a:rect l="l" t="t" r="r" b="b"/>
              <a:pathLst>
                <a:path w="115" h="2992" extrusionOk="0">
                  <a:moveTo>
                    <a:pt x="59" y="1"/>
                  </a:moveTo>
                  <a:cubicBezTo>
                    <a:pt x="26" y="1"/>
                    <a:pt x="1" y="23"/>
                    <a:pt x="1" y="56"/>
                  </a:cubicBezTo>
                  <a:lnTo>
                    <a:pt x="1" y="2937"/>
                  </a:lnTo>
                  <a:cubicBezTo>
                    <a:pt x="1" y="2966"/>
                    <a:pt x="26" y="2992"/>
                    <a:pt x="59" y="2992"/>
                  </a:cubicBezTo>
                  <a:cubicBezTo>
                    <a:pt x="89" y="2992"/>
                    <a:pt x="114" y="2966"/>
                    <a:pt x="114" y="2937"/>
                  </a:cubicBezTo>
                  <a:lnTo>
                    <a:pt x="114" y="56"/>
                  </a:lnTo>
                  <a:cubicBezTo>
                    <a:pt x="114" y="23"/>
                    <a:pt x="89" y="1"/>
                    <a:pt x="59"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99;p37">
              <a:extLst>
                <a:ext uri="{FF2B5EF4-FFF2-40B4-BE49-F238E27FC236}">
                  <a16:creationId xmlns:a16="http://schemas.microsoft.com/office/drawing/2014/main" id="{68E7C7C5-FE8D-D1F0-D2C0-3CE6B1C5FBCA}"/>
                </a:ext>
              </a:extLst>
            </p:cNvPr>
            <p:cNvSpPr/>
            <p:nvPr/>
          </p:nvSpPr>
          <p:spPr>
            <a:xfrm>
              <a:off x="6491663" y="2636394"/>
              <a:ext cx="7119" cy="125644"/>
            </a:xfrm>
            <a:custGeom>
              <a:avLst/>
              <a:gdLst/>
              <a:ahLst/>
              <a:cxnLst/>
              <a:rect l="l" t="t" r="r" b="b"/>
              <a:pathLst>
                <a:path w="140" h="2471" extrusionOk="0">
                  <a:moveTo>
                    <a:pt x="81" y="0"/>
                  </a:moveTo>
                  <a:cubicBezTo>
                    <a:pt x="52" y="0"/>
                    <a:pt x="26" y="26"/>
                    <a:pt x="26" y="59"/>
                  </a:cubicBezTo>
                  <a:lnTo>
                    <a:pt x="0" y="2412"/>
                  </a:lnTo>
                  <a:cubicBezTo>
                    <a:pt x="0" y="2442"/>
                    <a:pt x="26" y="2467"/>
                    <a:pt x="59" y="2471"/>
                  </a:cubicBezTo>
                  <a:cubicBezTo>
                    <a:pt x="88" y="2471"/>
                    <a:pt x="114" y="2445"/>
                    <a:pt x="114" y="2412"/>
                  </a:cubicBezTo>
                  <a:lnTo>
                    <a:pt x="140" y="59"/>
                  </a:lnTo>
                  <a:cubicBezTo>
                    <a:pt x="140" y="26"/>
                    <a:pt x="114" y="0"/>
                    <a:pt x="81"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00;p37">
              <a:extLst>
                <a:ext uri="{FF2B5EF4-FFF2-40B4-BE49-F238E27FC236}">
                  <a16:creationId xmlns:a16="http://schemas.microsoft.com/office/drawing/2014/main" id="{FAEB8C36-9391-656A-ED8A-5807537D68B6}"/>
                </a:ext>
              </a:extLst>
            </p:cNvPr>
            <p:cNvSpPr/>
            <p:nvPr/>
          </p:nvSpPr>
          <p:spPr>
            <a:xfrm>
              <a:off x="6475443" y="2716630"/>
              <a:ext cx="6966" cy="109373"/>
            </a:xfrm>
            <a:custGeom>
              <a:avLst/>
              <a:gdLst/>
              <a:ahLst/>
              <a:cxnLst/>
              <a:rect l="l" t="t" r="r" b="b"/>
              <a:pathLst>
                <a:path w="137" h="2151" extrusionOk="0">
                  <a:moveTo>
                    <a:pt x="66" y="1"/>
                  </a:moveTo>
                  <a:cubicBezTo>
                    <a:pt x="62" y="1"/>
                    <a:pt x="59" y="1"/>
                    <a:pt x="56" y="2"/>
                  </a:cubicBezTo>
                  <a:cubicBezTo>
                    <a:pt x="26" y="2"/>
                    <a:pt x="1" y="28"/>
                    <a:pt x="1" y="57"/>
                  </a:cubicBezTo>
                  <a:lnTo>
                    <a:pt x="23" y="2092"/>
                  </a:lnTo>
                  <a:cubicBezTo>
                    <a:pt x="23" y="2125"/>
                    <a:pt x="48" y="2150"/>
                    <a:pt x="81" y="2150"/>
                  </a:cubicBezTo>
                  <a:cubicBezTo>
                    <a:pt x="114" y="2147"/>
                    <a:pt x="136" y="2121"/>
                    <a:pt x="136" y="2092"/>
                  </a:cubicBezTo>
                  <a:lnTo>
                    <a:pt x="114" y="57"/>
                  </a:lnTo>
                  <a:cubicBezTo>
                    <a:pt x="114" y="28"/>
                    <a:pt x="94" y="1"/>
                    <a:pt x="66"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01;p37">
              <a:extLst>
                <a:ext uri="{FF2B5EF4-FFF2-40B4-BE49-F238E27FC236}">
                  <a16:creationId xmlns:a16="http://schemas.microsoft.com/office/drawing/2014/main" id="{DAD3605E-D060-951E-36B5-B9934A73EDFE}"/>
                </a:ext>
              </a:extLst>
            </p:cNvPr>
            <p:cNvSpPr/>
            <p:nvPr/>
          </p:nvSpPr>
          <p:spPr>
            <a:xfrm>
              <a:off x="6496341" y="2805052"/>
              <a:ext cx="8237" cy="167237"/>
            </a:xfrm>
            <a:custGeom>
              <a:avLst/>
              <a:gdLst/>
              <a:ahLst/>
              <a:cxnLst/>
              <a:rect l="l" t="t" r="r" b="b"/>
              <a:pathLst>
                <a:path w="162" h="3289" extrusionOk="0">
                  <a:moveTo>
                    <a:pt x="59" y="1"/>
                  </a:moveTo>
                  <a:cubicBezTo>
                    <a:pt x="26" y="1"/>
                    <a:pt x="0" y="26"/>
                    <a:pt x="0" y="56"/>
                  </a:cubicBezTo>
                  <a:lnTo>
                    <a:pt x="48" y="3234"/>
                  </a:lnTo>
                  <a:cubicBezTo>
                    <a:pt x="48" y="3267"/>
                    <a:pt x="73" y="3289"/>
                    <a:pt x="103" y="3289"/>
                  </a:cubicBezTo>
                  <a:lnTo>
                    <a:pt x="106" y="3289"/>
                  </a:lnTo>
                  <a:cubicBezTo>
                    <a:pt x="136" y="3289"/>
                    <a:pt x="161" y="3263"/>
                    <a:pt x="161" y="3234"/>
                  </a:cubicBezTo>
                  <a:lnTo>
                    <a:pt x="114" y="56"/>
                  </a:lnTo>
                  <a:cubicBezTo>
                    <a:pt x="114" y="23"/>
                    <a:pt x="88" y="1"/>
                    <a:pt x="59"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02;p37">
              <a:extLst>
                <a:ext uri="{FF2B5EF4-FFF2-40B4-BE49-F238E27FC236}">
                  <a16:creationId xmlns:a16="http://schemas.microsoft.com/office/drawing/2014/main" id="{7D0AFA7F-A5AE-2C19-D9D8-0EFCA2C42D97}"/>
                </a:ext>
              </a:extLst>
            </p:cNvPr>
            <p:cNvSpPr/>
            <p:nvPr/>
          </p:nvSpPr>
          <p:spPr>
            <a:xfrm>
              <a:off x="6476561" y="2888746"/>
              <a:ext cx="7119" cy="112627"/>
            </a:xfrm>
            <a:custGeom>
              <a:avLst/>
              <a:gdLst/>
              <a:ahLst/>
              <a:cxnLst/>
              <a:rect l="l" t="t" r="r" b="b"/>
              <a:pathLst>
                <a:path w="140" h="2215" extrusionOk="0">
                  <a:moveTo>
                    <a:pt x="65" y="0"/>
                  </a:moveTo>
                  <a:cubicBezTo>
                    <a:pt x="63" y="0"/>
                    <a:pt x="61" y="0"/>
                    <a:pt x="59" y="0"/>
                  </a:cubicBezTo>
                  <a:cubicBezTo>
                    <a:pt x="26" y="0"/>
                    <a:pt x="1" y="26"/>
                    <a:pt x="1" y="55"/>
                  </a:cubicBezTo>
                  <a:lnTo>
                    <a:pt x="26" y="2160"/>
                  </a:lnTo>
                  <a:cubicBezTo>
                    <a:pt x="26" y="2193"/>
                    <a:pt x="52" y="2215"/>
                    <a:pt x="81" y="2215"/>
                  </a:cubicBezTo>
                  <a:cubicBezTo>
                    <a:pt x="114" y="2215"/>
                    <a:pt x="140" y="2189"/>
                    <a:pt x="140" y="2160"/>
                  </a:cubicBezTo>
                  <a:lnTo>
                    <a:pt x="114" y="55"/>
                  </a:lnTo>
                  <a:cubicBezTo>
                    <a:pt x="114" y="25"/>
                    <a:pt x="95" y="0"/>
                    <a:pt x="65"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03;p37">
              <a:extLst>
                <a:ext uri="{FF2B5EF4-FFF2-40B4-BE49-F238E27FC236}">
                  <a16:creationId xmlns:a16="http://schemas.microsoft.com/office/drawing/2014/main" id="{D473A023-06FB-8840-BC3B-586C04E1EA46}"/>
                </a:ext>
              </a:extLst>
            </p:cNvPr>
            <p:cNvSpPr/>
            <p:nvPr/>
          </p:nvSpPr>
          <p:spPr>
            <a:xfrm>
              <a:off x="6508086" y="2704986"/>
              <a:ext cx="10475" cy="138356"/>
            </a:xfrm>
            <a:custGeom>
              <a:avLst/>
              <a:gdLst/>
              <a:ahLst/>
              <a:cxnLst/>
              <a:rect l="l" t="t" r="r" b="b"/>
              <a:pathLst>
                <a:path w="206" h="2721" extrusionOk="0">
                  <a:moveTo>
                    <a:pt x="55" y="0"/>
                  </a:moveTo>
                  <a:cubicBezTo>
                    <a:pt x="22" y="0"/>
                    <a:pt x="0" y="30"/>
                    <a:pt x="0" y="59"/>
                  </a:cubicBezTo>
                  <a:lnTo>
                    <a:pt x="92" y="2665"/>
                  </a:lnTo>
                  <a:cubicBezTo>
                    <a:pt x="92" y="2698"/>
                    <a:pt x="117" y="2720"/>
                    <a:pt x="147" y="2720"/>
                  </a:cubicBezTo>
                  <a:lnTo>
                    <a:pt x="150" y="2720"/>
                  </a:lnTo>
                  <a:cubicBezTo>
                    <a:pt x="180" y="2720"/>
                    <a:pt x="205" y="2694"/>
                    <a:pt x="205" y="2661"/>
                  </a:cubicBezTo>
                  <a:lnTo>
                    <a:pt x="114" y="55"/>
                  </a:lnTo>
                  <a:cubicBezTo>
                    <a:pt x="110" y="26"/>
                    <a:pt x="88" y="0"/>
                    <a:pt x="55"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4;p37">
              <a:extLst>
                <a:ext uri="{FF2B5EF4-FFF2-40B4-BE49-F238E27FC236}">
                  <a16:creationId xmlns:a16="http://schemas.microsoft.com/office/drawing/2014/main" id="{EB0451EE-06C5-F2D8-822C-CF6B3CFD79FC}"/>
                </a:ext>
              </a:extLst>
            </p:cNvPr>
            <p:cNvSpPr/>
            <p:nvPr/>
          </p:nvSpPr>
          <p:spPr>
            <a:xfrm>
              <a:off x="6491663" y="2453906"/>
              <a:ext cx="9356" cy="148780"/>
            </a:xfrm>
            <a:custGeom>
              <a:avLst/>
              <a:gdLst/>
              <a:ahLst/>
              <a:cxnLst/>
              <a:rect l="l" t="t" r="r" b="b"/>
              <a:pathLst>
                <a:path w="184" h="2926" extrusionOk="0">
                  <a:moveTo>
                    <a:pt x="59" y="1"/>
                  </a:moveTo>
                  <a:cubicBezTo>
                    <a:pt x="26" y="1"/>
                    <a:pt x="0" y="26"/>
                    <a:pt x="0" y="59"/>
                  </a:cubicBezTo>
                  <a:lnTo>
                    <a:pt x="70" y="2871"/>
                  </a:lnTo>
                  <a:cubicBezTo>
                    <a:pt x="70" y="2900"/>
                    <a:pt x="96" y="2926"/>
                    <a:pt x="129" y="2926"/>
                  </a:cubicBezTo>
                  <a:cubicBezTo>
                    <a:pt x="162" y="2926"/>
                    <a:pt x="184" y="2900"/>
                    <a:pt x="184" y="2867"/>
                  </a:cubicBezTo>
                  <a:lnTo>
                    <a:pt x="114" y="56"/>
                  </a:lnTo>
                  <a:cubicBezTo>
                    <a:pt x="114" y="26"/>
                    <a:pt x="88" y="1"/>
                    <a:pt x="59"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05;p37">
              <a:extLst>
                <a:ext uri="{FF2B5EF4-FFF2-40B4-BE49-F238E27FC236}">
                  <a16:creationId xmlns:a16="http://schemas.microsoft.com/office/drawing/2014/main" id="{A8849B57-0456-7C9A-E661-90A4BE270F68}"/>
                </a:ext>
              </a:extLst>
            </p:cNvPr>
            <p:cNvSpPr/>
            <p:nvPr/>
          </p:nvSpPr>
          <p:spPr>
            <a:xfrm>
              <a:off x="6474883" y="2390551"/>
              <a:ext cx="5847" cy="100119"/>
            </a:xfrm>
            <a:custGeom>
              <a:avLst/>
              <a:gdLst/>
              <a:ahLst/>
              <a:cxnLst/>
              <a:rect l="l" t="t" r="r" b="b"/>
              <a:pathLst>
                <a:path w="115" h="1969" extrusionOk="0">
                  <a:moveTo>
                    <a:pt x="56" y="0"/>
                  </a:moveTo>
                  <a:cubicBezTo>
                    <a:pt x="26" y="0"/>
                    <a:pt x="1" y="26"/>
                    <a:pt x="1" y="55"/>
                  </a:cubicBezTo>
                  <a:lnTo>
                    <a:pt x="1" y="1914"/>
                  </a:lnTo>
                  <a:cubicBezTo>
                    <a:pt x="1" y="1943"/>
                    <a:pt x="26" y="1969"/>
                    <a:pt x="56" y="1969"/>
                  </a:cubicBezTo>
                  <a:cubicBezTo>
                    <a:pt x="89" y="1969"/>
                    <a:pt x="114" y="1943"/>
                    <a:pt x="114" y="1914"/>
                  </a:cubicBezTo>
                  <a:lnTo>
                    <a:pt x="114" y="55"/>
                  </a:lnTo>
                  <a:cubicBezTo>
                    <a:pt x="114" y="26"/>
                    <a:pt x="89" y="0"/>
                    <a:pt x="56"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06;p37">
              <a:extLst>
                <a:ext uri="{FF2B5EF4-FFF2-40B4-BE49-F238E27FC236}">
                  <a16:creationId xmlns:a16="http://schemas.microsoft.com/office/drawing/2014/main" id="{76677952-9130-95C2-7334-F66B314BCEFC}"/>
                </a:ext>
              </a:extLst>
            </p:cNvPr>
            <p:cNvSpPr/>
            <p:nvPr/>
          </p:nvSpPr>
          <p:spPr>
            <a:xfrm>
              <a:off x="6492222" y="2319925"/>
              <a:ext cx="6407" cy="100881"/>
            </a:xfrm>
            <a:custGeom>
              <a:avLst/>
              <a:gdLst/>
              <a:ahLst/>
              <a:cxnLst/>
              <a:rect l="l" t="t" r="r" b="b"/>
              <a:pathLst>
                <a:path w="126" h="1984" extrusionOk="0">
                  <a:moveTo>
                    <a:pt x="55" y="0"/>
                  </a:moveTo>
                  <a:cubicBezTo>
                    <a:pt x="26" y="0"/>
                    <a:pt x="0" y="26"/>
                    <a:pt x="0" y="55"/>
                  </a:cubicBezTo>
                  <a:lnTo>
                    <a:pt x="11" y="1924"/>
                  </a:lnTo>
                  <a:cubicBezTo>
                    <a:pt x="11" y="1957"/>
                    <a:pt x="37" y="1983"/>
                    <a:pt x="70" y="1983"/>
                  </a:cubicBezTo>
                  <a:cubicBezTo>
                    <a:pt x="99" y="1983"/>
                    <a:pt x="125" y="1957"/>
                    <a:pt x="125" y="1924"/>
                  </a:cubicBezTo>
                  <a:lnTo>
                    <a:pt x="114" y="55"/>
                  </a:lnTo>
                  <a:cubicBezTo>
                    <a:pt x="114" y="26"/>
                    <a:pt x="88" y="0"/>
                    <a:pt x="55"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07;p37">
              <a:extLst>
                <a:ext uri="{FF2B5EF4-FFF2-40B4-BE49-F238E27FC236}">
                  <a16:creationId xmlns:a16="http://schemas.microsoft.com/office/drawing/2014/main" id="{7F0BF918-C906-6BB0-0E1F-5C48F792D334}"/>
                </a:ext>
              </a:extLst>
            </p:cNvPr>
            <p:cNvSpPr/>
            <p:nvPr/>
          </p:nvSpPr>
          <p:spPr>
            <a:xfrm>
              <a:off x="6480680" y="2233791"/>
              <a:ext cx="5797" cy="77797"/>
            </a:xfrm>
            <a:custGeom>
              <a:avLst/>
              <a:gdLst/>
              <a:ahLst/>
              <a:cxnLst/>
              <a:rect l="l" t="t" r="r" b="b"/>
              <a:pathLst>
                <a:path w="114" h="1530" extrusionOk="0">
                  <a:moveTo>
                    <a:pt x="55" y="1"/>
                  </a:moveTo>
                  <a:cubicBezTo>
                    <a:pt x="26" y="1"/>
                    <a:pt x="0" y="26"/>
                    <a:pt x="0" y="59"/>
                  </a:cubicBezTo>
                  <a:lnTo>
                    <a:pt x="0" y="1474"/>
                  </a:lnTo>
                  <a:cubicBezTo>
                    <a:pt x="0" y="1503"/>
                    <a:pt x="26" y="1529"/>
                    <a:pt x="55" y="1529"/>
                  </a:cubicBezTo>
                  <a:cubicBezTo>
                    <a:pt x="88" y="1529"/>
                    <a:pt x="114" y="1503"/>
                    <a:pt x="114" y="1474"/>
                  </a:cubicBezTo>
                  <a:lnTo>
                    <a:pt x="114" y="59"/>
                  </a:lnTo>
                  <a:cubicBezTo>
                    <a:pt x="114" y="26"/>
                    <a:pt x="88" y="1"/>
                    <a:pt x="55"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08;p37">
              <a:extLst>
                <a:ext uri="{FF2B5EF4-FFF2-40B4-BE49-F238E27FC236}">
                  <a16:creationId xmlns:a16="http://schemas.microsoft.com/office/drawing/2014/main" id="{9CA1AA35-24B2-6403-4764-3990E1481092}"/>
                </a:ext>
              </a:extLst>
            </p:cNvPr>
            <p:cNvSpPr/>
            <p:nvPr/>
          </p:nvSpPr>
          <p:spPr>
            <a:xfrm>
              <a:off x="6492222" y="2207503"/>
              <a:ext cx="7119" cy="65492"/>
            </a:xfrm>
            <a:custGeom>
              <a:avLst/>
              <a:gdLst/>
              <a:ahLst/>
              <a:cxnLst/>
              <a:rect l="l" t="t" r="r" b="b"/>
              <a:pathLst>
                <a:path w="140" h="1288" extrusionOk="0">
                  <a:moveTo>
                    <a:pt x="62" y="0"/>
                  </a:moveTo>
                  <a:cubicBezTo>
                    <a:pt x="60" y="0"/>
                    <a:pt x="58" y="0"/>
                    <a:pt x="55" y="1"/>
                  </a:cubicBezTo>
                  <a:cubicBezTo>
                    <a:pt x="22" y="1"/>
                    <a:pt x="0" y="26"/>
                    <a:pt x="0" y="59"/>
                  </a:cubicBezTo>
                  <a:lnTo>
                    <a:pt x="26" y="1232"/>
                  </a:lnTo>
                  <a:cubicBezTo>
                    <a:pt x="26" y="1265"/>
                    <a:pt x="52" y="1287"/>
                    <a:pt x="81" y="1287"/>
                  </a:cubicBezTo>
                  <a:lnTo>
                    <a:pt x="85" y="1287"/>
                  </a:lnTo>
                  <a:cubicBezTo>
                    <a:pt x="114" y="1287"/>
                    <a:pt x="140" y="1262"/>
                    <a:pt x="140" y="1232"/>
                  </a:cubicBezTo>
                  <a:lnTo>
                    <a:pt x="114" y="56"/>
                  </a:lnTo>
                  <a:cubicBezTo>
                    <a:pt x="114" y="28"/>
                    <a:pt x="95" y="0"/>
                    <a:pt x="62"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09;p37">
              <a:extLst>
                <a:ext uri="{FF2B5EF4-FFF2-40B4-BE49-F238E27FC236}">
                  <a16:creationId xmlns:a16="http://schemas.microsoft.com/office/drawing/2014/main" id="{9DD7ACF5-9B7C-1768-D526-82F296D515D8}"/>
                </a:ext>
              </a:extLst>
            </p:cNvPr>
            <p:cNvSpPr/>
            <p:nvPr/>
          </p:nvSpPr>
          <p:spPr>
            <a:xfrm>
              <a:off x="6511035" y="2246706"/>
              <a:ext cx="34170" cy="43627"/>
            </a:xfrm>
            <a:custGeom>
              <a:avLst/>
              <a:gdLst/>
              <a:ahLst/>
              <a:cxnLst/>
              <a:rect l="l" t="t" r="r" b="b"/>
              <a:pathLst>
                <a:path w="672" h="858" extrusionOk="0">
                  <a:moveTo>
                    <a:pt x="609" y="0"/>
                  </a:moveTo>
                  <a:cubicBezTo>
                    <a:pt x="591" y="0"/>
                    <a:pt x="573" y="8"/>
                    <a:pt x="562" y="21"/>
                  </a:cubicBezTo>
                  <a:lnTo>
                    <a:pt x="19" y="769"/>
                  </a:lnTo>
                  <a:cubicBezTo>
                    <a:pt x="1" y="795"/>
                    <a:pt x="8" y="828"/>
                    <a:pt x="34" y="846"/>
                  </a:cubicBezTo>
                  <a:cubicBezTo>
                    <a:pt x="41" y="854"/>
                    <a:pt x="56" y="857"/>
                    <a:pt x="67" y="857"/>
                  </a:cubicBezTo>
                  <a:cubicBezTo>
                    <a:pt x="81" y="857"/>
                    <a:pt x="100" y="850"/>
                    <a:pt x="111" y="835"/>
                  </a:cubicBezTo>
                  <a:lnTo>
                    <a:pt x="653" y="91"/>
                  </a:lnTo>
                  <a:cubicBezTo>
                    <a:pt x="672" y="65"/>
                    <a:pt x="668" y="29"/>
                    <a:pt x="642" y="10"/>
                  </a:cubicBezTo>
                  <a:cubicBezTo>
                    <a:pt x="632" y="3"/>
                    <a:pt x="621" y="0"/>
                    <a:pt x="609"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10;p37">
              <a:extLst>
                <a:ext uri="{FF2B5EF4-FFF2-40B4-BE49-F238E27FC236}">
                  <a16:creationId xmlns:a16="http://schemas.microsoft.com/office/drawing/2014/main" id="{C23B0DD7-4075-5B08-866C-D786CCEC1D7F}"/>
                </a:ext>
              </a:extLst>
            </p:cNvPr>
            <p:cNvSpPr/>
            <p:nvPr/>
          </p:nvSpPr>
          <p:spPr>
            <a:xfrm>
              <a:off x="6434613" y="2353280"/>
              <a:ext cx="31729" cy="46831"/>
            </a:xfrm>
            <a:custGeom>
              <a:avLst/>
              <a:gdLst/>
              <a:ahLst/>
              <a:cxnLst/>
              <a:rect l="l" t="t" r="r" b="b"/>
              <a:pathLst>
                <a:path w="624" h="921" extrusionOk="0">
                  <a:moveTo>
                    <a:pt x="66" y="0"/>
                  </a:moveTo>
                  <a:cubicBezTo>
                    <a:pt x="56" y="0"/>
                    <a:pt x="46" y="2"/>
                    <a:pt x="37" y="8"/>
                  </a:cubicBezTo>
                  <a:cubicBezTo>
                    <a:pt x="8" y="26"/>
                    <a:pt x="1" y="59"/>
                    <a:pt x="19" y="88"/>
                  </a:cubicBezTo>
                  <a:lnTo>
                    <a:pt x="510" y="895"/>
                  </a:lnTo>
                  <a:cubicBezTo>
                    <a:pt x="521" y="913"/>
                    <a:pt x="540" y="920"/>
                    <a:pt x="558" y="920"/>
                  </a:cubicBezTo>
                  <a:cubicBezTo>
                    <a:pt x="569" y="920"/>
                    <a:pt x="580" y="920"/>
                    <a:pt x="587" y="913"/>
                  </a:cubicBezTo>
                  <a:cubicBezTo>
                    <a:pt x="613" y="898"/>
                    <a:pt x="624" y="862"/>
                    <a:pt x="606" y="836"/>
                  </a:cubicBezTo>
                  <a:lnTo>
                    <a:pt x="114" y="26"/>
                  </a:lnTo>
                  <a:cubicBezTo>
                    <a:pt x="102" y="9"/>
                    <a:pt x="84" y="0"/>
                    <a:pt x="66"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11;p37">
              <a:extLst>
                <a:ext uri="{FF2B5EF4-FFF2-40B4-BE49-F238E27FC236}">
                  <a16:creationId xmlns:a16="http://schemas.microsoft.com/office/drawing/2014/main" id="{640B2C52-0539-2869-50FD-31CEB131186C}"/>
                </a:ext>
              </a:extLst>
            </p:cNvPr>
            <p:cNvSpPr/>
            <p:nvPr/>
          </p:nvSpPr>
          <p:spPr>
            <a:xfrm>
              <a:off x="6473002" y="1609394"/>
              <a:ext cx="677950" cy="791136"/>
            </a:xfrm>
            <a:custGeom>
              <a:avLst/>
              <a:gdLst/>
              <a:ahLst/>
              <a:cxnLst/>
              <a:rect l="l" t="t" r="r" b="b"/>
              <a:pathLst>
                <a:path w="13333" h="15559" extrusionOk="0">
                  <a:moveTo>
                    <a:pt x="7350" y="1"/>
                  </a:moveTo>
                  <a:cubicBezTo>
                    <a:pt x="7341" y="1"/>
                    <a:pt x="7331" y="1"/>
                    <a:pt x="7321" y="1"/>
                  </a:cubicBezTo>
                  <a:cubicBezTo>
                    <a:pt x="3399" y="41"/>
                    <a:pt x="3736" y="3435"/>
                    <a:pt x="3736" y="3435"/>
                  </a:cubicBezTo>
                  <a:cubicBezTo>
                    <a:pt x="3736" y="3435"/>
                    <a:pt x="2131" y="3795"/>
                    <a:pt x="1555" y="5598"/>
                  </a:cubicBezTo>
                  <a:cubicBezTo>
                    <a:pt x="961" y="7468"/>
                    <a:pt x="2024" y="8872"/>
                    <a:pt x="2024" y="8872"/>
                  </a:cubicBezTo>
                  <a:cubicBezTo>
                    <a:pt x="2024" y="8872"/>
                    <a:pt x="1" y="10444"/>
                    <a:pt x="1181" y="12673"/>
                  </a:cubicBezTo>
                  <a:cubicBezTo>
                    <a:pt x="1839" y="13917"/>
                    <a:pt x="2808" y="14178"/>
                    <a:pt x="3507" y="14178"/>
                  </a:cubicBezTo>
                  <a:cubicBezTo>
                    <a:pt x="4016" y="14178"/>
                    <a:pt x="4381" y="14040"/>
                    <a:pt x="4381" y="14040"/>
                  </a:cubicBezTo>
                  <a:cubicBezTo>
                    <a:pt x="4381" y="14040"/>
                    <a:pt x="5069" y="15558"/>
                    <a:pt x="6715" y="15558"/>
                  </a:cubicBezTo>
                  <a:cubicBezTo>
                    <a:pt x="6912" y="15558"/>
                    <a:pt x="7122" y="15536"/>
                    <a:pt x="7347" y="15488"/>
                  </a:cubicBezTo>
                  <a:cubicBezTo>
                    <a:pt x="8648" y="15206"/>
                    <a:pt x="9033" y="14245"/>
                    <a:pt x="8989" y="13820"/>
                  </a:cubicBezTo>
                  <a:lnTo>
                    <a:pt x="8989" y="13820"/>
                  </a:lnTo>
                  <a:cubicBezTo>
                    <a:pt x="9174" y="14094"/>
                    <a:pt x="9799" y="14346"/>
                    <a:pt x="10500" y="14346"/>
                  </a:cubicBezTo>
                  <a:cubicBezTo>
                    <a:pt x="11009" y="14346"/>
                    <a:pt x="11557" y="14213"/>
                    <a:pt x="12006" y="13860"/>
                  </a:cubicBezTo>
                  <a:cubicBezTo>
                    <a:pt x="12827" y="13215"/>
                    <a:pt x="13333" y="12182"/>
                    <a:pt x="13329" y="11137"/>
                  </a:cubicBezTo>
                  <a:cubicBezTo>
                    <a:pt x="13325" y="10096"/>
                    <a:pt x="12779" y="9418"/>
                    <a:pt x="11892" y="8872"/>
                  </a:cubicBezTo>
                  <a:cubicBezTo>
                    <a:pt x="12933" y="8439"/>
                    <a:pt x="13263" y="6687"/>
                    <a:pt x="12867" y="5631"/>
                  </a:cubicBezTo>
                  <a:cubicBezTo>
                    <a:pt x="12308" y="4130"/>
                    <a:pt x="11313" y="3740"/>
                    <a:pt x="10423" y="3740"/>
                  </a:cubicBezTo>
                  <a:cubicBezTo>
                    <a:pt x="10322" y="3740"/>
                    <a:pt x="10223" y="3745"/>
                    <a:pt x="10125" y="3754"/>
                  </a:cubicBezTo>
                  <a:cubicBezTo>
                    <a:pt x="10680" y="1749"/>
                    <a:pt x="9224" y="1"/>
                    <a:pt x="7350"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12;p37">
              <a:extLst>
                <a:ext uri="{FF2B5EF4-FFF2-40B4-BE49-F238E27FC236}">
                  <a16:creationId xmlns:a16="http://schemas.microsoft.com/office/drawing/2014/main" id="{C0DBBAFD-3A30-FA1D-697C-9022832F482F}"/>
                </a:ext>
              </a:extLst>
            </p:cNvPr>
            <p:cNvSpPr/>
            <p:nvPr/>
          </p:nvSpPr>
          <p:spPr>
            <a:xfrm>
              <a:off x="6533052" y="2060455"/>
              <a:ext cx="617899" cy="340068"/>
            </a:xfrm>
            <a:custGeom>
              <a:avLst/>
              <a:gdLst/>
              <a:ahLst/>
              <a:cxnLst/>
              <a:rect l="l" t="t" r="r" b="b"/>
              <a:pathLst>
                <a:path w="12152" h="6688" extrusionOk="0">
                  <a:moveTo>
                    <a:pt x="10711" y="1"/>
                  </a:moveTo>
                  <a:cubicBezTo>
                    <a:pt x="10711" y="1"/>
                    <a:pt x="7471" y="2178"/>
                    <a:pt x="4736" y="3098"/>
                  </a:cubicBezTo>
                  <a:cubicBezTo>
                    <a:pt x="2876" y="3724"/>
                    <a:pt x="1355" y="3824"/>
                    <a:pt x="573" y="3824"/>
                  </a:cubicBezTo>
                  <a:cubicBezTo>
                    <a:pt x="205" y="3824"/>
                    <a:pt x="0" y="3802"/>
                    <a:pt x="0" y="3802"/>
                  </a:cubicBezTo>
                  <a:lnTo>
                    <a:pt x="0" y="3802"/>
                  </a:lnTo>
                  <a:cubicBezTo>
                    <a:pt x="184" y="4154"/>
                    <a:pt x="396" y="4425"/>
                    <a:pt x="620" y="4638"/>
                  </a:cubicBezTo>
                  <a:cubicBezTo>
                    <a:pt x="1186" y="5173"/>
                    <a:pt x="1826" y="5307"/>
                    <a:pt x="2327" y="5307"/>
                  </a:cubicBezTo>
                  <a:cubicBezTo>
                    <a:pt x="2835" y="5307"/>
                    <a:pt x="3200" y="5169"/>
                    <a:pt x="3200" y="5169"/>
                  </a:cubicBezTo>
                  <a:cubicBezTo>
                    <a:pt x="3200" y="5169"/>
                    <a:pt x="3888" y="6687"/>
                    <a:pt x="5534" y="6687"/>
                  </a:cubicBezTo>
                  <a:cubicBezTo>
                    <a:pt x="5731" y="6687"/>
                    <a:pt x="5941" y="6665"/>
                    <a:pt x="6166" y="6617"/>
                  </a:cubicBezTo>
                  <a:cubicBezTo>
                    <a:pt x="7467" y="6335"/>
                    <a:pt x="7852" y="5374"/>
                    <a:pt x="7808" y="4949"/>
                  </a:cubicBezTo>
                  <a:lnTo>
                    <a:pt x="7808" y="4949"/>
                  </a:lnTo>
                  <a:cubicBezTo>
                    <a:pt x="7993" y="5223"/>
                    <a:pt x="8618" y="5475"/>
                    <a:pt x="9319" y="5475"/>
                  </a:cubicBezTo>
                  <a:cubicBezTo>
                    <a:pt x="9828" y="5475"/>
                    <a:pt x="10376" y="5342"/>
                    <a:pt x="10825" y="4989"/>
                  </a:cubicBezTo>
                  <a:cubicBezTo>
                    <a:pt x="11646" y="4344"/>
                    <a:pt x="12152" y="3311"/>
                    <a:pt x="12148" y="2266"/>
                  </a:cubicBezTo>
                  <a:cubicBezTo>
                    <a:pt x="12144" y="1225"/>
                    <a:pt x="11598" y="547"/>
                    <a:pt x="10711" y="1"/>
                  </a:cubicBezTo>
                  <a:close/>
                </a:path>
              </a:pathLst>
            </a:custGeom>
            <a:solidFill>
              <a:srgbClr val="233A47">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13;p37">
              <a:extLst>
                <a:ext uri="{FF2B5EF4-FFF2-40B4-BE49-F238E27FC236}">
                  <a16:creationId xmlns:a16="http://schemas.microsoft.com/office/drawing/2014/main" id="{A4753D48-F753-012F-2A64-7830C2AEF428}"/>
                </a:ext>
              </a:extLst>
            </p:cNvPr>
            <p:cNvSpPr/>
            <p:nvPr/>
          </p:nvSpPr>
          <p:spPr>
            <a:xfrm>
              <a:off x="6607796" y="1892356"/>
              <a:ext cx="31170" cy="21864"/>
            </a:xfrm>
            <a:custGeom>
              <a:avLst/>
              <a:gdLst/>
              <a:ahLst/>
              <a:cxnLst/>
              <a:rect l="l" t="t" r="r" b="b"/>
              <a:pathLst>
                <a:path w="613" h="430" extrusionOk="0">
                  <a:moveTo>
                    <a:pt x="334" y="0"/>
                  </a:moveTo>
                  <a:cubicBezTo>
                    <a:pt x="55" y="0"/>
                    <a:pt x="0" y="429"/>
                    <a:pt x="282" y="429"/>
                  </a:cubicBezTo>
                  <a:cubicBezTo>
                    <a:pt x="557" y="429"/>
                    <a:pt x="612" y="0"/>
                    <a:pt x="334"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14;p37">
              <a:extLst>
                <a:ext uri="{FF2B5EF4-FFF2-40B4-BE49-F238E27FC236}">
                  <a16:creationId xmlns:a16="http://schemas.microsoft.com/office/drawing/2014/main" id="{B6356539-7109-1682-20E2-8C68183BCB53}"/>
                </a:ext>
              </a:extLst>
            </p:cNvPr>
            <p:cNvSpPr/>
            <p:nvPr/>
          </p:nvSpPr>
          <p:spPr>
            <a:xfrm>
              <a:off x="6716455" y="1736714"/>
              <a:ext cx="38441" cy="27051"/>
            </a:xfrm>
            <a:custGeom>
              <a:avLst/>
              <a:gdLst/>
              <a:ahLst/>
              <a:cxnLst/>
              <a:rect l="l" t="t" r="r" b="b"/>
              <a:pathLst>
                <a:path w="756" h="532" extrusionOk="0">
                  <a:moveTo>
                    <a:pt x="345" y="0"/>
                  </a:moveTo>
                  <a:cubicBezTo>
                    <a:pt x="0" y="0"/>
                    <a:pt x="66" y="532"/>
                    <a:pt x="407" y="532"/>
                  </a:cubicBezTo>
                  <a:cubicBezTo>
                    <a:pt x="755" y="532"/>
                    <a:pt x="689" y="0"/>
                    <a:pt x="345"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15;p37">
              <a:extLst>
                <a:ext uri="{FF2B5EF4-FFF2-40B4-BE49-F238E27FC236}">
                  <a16:creationId xmlns:a16="http://schemas.microsoft.com/office/drawing/2014/main" id="{C470FEA0-EA92-5EDD-4B5C-71EEBE6EA783}"/>
                </a:ext>
              </a:extLst>
            </p:cNvPr>
            <p:cNvSpPr/>
            <p:nvPr/>
          </p:nvSpPr>
          <p:spPr>
            <a:xfrm>
              <a:off x="6573119" y="2163317"/>
              <a:ext cx="34525" cy="25780"/>
            </a:xfrm>
            <a:custGeom>
              <a:avLst/>
              <a:gdLst/>
              <a:ahLst/>
              <a:cxnLst/>
              <a:rect l="l" t="t" r="r" b="b"/>
              <a:pathLst>
                <a:path w="679" h="507" extrusionOk="0">
                  <a:moveTo>
                    <a:pt x="327" y="1"/>
                  </a:moveTo>
                  <a:cubicBezTo>
                    <a:pt x="0" y="1"/>
                    <a:pt x="26" y="507"/>
                    <a:pt x="352" y="507"/>
                  </a:cubicBezTo>
                  <a:cubicBezTo>
                    <a:pt x="679" y="507"/>
                    <a:pt x="653" y="1"/>
                    <a:pt x="327"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16;p37">
              <a:extLst>
                <a:ext uri="{FF2B5EF4-FFF2-40B4-BE49-F238E27FC236}">
                  <a16:creationId xmlns:a16="http://schemas.microsoft.com/office/drawing/2014/main" id="{3C0B6376-BC81-EEB3-9C07-DCF39A80094C}"/>
                </a:ext>
              </a:extLst>
            </p:cNvPr>
            <p:cNvSpPr/>
            <p:nvPr/>
          </p:nvSpPr>
          <p:spPr>
            <a:xfrm>
              <a:off x="6688134" y="1959677"/>
              <a:ext cx="24610" cy="24610"/>
            </a:xfrm>
            <a:custGeom>
              <a:avLst/>
              <a:gdLst/>
              <a:ahLst/>
              <a:cxnLst/>
              <a:rect l="l" t="t" r="r" b="b"/>
              <a:pathLst>
                <a:path w="484" h="484" extrusionOk="0">
                  <a:moveTo>
                    <a:pt x="244" y="0"/>
                  </a:moveTo>
                  <a:cubicBezTo>
                    <a:pt x="145" y="0"/>
                    <a:pt x="44" y="63"/>
                    <a:pt x="26" y="186"/>
                  </a:cubicBezTo>
                  <a:cubicBezTo>
                    <a:pt x="26" y="205"/>
                    <a:pt x="22" y="223"/>
                    <a:pt x="18" y="241"/>
                  </a:cubicBezTo>
                  <a:cubicBezTo>
                    <a:pt x="1" y="373"/>
                    <a:pt x="117" y="484"/>
                    <a:pt x="241" y="484"/>
                  </a:cubicBezTo>
                  <a:cubicBezTo>
                    <a:pt x="245" y="484"/>
                    <a:pt x="249" y="484"/>
                    <a:pt x="253" y="483"/>
                  </a:cubicBezTo>
                  <a:cubicBezTo>
                    <a:pt x="389" y="476"/>
                    <a:pt x="484" y="355"/>
                    <a:pt x="462" y="223"/>
                  </a:cubicBezTo>
                  <a:cubicBezTo>
                    <a:pt x="462" y="208"/>
                    <a:pt x="458" y="194"/>
                    <a:pt x="458" y="183"/>
                  </a:cubicBezTo>
                  <a:cubicBezTo>
                    <a:pt x="440" y="61"/>
                    <a:pt x="342" y="0"/>
                    <a:pt x="244"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17;p37">
              <a:extLst>
                <a:ext uri="{FF2B5EF4-FFF2-40B4-BE49-F238E27FC236}">
                  <a16:creationId xmlns:a16="http://schemas.microsoft.com/office/drawing/2014/main" id="{D88B613B-385D-9E94-CD56-926CC49DD55B}"/>
                </a:ext>
              </a:extLst>
            </p:cNvPr>
            <p:cNvSpPr/>
            <p:nvPr/>
          </p:nvSpPr>
          <p:spPr>
            <a:xfrm>
              <a:off x="6944959" y="2006964"/>
              <a:ext cx="35085" cy="33610"/>
            </a:xfrm>
            <a:custGeom>
              <a:avLst/>
              <a:gdLst/>
              <a:ahLst/>
              <a:cxnLst/>
              <a:rect l="l" t="t" r="r" b="b"/>
              <a:pathLst>
                <a:path w="690" h="661" extrusionOk="0">
                  <a:moveTo>
                    <a:pt x="347" y="0"/>
                  </a:moveTo>
                  <a:cubicBezTo>
                    <a:pt x="165" y="0"/>
                    <a:pt x="1" y="159"/>
                    <a:pt x="26" y="349"/>
                  </a:cubicBezTo>
                  <a:lnTo>
                    <a:pt x="30" y="371"/>
                  </a:lnTo>
                  <a:cubicBezTo>
                    <a:pt x="52" y="528"/>
                    <a:pt x="169" y="649"/>
                    <a:pt x="330" y="660"/>
                  </a:cubicBezTo>
                  <a:cubicBezTo>
                    <a:pt x="335" y="661"/>
                    <a:pt x="340" y="661"/>
                    <a:pt x="344" y="661"/>
                  </a:cubicBezTo>
                  <a:cubicBezTo>
                    <a:pt x="490" y="661"/>
                    <a:pt x="639" y="553"/>
                    <a:pt x="660" y="400"/>
                  </a:cubicBezTo>
                  <a:lnTo>
                    <a:pt x="664" y="371"/>
                  </a:lnTo>
                  <a:cubicBezTo>
                    <a:pt x="689" y="180"/>
                    <a:pt x="554" y="8"/>
                    <a:pt x="360" y="0"/>
                  </a:cubicBezTo>
                  <a:cubicBezTo>
                    <a:pt x="355" y="0"/>
                    <a:pt x="351" y="0"/>
                    <a:pt x="347"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18;p37">
              <a:extLst>
                <a:ext uri="{FF2B5EF4-FFF2-40B4-BE49-F238E27FC236}">
                  <a16:creationId xmlns:a16="http://schemas.microsoft.com/office/drawing/2014/main" id="{27EF10D9-069C-204B-9D70-FD3B56439E78}"/>
                </a:ext>
              </a:extLst>
            </p:cNvPr>
            <p:cNvSpPr/>
            <p:nvPr/>
          </p:nvSpPr>
          <p:spPr>
            <a:xfrm>
              <a:off x="6866859" y="1751968"/>
              <a:ext cx="38441" cy="27305"/>
            </a:xfrm>
            <a:custGeom>
              <a:avLst/>
              <a:gdLst/>
              <a:ahLst/>
              <a:cxnLst/>
              <a:rect l="l" t="t" r="r" b="b"/>
              <a:pathLst>
                <a:path w="756" h="537" extrusionOk="0">
                  <a:moveTo>
                    <a:pt x="345" y="1"/>
                  </a:moveTo>
                  <a:cubicBezTo>
                    <a:pt x="0" y="1"/>
                    <a:pt x="66" y="536"/>
                    <a:pt x="411" y="536"/>
                  </a:cubicBezTo>
                  <a:cubicBezTo>
                    <a:pt x="756" y="536"/>
                    <a:pt x="690" y="1"/>
                    <a:pt x="345"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19;p37">
              <a:extLst>
                <a:ext uri="{FF2B5EF4-FFF2-40B4-BE49-F238E27FC236}">
                  <a16:creationId xmlns:a16="http://schemas.microsoft.com/office/drawing/2014/main" id="{EE9D1CBF-CC52-4042-8EC5-CC078A136729}"/>
                </a:ext>
              </a:extLst>
            </p:cNvPr>
            <p:cNvSpPr/>
            <p:nvPr/>
          </p:nvSpPr>
          <p:spPr>
            <a:xfrm>
              <a:off x="7024331" y="1880203"/>
              <a:ext cx="34729" cy="25780"/>
            </a:xfrm>
            <a:custGeom>
              <a:avLst/>
              <a:gdLst/>
              <a:ahLst/>
              <a:cxnLst/>
              <a:rect l="l" t="t" r="r" b="b"/>
              <a:pathLst>
                <a:path w="683" h="507" extrusionOk="0">
                  <a:moveTo>
                    <a:pt x="327" y="1"/>
                  </a:moveTo>
                  <a:cubicBezTo>
                    <a:pt x="1" y="1"/>
                    <a:pt x="27" y="507"/>
                    <a:pt x="353" y="507"/>
                  </a:cubicBezTo>
                  <a:cubicBezTo>
                    <a:pt x="683" y="507"/>
                    <a:pt x="653" y="1"/>
                    <a:pt x="327"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20;p37">
              <a:extLst>
                <a:ext uri="{FF2B5EF4-FFF2-40B4-BE49-F238E27FC236}">
                  <a16:creationId xmlns:a16="http://schemas.microsoft.com/office/drawing/2014/main" id="{0EF317BC-B4D0-CEF4-7683-0E3B9B40BE57}"/>
                </a:ext>
              </a:extLst>
            </p:cNvPr>
            <p:cNvSpPr/>
            <p:nvPr/>
          </p:nvSpPr>
          <p:spPr>
            <a:xfrm>
              <a:off x="6802742" y="2119894"/>
              <a:ext cx="33966" cy="25780"/>
            </a:xfrm>
            <a:custGeom>
              <a:avLst/>
              <a:gdLst/>
              <a:ahLst/>
              <a:cxnLst/>
              <a:rect l="l" t="t" r="r" b="b"/>
              <a:pathLst>
                <a:path w="668" h="507" extrusionOk="0">
                  <a:moveTo>
                    <a:pt x="327" y="1"/>
                  </a:moveTo>
                  <a:cubicBezTo>
                    <a:pt x="0" y="1"/>
                    <a:pt x="22" y="507"/>
                    <a:pt x="345" y="507"/>
                  </a:cubicBezTo>
                  <a:cubicBezTo>
                    <a:pt x="668" y="507"/>
                    <a:pt x="649" y="1"/>
                    <a:pt x="327"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21;p37">
              <a:extLst>
                <a:ext uri="{FF2B5EF4-FFF2-40B4-BE49-F238E27FC236}">
                  <a16:creationId xmlns:a16="http://schemas.microsoft.com/office/drawing/2014/main" id="{F2FC4C70-F4F9-00E6-05BB-47D52E8271F8}"/>
                </a:ext>
              </a:extLst>
            </p:cNvPr>
            <p:cNvSpPr/>
            <p:nvPr/>
          </p:nvSpPr>
          <p:spPr>
            <a:xfrm>
              <a:off x="6807776" y="1899779"/>
              <a:ext cx="39203" cy="27458"/>
            </a:xfrm>
            <a:custGeom>
              <a:avLst/>
              <a:gdLst/>
              <a:ahLst/>
              <a:cxnLst/>
              <a:rect l="l" t="t" r="r" b="b"/>
              <a:pathLst>
                <a:path w="771" h="540" extrusionOk="0">
                  <a:moveTo>
                    <a:pt x="422" y="1"/>
                  </a:moveTo>
                  <a:cubicBezTo>
                    <a:pt x="77" y="1"/>
                    <a:pt x="0" y="540"/>
                    <a:pt x="352" y="540"/>
                  </a:cubicBezTo>
                  <a:cubicBezTo>
                    <a:pt x="697" y="540"/>
                    <a:pt x="770" y="1"/>
                    <a:pt x="422"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22;p37">
              <a:extLst>
                <a:ext uri="{FF2B5EF4-FFF2-40B4-BE49-F238E27FC236}">
                  <a16:creationId xmlns:a16="http://schemas.microsoft.com/office/drawing/2014/main" id="{9B2A24AC-1CDF-59A9-2531-D3ABFD23D8A8}"/>
                </a:ext>
              </a:extLst>
            </p:cNvPr>
            <p:cNvSpPr/>
            <p:nvPr/>
          </p:nvSpPr>
          <p:spPr>
            <a:xfrm>
              <a:off x="6672270" y="2112827"/>
              <a:ext cx="39356" cy="28017"/>
            </a:xfrm>
            <a:custGeom>
              <a:avLst/>
              <a:gdLst/>
              <a:ahLst/>
              <a:cxnLst/>
              <a:rect l="l" t="t" r="r" b="b"/>
              <a:pathLst>
                <a:path w="774" h="551" extrusionOk="0">
                  <a:moveTo>
                    <a:pt x="418" y="1"/>
                  </a:moveTo>
                  <a:cubicBezTo>
                    <a:pt x="66" y="1"/>
                    <a:pt x="0" y="550"/>
                    <a:pt x="360" y="550"/>
                  </a:cubicBezTo>
                  <a:cubicBezTo>
                    <a:pt x="712" y="550"/>
                    <a:pt x="774" y="1"/>
                    <a:pt x="418"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23;p37">
              <a:extLst>
                <a:ext uri="{FF2B5EF4-FFF2-40B4-BE49-F238E27FC236}">
                  <a16:creationId xmlns:a16="http://schemas.microsoft.com/office/drawing/2014/main" id="{4F335211-5788-D827-D5E6-D6E2FE69AE15}"/>
                </a:ext>
              </a:extLst>
            </p:cNvPr>
            <p:cNvSpPr/>
            <p:nvPr/>
          </p:nvSpPr>
          <p:spPr>
            <a:xfrm>
              <a:off x="6776657" y="1765392"/>
              <a:ext cx="95848" cy="1303679"/>
            </a:xfrm>
            <a:custGeom>
              <a:avLst/>
              <a:gdLst/>
              <a:ahLst/>
              <a:cxnLst/>
              <a:rect l="l" t="t" r="r" b="b"/>
              <a:pathLst>
                <a:path w="1885" h="25639" extrusionOk="0">
                  <a:moveTo>
                    <a:pt x="923" y="1"/>
                  </a:moveTo>
                  <a:cubicBezTo>
                    <a:pt x="869" y="1"/>
                    <a:pt x="817" y="32"/>
                    <a:pt x="788" y="41"/>
                  </a:cubicBezTo>
                  <a:cubicBezTo>
                    <a:pt x="0" y="276"/>
                    <a:pt x="158" y="25638"/>
                    <a:pt x="158" y="25638"/>
                  </a:cubicBezTo>
                  <a:lnTo>
                    <a:pt x="1884" y="25480"/>
                  </a:lnTo>
                  <a:cubicBezTo>
                    <a:pt x="1884" y="25480"/>
                    <a:pt x="1723" y="3414"/>
                    <a:pt x="1067" y="180"/>
                  </a:cubicBezTo>
                  <a:cubicBezTo>
                    <a:pt x="1038" y="38"/>
                    <a:pt x="980" y="1"/>
                    <a:pt x="923"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24;p37">
              <a:extLst>
                <a:ext uri="{FF2B5EF4-FFF2-40B4-BE49-F238E27FC236}">
                  <a16:creationId xmlns:a16="http://schemas.microsoft.com/office/drawing/2014/main" id="{D49AB72D-9AE8-239A-1A63-3A213FB28521}"/>
                </a:ext>
              </a:extLst>
            </p:cNvPr>
            <p:cNvSpPr/>
            <p:nvPr/>
          </p:nvSpPr>
          <p:spPr>
            <a:xfrm>
              <a:off x="6837419" y="1861644"/>
              <a:ext cx="88780" cy="148729"/>
            </a:xfrm>
            <a:custGeom>
              <a:avLst/>
              <a:gdLst/>
              <a:ahLst/>
              <a:cxnLst/>
              <a:rect l="l" t="t" r="r" b="b"/>
              <a:pathLst>
                <a:path w="1746" h="2925" extrusionOk="0">
                  <a:moveTo>
                    <a:pt x="1390" y="1"/>
                  </a:moveTo>
                  <a:cubicBezTo>
                    <a:pt x="1364" y="1"/>
                    <a:pt x="1344" y="9"/>
                    <a:pt x="1335" y="29"/>
                  </a:cubicBezTo>
                  <a:cubicBezTo>
                    <a:pt x="924" y="820"/>
                    <a:pt x="0" y="1825"/>
                    <a:pt x="0" y="1825"/>
                  </a:cubicBezTo>
                  <a:lnTo>
                    <a:pt x="173" y="2924"/>
                  </a:lnTo>
                  <a:cubicBezTo>
                    <a:pt x="935" y="2283"/>
                    <a:pt x="1745" y="311"/>
                    <a:pt x="1668" y="183"/>
                  </a:cubicBezTo>
                  <a:cubicBezTo>
                    <a:pt x="1610" y="85"/>
                    <a:pt x="1471" y="1"/>
                    <a:pt x="1390"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25;p37">
              <a:extLst>
                <a:ext uri="{FF2B5EF4-FFF2-40B4-BE49-F238E27FC236}">
                  <a16:creationId xmlns:a16="http://schemas.microsoft.com/office/drawing/2014/main" id="{5BF62CB4-58C1-3D19-9A9B-102B89697818}"/>
                </a:ext>
              </a:extLst>
            </p:cNvPr>
            <p:cNvSpPr/>
            <p:nvPr/>
          </p:nvSpPr>
          <p:spPr>
            <a:xfrm>
              <a:off x="6717930" y="2015710"/>
              <a:ext cx="88576" cy="148780"/>
            </a:xfrm>
            <a:custGeom>
              <a:avLst/>
              <a:gdLst/>
              <a:ahLst/>
              <a:cxnLst/>
              <a:rect l="l" t="t" r="r" b="b"/>
              <a:pathLst>
                <a:path w="1742" h="2926" extrusionOk="0">
                  <a:moveTo>
                    <a:pt x="353" y="1"/>
                  </a:moveTo>
                  <a:cubicBezTo>
                    <a:pt x="271" y="1"/>
                    <a:pt x="136" y="87"/>
                    <a:pt x="78" y="184"/>
                  </a:cubicBezTo>
                  <a:cubicBezTo>
                    <a:pt x="1" y="312"/>
                    <a:pt x="807" y="2281"/>
                    <a:pt x="1569" y="2926"/>
                  </a:cubicBezTo>
                  <a:lnTo>
                    <a:pt x="1742" y="1823"/>
                  </a:lnTo>
                  <a:cubicBezTo>
                    <a:pt x="1742" y="1823"/>
                    <a:pt x="822" y="822"/>
                    <a:pt x="411" y="30"/>
                  </a:cubicBezTo>
                  <a:cubicBezTo>
                    <a:pt x="400" y="10"/>
                    <a:pt x="380" y="1"/>
                    <a:pt x="353"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26;p37">
              <a:extLst>
                <a:ext uri="{FF2B5EF4-FFF2-40B4-BE49-F238E27FC236}">
                  <a16:creationId xmlns:a16="http://schemas.microsoft.com/office/drawing/2014/main" id="{FDBF47F7-655C-339A-5E28-E17DE06264CE}"/>
                </a:ext>
              </a:extLst>
            </p:cNvPr>
            <p:cNvSpPr/>
            <p:nvPr/>
          </p:nvSpPr>
          <p:spPr>
            <a:xfrm>
              <a:off x="6801623" y="2290078"/>
              <a:ext cx="8237" cy="214221"/>
            </a:xfrm>
            <a:custGeom>
              <a:avLst/>
              <a:gdLst/>
              <a:ahLst/>
              <a:cxnLst/>
              <a:rect l="l" t="t" r="r" b="b"/>
              <a:pathLst>
                <a:path w="162" h="4213" extrusionOk="0">
                  <a:moveTo>
                    <a:pt x="81" y="1"/>
                  </a:moveTo>
                  <a:cubicBezTo>
                    <a:pt x="37" y="1"/>
                    <a:pt x="0" y="37"/>
                    <a:pt x="0" y="81"/>
                  </a:cubicBezTo>
                  <a:lnTo>
                    <a:pt x="0" y="4132"/>
                  </a:lnTo>
                  <a:cubicBezTo>
                    <a:pt x="0" y="4176"/>
                    <a:pt x="37" y="4212"/>
                    <a:pt x="81" y="4212"/>
                  </a:cubicBezTo>
                  <a:cubicBezTo>
                    <a:pt x="125" y="4212"/>
                    <a:pt x="162" y="4176"/>
                    <a:pt x="162" y="4132"/>
                  </a:cubicBezTo>
                  <a:lnTo>
                    <a:pt x="162" y="81"/>
                  </a:lnTo>
                  <a:cubicBezTo>
                    <a:pt x="162" y="37"/>
                    <a:pt x="125" y="1"/>
                    <a:pt x="81"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27;p37">
              <a:extLst>
                <a:ext uri="{FF2B5EF4-FFF2-40B4-BE49-F238E27FC236}">
                  <a16:creationId xmlns:a16="http://schemas.microsoft.com/office/drawing/2014/main" id="{6049C226-1077-B296-809A-09C28DFC7877}"/>
                </a:ext>
              </a:extLst>
            </p:cNvPr>
            <p:cNvSpPr/>
            <p:nvPr/>
          </p:nvSpPr>
          <p:spPr>
            <a:xfrm>
              <a:off x="6822877" y="2453550"/>
              <a:ext cx="9915" cy="176543"/>
            </a:xfrm>
            <a:custGeom>
              <a:avLst/>
              <a:gdLst/>
              <a:ahLst/>
              <a:cxnLst/>
              <a:rect l="l" t="t" r="r" b="b"/>
              <a:pathLst>
                <a:path w="195" h="3472" extrusionOk="0">
                  <a:moveTo>
                    <a:pt x="114" y="0"/>
                  </a:moveTo>
                  <a:cubicBezTo>
                    <a:pt x="70" y="8"/>
                    <a:pt x="33" y="37"/>
                    <a:pt x="33" y="81"/>
                  </a:cubicBezTo>
                  <a:lnTo>
                    <a:pt x="0" y="3391"/>
                  </a:lnTo>
                  <a:cubicBezTo>
                    <a:pt x="0" y="3435"/>
                    <a:pt x="37" y="3472"/>
                    <a:pt x="81" y="3472"/>
                  </a:cubicBezTo>
                  <a:cubicBezTo>
                    <a:pt x="125" y="3472"/>
                    <a:pt x="162" y="3439"/>
                    <a:pt x="162" y="3395"/>
                  </a:cubicBezTo>
                  <a:lnTo>
                    <a:pt x="191" y="81"/>
                  </a:lnTo>
                  <a:cubicBezTo>
                    <a:pt x="195" y="37"/>
                    <a:pt x="158" y="0"/>
                    <a:pt x="11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28;p37">
              <a:extLst>
                <a:ext uri="{FF2B5EF4-FFF2-40B4-BE49-F238E27FC236}">
                  <a16:creationId xmlns:a16="http://schemas.microsoft.com/office/drawing/2014/main" id="{04731CEE-6954-A2C1-BFCD-73C700C670FD}"/>
                </a:ext>
              </a:extLst>
            </p:cNvPr>
            <p:cNvSpPr/>
            <p:nvPr/>
          </p:nvSpPr>
          <p:spPr>
            <a:xfrm>
              <a:off x="6799945" y="2566277"/>
              <a:ext cx="9915" cy="153865"/>
            </a:xfrm>
            <a:custGeom>
              <a:avLst/>
              <a:gdLst/>
              <a:ahLst/>
              <a:cxnLst/>
              <a:rect l="l" t="t" r="r" b="b"/>
              <a:pathLst>
                <a:path w="195" h="3026" extrusionOk="0">
                  <a:moveTo>
                    <a:pt x="81" y="1"/>
                  </a:moveTo>
                  <a:cubicBezTo>
                    <a:pt x="37" y="5"/>
                    <a:pt x="0" y="38"/>
                    <a:pt x="0" y="82"/>
                  </a:cubicBezTo>
                  <a:lnTo>
                    <a:pt x="33" y="2944"/>
                  </a:lnTo>
                  <a:cubicBezTo>
                    <a:pt x="33" y="2988"/>
                    <a:pt x="70" y="3025"/>
                    <a:pt x="114" y="3025"/>
                  </a:cubicBezTo>
                  <a:cubicBezTo>
                    <a:pt x="158" y="3025"/>
                    <a:pt x="195" y="2988"/>
                    <a:pt x="195" y="2944"/>
                  </a:cubicBezTo>
                  <a:lnTo>
                    <a:pt x="162" y="82"/>
                  </a:lnTo>
                  <a:cubicBezTo>
                    <a:pt x="162" y="38"/>
                    <a:pt x="121" y="1"/>
                    <a:pt x="81"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29;p37">
              <a:extLst>
                <a:ext uri="{FF2B5EF4-FFF2-40B4-BE49-F238E27FC236}">
                  <a16:creationId xmlns:a16="http://schemas.microsoft.com/office/drawing/2014/main" id="{2FF65C8D-8938-A299-DC10-B3ED3B39F464}"/>
                </a:ext>
              </a:extLst>
            </p:cNvPr>
            <p:cNvSpPr/>
            <p:nvPr/>
          </p:nvSpPr>
          <p:spPr>
            <a:xfrm>
              <a:off x="6829385" y="2690597"/>
              <a:ext cx="11441" cy="235475"/>
            </a:xfrm>
            <a:custGeom>
              <a:avLst/>
              <a:gdLst/>
              <a:ahLst/>
              <a:cxnLst/>
              <a:rect l="l" t="t" r="r" b="b"/>
              <a:pathLst>
                <a:path w="225" h="4631" extrusionOk="0">
                  <a:moveTo>
                    <a:pt x="91" y="0"/>
                  </a:moveTo>
                  <a:cubicBezTo>
                    <a:pt x="88" y="0"/>
                    <a:pt x="85" y="0"/>
                    <a:pt x="81" y="1"/>
                  </a:cubicBezTo>
                  <a:cubicBezTo>
                    <a:pt x="37" y="1"/>
                    <a:pt x="1" y="38"/>
                    <a:pt x="1" y="82"/>
                  </a:cubicBezTo>
                  <a:lnTo>
                    <a:pt x="67" y="4550"/>
                  </a:lnTo>
                  <a:cubicBezTo>
                    <a:pt x="67" y="4594"/>
                    <a:pt x="103" y="4631"/>
                    <a:pt x="147" y="4631"/>
                  </a:cubicBezTo>
                  <a:cubicBezTo>
                    <a:pt x="191" y="4631"/>
                    <a:pt x="224" y="4594"/>
                    <a:pt x="224" y="4550"/>
                  </a:cubicBezTo>
                  <a:lnTo>
                    <a:pt x="162" y="82"/>
                  </a:lnTo>
                  <a:cubicBezTo>
                    <a:pt x="162" y="41"/>
                    <a:pt x="130" y="0"/>
                    <a:pt x="91"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30;p37">
              <a:extLst>
                <a:ext uri="{FF2B5EF4-FFF2-40B4-BE49-F238E27FC236}">
                  <a16:creationId xmlns:a16="http://schemas.microsoft.com/office/drawing/2014/main" id="{3F9F6D6B-EB5D-E81D-E6A9-531CA6DC2340}"/>
                </a:ext>
              </a:extLst>
            </p:cNvPr>
            <p:cNvSpPr/>
            <p:nvPr/>
          </p:nvSpPr>
          <p:spPr>
            <a:xfrm>
              <a:off x="6801623" y="2808408"/>
              <a:ext cx="9915" cy="158492"/>
            </a:xfrm>
            <a:custGeom>
              <a:avLst/>
              <a:gdLst/>
              <a:ahLst/>
              <a:cxnLst/>
              <a:rect l="l" t="t" r="r" b="b"/>
              <a:pathLst>
                <a:path w="195" h="3117" extrusionOk="0">
                  <a:moveTo>
                    <a:pt x="88" y="0"/>
                  </a:moveTo>
                  <a:cubicBezTo>
                    <a:pt x="85" y="0"/>
                    <a:pt x="83" y="0"/>
                    <a:pt x="81" y="1"/>
                  </a:cubicBezTo>
                  <a:cubicBezTo>
                    <a:pt x="37" y="1"/>
                    <a:pt x="0" y="37"/>
                    <a:pt x="0" y="81"/>
                  </a:cubicBezTo>
                  <a:lnTo>
                    <a:pt x="33" y="3039"/>
                  </a:lnTo>
                  <a:cubicBezTo>
                    <a:pt x="33" y="3083"/>
                    <a:pt x="70" y="3116"/>
                    <a:pt x="114" y="3116"/>
                  </a:cubicBezTo>
                  <a:cubicBezTo>
                    <a:pt x="158" y="3116"/>
                    <a:pt x="195" y="3080"/>
                    <a:pt x="191" y="3036"/>
                  </a:cubicBezTo>
                  <a:lnTo>
                    <a:pt x="162" y="78"/>
                  </a:lnTo>
                  <a:cubicBezTo>
                    <a:pt x="162" y="36"/>
                    <a:pt x="132" y="0"/>
                    <a:pt x="88"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31;p37">
              <a:extLst>
                <a:ext uri="{FF2B5EF4-FFF2-40B4-BE49-F238E27FC236}">
                  <a16:creationId xmlns:a16="http://schemas.microsoft.com/office/drawing/2014/main" id="{D31F3B6A-0550-05E8-D10C-F76597F743D0}"/>
                </a:ext>
              </a:extLst>
            </p:cNvPr>
            <p:cNvSpPr/>
            <p:nvPr/>
          </p:nvSpPr>
          <p:spPr>
            <a:xfrm>
              <a:off x="6845809" y="2550057"/>
              <a:ext cx="14746" cy="194492"/>
            </a:xfrm>
            <a:custGeom>
              <a:avLst/>
              <a:gdLst/>
              <a:ahLst/>
              <a:cxnLst/>
              <a:rect l="l" t="t" r="r" b="b"/>
              <a:pathLst>
                <a:path w="290" h="3825" extrusionOk="0">
                  <a:moveTo>
                    <a:pt x="88" y="0"/>
                  </a:moveTo>
                  <a:cubicBezTo>
                    <a:pt x="84" y="0"/>
                    <a:pt x="81" y="0"/>
                    <a:pt x="77" y="1"/>
                  </a:cubicBezTo>
                  <a:cubicBezTo>
                    <a:pt x="33" y="1"/>
                    <a:pt x="0" y="38"/>
                    <a:pt x="0" y="82"/>
                  </a:cubicBezTo>
                  <a:lnTo>
                    <a:pt x="128" y="3747"/>
                  </a:lnTo>
                  <a:cubicBezTo>
                    <a:pt x="132" y="3791"/>
                    <a:pt x="165" y="3824"/>
                    <a:pt x="209" y="3824"/>
                  </a:cubicBezTo>
                  <a:lnTo>
                    <a:pt x="213" y="3824"/>
                  </a:lnTo>
                  <a:cubicBezTo>
                    <a:pt x="257" y="3824"/>
                    <a:pt x="290" y="3788"/>
                    <a:pt x="290" y="3744"/>
                  </a:cubicBezTo>
                  <a:lnTo>
                    <a:pt x="161" y="78"/>
                  </a:lnTo>
                  <a:cubicBezTo>
                    <a:pt x="158" y="38"/>
                    <a:pt x="127" y="0"/>
                    <a:pt x="88"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32;p37">
              <a:extLst>
                <a:ext uri="{FF2B5EF4-FFF2-40B4-BE49-F238E27FC236}">
                  <a16:creationId xmlns:a16="http://schemas.microsoft.com/office/drawing/2014/main" id="{AF23A19B-F78B-B9FE-CB90-D10CC8162644}"/>
                </a:ext>
              </a:extLst>
            </p:cNvPr>
            <p:cNvSpPr/>
            <p:nvPr/>
          </p:nvSpPr>
          <p:spPr>
            <a:xfrm>
              <a:off x="6822877" y="2196876"/>
              <a:ext cx="13068" cy="209187"/>
            </a:xfrm>
            <a:custGeom>
              <a:avLst/>
              <a:gdLst/>
              <a:ahLst/>
              <a:cxnLst/>
              <a:rect l="l" t="t" r="r" b="b"/>
              <a:pathLst>
                <a:path w="257" h="4114" extrusionOk="0">
                  <a:moveTo>
                    <a:pt x="77" y="1"/>
                  </a:moveTo>
                  <a:cubicBezTo>
                    <a:pt x="33" y="1"/>
                    <a:pt x="0" y="37"/>
                    <a:pt x="0" y="81"/>
                  </a:cubicBezTo>
                  <a:lnTo>
                    <a:pt x="99" y="4037"/>
                  </a:lnTo>
                  <a:cubicBezTo>
                    <a:pt x="99" y="4081"/>
                    <a:pt x="136" y="4114"/>
                    <a:pt x="176" y="4114"/>
                  </a:cubicBezTo>
                  <a:lnTo>
                    <a:pt x="180" y="4114"/>
                  </a:lnTo>
                  <a:cubicBezTo>
                    <a:pt x="224" y="4114"/>
                    <a:pt x="257" y="4077"/>
                    <a:pt x="257" y="4033"/>
                  </a:cubicBezTo>
                  <a:lnTo>
                    <a:pt x="162" y="78"/>
                  </a:lnTo>
                  <a:cubicBezTo>
                    <a:pt x="158" y="34"/>
                    <a:pt x="125" y="1"/>
                    <a:pt x="77"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33;p37">
              <a:extLst>
                <a:ext uri="{FF2B5EF4-FFF2-40B4-BE49-F238E27FC236}">
                  <a16:creationId xmlns:a16="http://schemas.microsoft.com/office/drawing/2014/main" id="{8EE0F19B-98F3-30D4-101B-DD57276B50B3}"/>
                </a:ext>
              </a:extLst>
            </p:cNvPr>
            <p:cNvSpPr/>
            <p:nvPr/>
          </p:nvSpPr>
          <p:spPr>
            <a:xfrm>
              <a:off x="6799182" y="2107793"/>
              <a:ext cx="8085" cy="140797"/>
            </a:xfrm>
            <a:custGeom>
              <a:avLst/>
              <a:gdLst/>
              <a:ahLst/>
              <a:cxnLst/>
              <a:rect l="l" t="t" r="r" b="b"/>
              <a:pathLst>
                <a:path w="159" h="2769" extrusionOk="0">
                  <a:moveTo>
                    <a:pt x="81" y="1"/>
                  </a:moveTo>
                  <a:cubicBezTo>
                    <a:pt x="34" y="1"/>
                    <a:pt x="1" y="34"/>
                    <a:pt x="1" y="78"/>
                  </a:cubicBezTo>
                  <a:lnTo>
                    <a:pt x="1" y="2691"/>
                  </a:lnTo>
                  <a:cubicBezTo>
                    <a:pt x="1" y="2735"/>
                    <a:pt x="34" y="2768"/>
                    <a:pt x="81" y="2768"/>
                  </a:cubicBezTo>
                  <a:cubicBezTo>
                    <a:pt x="125" y="2768"/>
                    <a:pt x="158" y="2735"/>
                    <a:pt x="158" y="2691"/>
                  </a:cubicBezTo>
                  <a:lnTo>
                    <a:pt x="158" y="78"/>
                  </a:lnTo>
                  <a:cubicBezTo>
                    <a:pt x="158" y="34"/>
                    <a:pt x="125" y="1"/>
                    <a:pt x="81"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34;p37">
              <a:extLst>
                <a:ext uri="{FF2B5EF4-FFF2-40B4-BE49-F238E27FC236}">
                  <a16:creationId xmlns:a16="http://schemas.microsoft.com/office/drawing/2014/main" id="{20543C22-04C1-F0E3-D8A3-A6A3A999D4AB}"/>
                </a:ext>
              </a:extLst>
            </p:cNvPr>
            <p:cNvSpPr/>
            <p:nvPr/>
          </p:nvSpPr>
          <p:spPr>
            <a:xfrm>
              <a:off x="6823589" y="2008439"/>
              <a:ext cx="9000" cy="141712"/>
            </a:xfrm>
            <a:custGeom>
              <a:avLst/>
              <a:gdLst/>
              <a:ahLst/>
              <a:cxnLst/>
              <a:rect l="l" t="t" r="r" b="b"/>
              <a:pathLst>
                <a:path w="177" h="2787" extrusionOk="0">
                  <a:moveTo>
                    <a:pt x="78" y="1"/>
                  </a:moveTo>
                  <a:cubicBezTo>
                    <a:pt x="34" y="1"/>
                    <a:pt x="1" y="34"/>
                    <a:pt x="1" y="78"/>
                  </a:cubicBezTo>
                  <a:lnTo>
                    <a:pt x="16" y="2710"/>
                  </a:lnTo>
                  <a:cubicBezTo>
                    <a:pt x="19" y="2754"/>
                    <a:pt x="52" y="2787"/>
                    <a:pt x="96" y="2787"/>
                  </a:cubicBezTo>
                  <a:cubicBezTo>
                    <a:pt x="140" y="2787"/>
                    <a:pt x="177" y="2750"/>
                    <a:pt x="177" y="2706"/>
                  </a:cubicBezTo>
                  <a:lnTo>
                    <a:pt x="159" y="78"/>
                  </a:lnTo>
                  <a:cubicBezTo>
                    <a:pt x="159" y="34"/>
                    <a:pt x="122" y="1"/>
                    <a:pt x="78"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35;p37">
              <a:extLst>
                <a:ext uri="{FF2B5EF4-FFF2-40B4-BE49-F238E27FC236}">
                  <a16:creationId xmlns:a16="http://schemas.microsoft.com/office/drawing/2014/main" id="{1223F576-9043-E73C-EDE3-49E4B0D38EF1}"/>
                </a:ext>
              </a:extLst>
            </p:cNvPr>
            <p:cNvSpPr/>
            <p:nvPr/>
          </p:nvSpPr>
          <p:spPr>
            <a:xfrm>
              <a:off x="6807216" y="1887322"/>
              <a:ext cx="8237" cy="109271"/>
            </a:xfrm>
            <a:custGeom>
              <a:avLst/>
              <a:gdLst/>
              <a:ahLst/>
              <a:cxnLst/>
              <a:rect l="l" t="t" r="r" b="b"/>
              <a:pathLst>
                <a:path w="162" h="2149" extrusionOk="0">
                  <a:moveTo>
                    <a:pt x="81" y="0"/>
                  </a:moveTo>
                  <a:cubicBezTo>
                    <a:pt x="37" y="0"/>
                    <a:pt x="0" y="37"/>
                    <a:pt x="0" y="81"/>
                  </a:cubicBezTo>
                  <a:lnTo>
                    <a:pt x="0" y="2071"/>
                  </a:lnTo>
                  <a:cubicBezTo>
                    <a:pt x="0" y="2115"/>
                    <a:pt x="37" y="2148"/>
                    <a:pt x="81" y="2148"/>
                  </a:cubicBezTo>
                  <a:cubicBezTo>
                    <a:pt x="125" y="2148"/>
                    <a:pt x="162" y="2115"/>
                    <a:pt x="162" y="2071"/>
                  </a:cubicBezTo>
                  <a:lnTo>
                    <a:pt x="162" y="81"/>
                  </a:lnTo>
                  <a:cubicBezTo>
                    <a:pt x="162" y="37"/>
                    <a:pt x="125" y="0"/>
                    <a:pt x="81"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36;p37">
              <a:extLst>
                <a:ext uri="{FF2B5EF4-FFF2-40B4-BE49-F238E27FC236}">
                  <a16:creationId xmlns:a16="http://schemas.microsoft.com/office/drawing/2014/main" id="{99861F0E-7BFB-6671-07BC-0A09B99D92AA}"/>
                </a:ext>
              </a:extLst>
            </p:cNvPr>
            <p:cNvSpPr/>
            <p:nvPr/>
          </p:nvSpPr>
          <p:spPr>
            <a:xfrm>
              <a:off x="6823436" y="1850407"/>
              <a:ext cx="10119" cy="92136"/>
            </a:xfrm>
            <a:custGeom>
              <a:avLst/>
              <a:gdLst/>
              <a:ahLst/>
              <a:cxnLst/>
              <a:rect l="l" t="t" r="r" b="b"/>
              <a:pathLst>
                <a:path w="199" h="1812" extrusionOk="0">
                  <a:moveTo>
                    <a:pt x="81" y="0"/>
                  </a:moveTo>
                  <a:cubicBezTo>
                    <a:pt x="37" y="0"/>
                    <a:pt x="0" y="37"/>
                    <a:pt x="4" y="81"/>
                  </a:cubicBezTo>
                  <a:lnTo>
                    <a:pt x="37" y="1731"/>
                  </a:lnTo>
                  <a:cubicBezTo>
                    <a:pt x="41" y="1775"/>
                    <a:pt x="74" y="1811"/>
                    <a:pt x="118" y="1811"/>
                  </a:cubicBezTo>
                  <a:lnTo>
                    <a:pt x="121" y="1811"/>
                  </a:lnTo>
                  <a:cubicBezTo>
                    <a:pt x="165" y="1808"/>
                    <a:pt x="198" y="1771"/>
                    <a:pt x="198" y="1727"/>
                  </a:cubicBezTo>
                  <a:lnTo>
                    <a:pt x="162" y="77"/>
                  </a:lnTo>
                  <a:cubicBezTo>
                    <a:pt x="162" y="33"/>
                    <a:pt x="125" y="0"/>
                    <a:pt x="81"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37;p37">
              <a:extLst>
                <a:ext uri="{FF2B5EF4-FFF2-40B4-BE49-F238E27FC236}">
                  <a16:creationId xmlns:a16="http://schemas.microsoft.com/office/drawing/2014/main" id="{2BCDEDA5-7BC8-E18A-9B0D-7FF700200E4C}"/>
                </a:ext>
              </a:extLst>
            </p:cNvPr>
            <p:cNvSpPr/>
            <p:nvPr/>
          </p:nvSpPr>
          <p:spPr>
            <a:xfrm>
              <a:off x="6850080" y="1905373"/>
              <a:ext cx="48153" cy="61576"/>
            </a:xfrm>
            <a:custGeom>
              <a:avLst/>
              <a:gdLst/>
              <a:ahLst/>
              <a:cxnLst/>
              <a:rect l="l" t="t" r="r" b="b"/>
              <a:pathLst>
                <a:path w="947" h="1211" extrusionOk="0">
                  <a:moveTo>
                    <a:pt x="855" y="0"/>
                  </a:moveTo>
                  <a:cubicBezTo>
                    <a:pt x="831" y="0"/>
                    <a:pt x="808" y="12"/>
                    <a:pt x="792" y="34"/>
                  </a:cubicBezTo>
                  <a:lnTo>
                    <a:pt x="26" y="1082"/>
                  </a:lnTo>
                  <a:cubicBezTo>
                    <a:pt x="0" y="1119"/>
                    <a:pt x="8" y="1166"/>
                    <a:pt x="44" y="1192"/>
                  </a:cubicBezTo>
                  <a:cubicBezTo>
                    <a:pt x="59" y="1203"/>
                    <a:pt x="74" y="1210"/>
                    <a:pt x="92" y="1210"/>
                  </a:cubicBezTo>
                  <a:cubicBezTo>
                    <a:pt x="114" y="1210"/>
                    <a:pt x="140" y="1196"/>
                    <a:pt x="154" y="1177"/>
                  </a:cubicBezTo>
                  <a:lnTo>
                    <a:pt x="921" y="129"/>
                  </a:lnTo>
                  <a:cubicBezTo>
                    <a:pt x="946" y="92"/>
                    <a:pt x="939" y="41"/>
                    <a:pt x="902" y="15"/>
                  </a:cubicBezTo>
                  <a:cubicBezTo>
                    <a:pt x="888" y="5"/>
                    <a:pt x="871" y="0"/>
                    <a:pt x="855"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38;p37">
              <a:extLst>
                <a:ext uri="{FF2B5EF4-FFF2-40B4-BE49-F238E27FC236}">
                  <a16:creationId xmlns:a16="http://schemas.microsoft.com/office/drawing/2014/main" id="{F49B44CA-5948-C208-6090-A8C37418E18A}"/>
                </a:ext>
              </a:extLst>
            </p:cNvPr>
            <p:cNvSpPr/>
            <p:nvPr/>
          </p:nvSpPr>
          <p:spPr>
            <a:xfrm>
              <a:off x="6742539" y="2055319"/>
              <a:ext cx="44593" cy="65949"/>
            </a:xfrm>
            <a:custGeom>
              <a:avLst/>
              <a:gdLst/>
              <a:ahLst/>
              <a:cxnLst/>
              <a:rect l="l" t="t" r="r" b="b"/>
              <a:pathLst>
                <a:path w="877" h="1297" extrusionOk="0">
                  <a:moveTo>
                    <a:pt x="92" y="1"/>
                  </a:moveTo>
                  <a:cubicBezTo>
                    <a:pt x="78" y="1"/>
                    <a:pt x="64" y="5"/>
                    <a:pt x="52" y="14"/>
                  </a:cubicBezTo>
                  <a:cubicBezTo>
                    <a:pt x="11" y="36"/>
                    <a:pt x="0" y="83"/>
                    <a:pt x="26" y="124"/>
                  </a:cubicBezTo>
                  <a:lnTo>
                    <a:pt x="719" y="1260"/>
                  </a:lnTo>
                  <a:cubicBezTo>
                    <a:pt x="734" y="1282"/>
                    <a:pt x="759" y="1297"/>
                    <a:pt x="785" y="1297"/>
                  </a:cubicBezTo>
                  <a:cubicBezTo>
                    <a:pt x="800" y="1297"/>
                    <a:pt x="814" y="1293"/>
                    <a:pt x="825" y="1286"/>
                  </a:cubicBezTo>
                  <a:cubicBezTo>
                    <a:pt x="866" y="1264"/>
                    <a:pt x="877" y="1212"/>
                    <a:pt x="855" y="1176"/>
                  </a:cubicBezTo>
                  <a:lnTo>
                    <a:pt x="162" y="39"/>
                  </a:lnTo>
                  <a:cubicBezTo>
                    <a:pt x="145" y="15"/>
                    <a:pt x="119" y="1"/>
                    <a:pt x="92"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39;p37">
              <a:extLst>
                <a:ext uri="{FF2B5EF4-FFF2-40B4-BE49-F238E27FC236}">
                  <a16:creationId xmlns:a16="http://schemas.microsoft.com/office/drawing/2014/main" id="{E5F24946-59FF-0148-BD4C-D68CB6140F76}"/>
                </a:ext>
              </a:extLst>
            </p:cNvPr>
            <p:cNvSpPr/>
            <p:nvPr/>
          </p:nvSpPr>
          <p:spPr>
            <a:xfrm>
              <a:off x="7037398" y="2921338"/>
              <a:ext cx="61170" cy="148424"/>
            </a:xfrm>
            <a:custGeom>
              <a:avLst/>
              <a:gdLst/>
              <a:ahLst/>
              <a:cxnLst/>
              <a:rect l="l" t="t" r="r" b="b"/>
              <a:pathLst>
                <a:path w="1203" h="2919" extrusionOk="0">
                  <a:moveTo>
                    <a:pt x="0" y="1"/>
                  </a:moveTo>
                  <a:lnTo>
                    <a:pt x="0" y="2919"/>
                  </a:lnTo>
                  <a:lnTo>
                    <a:pt x="1203" y="2919"/>
                  </a:lnTo>
                  <a:lnTo>
                    <a:pt x="1203"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40;p37">
              <a:extLst>
                <a:ext uri="{FF2B5EF4-FFF2-40B4-BE49-F238E27FC236}">
                  <a16:creationId xmlns:a16="http://schemas.microsoft.com/office/drawing/2014/main" id="{D7DFD18A-1320-BEBC-1CB7-7DDC98014CF4}"/>
                </a:ext>
              </a:extLst>
            </p:cNvPr>
            <p:cNvSpPr/>
            <p:nvPr/>
          </p:nvSpPr>
          <p:spPr>
            <a:xfrm>
              <a:off x="7049703" y="2961812"/>
              <a:ext cx="8593" cy="82068"/>
            </a:xfrm>
            <a:custGeom>
              <a:avLst/>
              <a:gdLst/>
              <a:ahLst/>
              <a:cxnLst/>
              <a:rect l="l" t="t" r="r" b="b"/>
              <a:pathLst>
                <a:path w="169" h="1614" extrusionOk="0">
                  <a:moveTo>
                    <a:pt x="74" y="0"/>
                  </a:moveTo>
                  <a:cubicBezTo>
                    <a:pt x="33" y="0"/>
                    <a:pt x="0" y="33"/>
                    <a:pt x="0" y="74"/>
                  </a:cubicBezTo>
                  <a:lnTo>
                    <a:pt x="22" y="1540"/>
                  </a:lnTo>
                  <a:cubicBezTo>
                    <a:pt x="22" y="1580"/>
                    <a:pt x="55" y="1613"/>
                    <a:pt x="96" y="1613"/>
                  </a:cubicBezTo>
                  <a:cubicBezTo>
                    <a:pt x="136" y="1613"/>
                    <a:pt x="169" y="1580"/>
                    <a:pt x="169" y="1540"/>
                  </a:cubicBezTo>
                  <a:lnTo>
                    <a:pt x="147" y="74"/>
                  </a:lnTo>
                  <a:cubicBezTo>
                    <a:pt x="147" y="33"/>
                    <a:pt x="114" y="0"/>
                    <a:pt x="7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41;p37">
              <a:extLst>
                <a:ext uri="{FF2B5EF4-FFF2-40B4-BE49-F238E27FC236}">
                  <a16:creationId xmlns:a16="http://schemas.microsoft.com/office/drawing/2014/main" id="{A89E12A4-5498-8CE1-D6D4-0DB856BD6C1B}"/>
                </a:ext>
              </a:extLst>
            </p:cNvPr>
            <p:cNvSpPr/>
            <p:nvPr/>
          </p:nvSpPr>
          <p:spPr>
            <a:xfrm>
              <a:off x="7075025" y="2978185"/>
              <a:ext cx="8441" cy="56186"/>
            </a:xfrm>
            <a:custGeom>
              <a:avLst/>
              <a:gdLst/>
              <a:ahLst/>
              <a:cxnLst/>
              <a:rect l="l" t="t" r="r" b="b"/>
              <a:pathLst>
                <a:path w="166" h="1105" extrusionOk="0">
                  <a:moveTo>
                    <a:pt x="74" y="1"/>
                  </a:moveTo>
                  <a:cubicBezTo>
                    <a:pt x="34" y="1"/>
                    <a:pt x="1" y="34"/>
                    <a:pt x="1" y="74"/>
                  </a:cubicBezTo>
                  <a:lnTo>
                    <a:pt x="19" y="1035"/>
                  </a:lnTo>
                  <a:cubicBezTo>
                    <a:pt x="19" y="1075"/>
                    <a:pt x="52" y="1104"/>
                    <a:pt x="93" y="1104"/>
                  </a:cubicBezTo>
                  <a:cubicBezTo>
                    <a:pt x="133" y="1104"/>
                    <a:pt x="166" y="1071"/>
                    <a:pt x="166" y="1031"/>
                  </a:cubicBezTo>
                  <a:lnTo>
                    <a:pt x="148" y="74"/>
                  </a:lnTo>
                  <a:cubicBezTo>
                    <a:pt x="148" y="34"/>
                    <a:pt x="111" y="1"/>
                    <a:pt x="74"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42;p37">
              <a:extLst>
                <a:ext uri="{FF2B5EF4-FFF2-40B4-BE49-F238E27FC236}">
                  <a16:creationId xmlns:a16="http://schemas.microsoft.com/office/drawing/2014/main" id="{3370455B-52D3-9335-1284-ABB7FF588351}"/>
                </a:ext>
              </a:extLst>
            </p:cNvPr>
            <p:cNvSpPr/>
            <p:nvPr/>
          </p:nvSpPr>
          <p:spPr>
            <a:xfrm>
              <a:off x="6928943" y="2436211"/>
              <a:ext cx="288814" cy="513763"/>
            </a:xfrm>
            <a:custGeom>
              <a:avLst/>
              <a:gdLst/>
              <a:ahLst/>
              <a:cxnLst/>
              <a:rect l="l" t="t" r="r" b="b"/>
              <a:pathLst>
                <a:path w="5680" h="10104" extrusionOk="0">
                  <a:moveTo>
                    <a:pt x="2361" y="0"/>
                  </a:moveTo>
                  <a:cubicBezTo>
                    <a:pt x="2361" y="0"/>
                    <a:pt x="2361" y="0"/>
                    <a:pt x="2361" y="0"/>
                  </a:cubicBezTo>
                  <a:cubicBezTo>
                    <a:pt x="2280" y="55"/>
                    <a:pt x="0" y="7126"/>
                    <a:pt x="587" y="9113"/>
                  </a:cubicBezTo>
                  <a:cubicBezTo>
                    <a:pt x="788" y="9788"/>
                    <a:pt x="1331" y="9960"/>
                    <a:pt x="1921" y="10040"/>
                  </a:cubicBezTo>
                  <a:cubicBezTo>
                    <a:pt x="2045" y="10059"/>
                    <a:pt x="2170" y="10070"/>
                    <a:pt x="2302" y="10081"/>
                  </a:cubicBezTo>
                  <a:cubicBezTo>
                    <a:pt x="2455" y="10094"/>
                    <a:pt x="2622" y="10104"/>
                    <a:pt x="2793" y="10104"/>
                  </a:cubicBezTo>
                  <a:cubicBezTo>
                    <a:pt x="3410" y="10104"/>
                    <a:pt x="4091" y="9983"/>
                    <a:pt x="4461" y="9498"/>
                  </a:cubicBezTo>
                  <a:cubicBezTo>
                    <a:pt x="5680" y="7899"/>
                    <a:pt x="2413" y="0"/>
                    <a:pt x="2361"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43;p37">
              <a:extLst>
                <a:ext uri="{FF2B5EF4-FFF2-40B4-BE49-F238E27FC236}">
                  <a16:creationId xmlns:a16="http://schemas.microsoft.com/office/drawing/2014/main" id="{BEE29BB7-3043-C0D1-DB53-E38B8A2C57D7}"/>
                </a:ext>
              </a:extLst>
            </p:cNvPr>
            <p:cNvSpPr/>
            <p:nvPr/>
          </p:nvSpPr>
          <p:spPr>
            <a:xfrm>
              <a:off x="6958739" y="2800934"/>
              <a:ext cx="213865" cy="149034"/>
            </a:xfrm>
            <a:custGeom>
              <a:avLst/>
              <a:gdLst/>
              <a:ahLst/>
              <a:cxnLst/>
              <a:rect l="l" t="t" r="r" b="b"/>
              <a:pathLst>
                <a:path w="4206" h="2931" extrusionOk="0">
                  <a:moveTo>
                    <a:pt x="4044" y="1"/>
                  </a:moveTo>
                  <a:cubicBezTo>
                    <a:pt x="4044" y="1"/>
                    <a:pt x="3659" y="1255"/>
                    <a:pt x="2215" y="1742"/>
                  </a:cubicBezTo>
                  <a:cubicBezTo>
                    <a:pt x="1690" y="1921"/>
                    <a:pt x="1007" y="1957"/>
                    <a:pt x="539" y="1957"/>
                  </a:cubicBezTo>
                  <a:cubicBezTo>
                    <a:pt x="220" y="1957"/>
                    <a:pt x="1" y="1940"/>
                    <a:pt x="1" y="1940"/>
                  </a:cubicBezTo>
                  <a:lnTo>
                    <a:pt x="1" y="1940"/>
                  </a:lnTo>
                  <a:cubicBezTo>
                    <a:pt x="202" y="2615"/>
                    <a:pt x="745" y="2787"/>
                    <a:pt x="1335" y="2867"/>
                  </a:cubicBezTo>
                  <a:cubicBezTo>
                    <a:pt x="1459" y="2886"/>
                    <a:pt x="1584" y="2897"/>
                    <a:pt x="1716" y="2908"/>
                  </a:cubicBezTo>
                  <a:cubicBezTo>
                    <a:pt x="1869" y="2921"/>
                    <a:pt x="2036" y="2931"/>
                    <a:pt x="2207" y="2931"/>
                  </a:cubicBezTo>
                  <a:cubicBezTo>
                    <a:pt x="2824" y="2931"/>
                    <a:pt x="3505" y="2810"/>
                    <a:pt x="3875" y="2325"/>
                  </a:cubicBezTo>
                  <a:cubicBezTo>
                    <a:pt x="4198" y="1903"/>
                    <a:pt x="4205" y="1038"/>
                    <a:pt x="4044"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44;p37">
              <a:extLst>
                <a:ext uri="{FF2B5EF4-FFF2-40B4-BE49-F238E27FC236}">
                  <a16:creationId xmlns:a16="http://schemas.microsoft.com/office/drawing/2014/main" id="{1F10DC58-553A-6F81-2697-9FB13A631481}"/>
                </a:ext>
              </a:extLst>
            </p:cNvPr>
            <p:cNvSpPr/>
            <p:nvPr/>
          </p:nvSpPr>
          <p:spPr>
            <a:xfrm>
              <a:off x="6977959" y="2819391"/>
              <a:ext cx="31322" cy="23186"/>
            </a:xfrm>
            <a:custGeom>
              <a:avLst/>
              <a:gdLst/>
              <a:ahLst/>
              <a:cxnLst/>
              <a:rect l="l" t="t" r="r" b="b"/>
              <a:pathLst>
                <a:path w="616" h="456" extrusionOk="0">
                  <a:moveTo>
                    <a:pt x="323" y="1"/>
                  </a:moveTo>
                  <a:cubicBezTo>
                    <a:pt x="33" y="1"/>
                    <a:pt x="0" y="455"/>
                    <a:pt x="290" y="455"/>
                  </a:cubicBezTo>
                  <a:cubicBezTo>
                    <a:pt x="583" y="455"/>
                    <a:pt x="616" y="1"/>
                    <a:pt x="323"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45;p37">
              <a:extLst>
                <a:ext uri="{FF2B5EF4-FFF2-40B4-BE49-F238E27FC236}">
                  <a16:creationId xmlns:a16="http://schemas.microsoft.com/office/drawing/2014/main" id="{88B88546-2A73-E654-D6D8-2824CA7BA642}"/>
                </a:ext>
              </a:extLst>
            </p:cNvPr>
            <p:cNvSpPr/>
            <p:nvPr/>
          </p:nvSpPr>
          <p:spPr>
            <a:xfrm>
              <a:off x="7002924" y="2721562"/>
              <a:ext cx="23898" cy="23339"/>
            </a:xfrm>
            <a:custGeom>
              <a:avLst/>
              <a:gdLst/>
              <a:ahLst/>
              <a:cxnLst/>
              <a:rect l="l" t="t" r="r" b="b"/>
              <a:pathLst>
                <a:path w="470" h="459" extrusionOk="0">
                  <a:moveTo>
                    <a:pt x="250" y="0"/>
                  </a:moveTo>
                  <a:cubicBezTo>
                    <a:pt x="125" y="0"/>
                    <a:pt x="15" y="85"/>
                    <a:pt x="8" y="213"/>
                  </a:cubicBezTo>
                  <a:cubicBezTo>
                    <a:pt x="0" y="330"/>
                    <a:pt x="96" y="459"/>
                    <a:pt x="220" y="459"/>
                  </a:cubicBezTo>
                  <a:cubicBezTo>
                    <a:pt x="345" y="459"/>
                    <a:pt x="455" y="371"/>
                    <a:pt x="462" y="242"/>
                  </a:cubicBezTo>
                  <a:cubicBezTo>
                    <a:pt x="470" y="125"/>
                    <a:pt x="374" y="0"/>
                    <a:pt x="250"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46;p37">
              <a:extLst>
                <a:ext uri="{FF2B5EF4-FFF2-40B4-BE49-F238E27FC236}">
                  <a16:creationId xmlns:a16="http://schemas.microsoft.com/office/drawing/2014/main" id="{10412F01-7DC0-EA50-5D26-ACA88B796BAA}"/>
                </a:ext>
              </a:extLst>
            </p:cNvPr>
            <p:cNvSpPr/>
            <p:nvPr/>
          </p:nvSpPr>
          <p:spPr>
            <a:xfrm>
              <a:off x="7032924" y="2540040"/>
              <a:ext cx="28525" cy="22932"/>
            </a:xfrm>
            <a:custGeom>
              <a:avLst/>
              <a:gdLst/>
              <a:ahLst/>
              <a:cxnLst/>
              <a:rect l="l" t="t" r="r" b="b"/>
              <a:pathLst>
                <a:path w="561" h="451" extrusionOk="0">
                  <a:moveTo>
                    <a:pt x="268" y="1"/>
                  </a:moveTo>
                  <a:cubicBezTo>
                    <a:pt x="223" y="1"/>
                    <a:pt x="177" y="14"/>
                    <a:pt x="132" y="44"/>
                  </a:cubicBezTo>
                  <a:lnTo>
                    <a:pt x="114" y="55"/>
                  </a:lnTo>
                  <a:cubicBezTo>
                    <a:pt x="0" y="136"/>
                    <a:pt x="19" y="312"/>
                    <a:pt x="110" y="392"/>
                  </a:cubicBezTo>
                  <a:cubicBezTo>
                    <a:pt x="152" y="431"/>
                    <a:pt x="208" y="451"/>
                    <a:pt x="263" y="451"/>
                  </a:cubicBezTo>
                  <a:cubicBezTo>
                    <a:pt x="333" y="451"/>
                    <a:pt x="403" y="419"/>
                    <a:pt x="444" y="356"/>
                  </a:cubicBezTo>
                  <a:cubicBezTo>
                    <a:pt x="448" y="352"/>
                    <a:pt x="448" y="345"/>
                    <a:pt x="451" y="341"/>
                  </a:cubicBezTo>
                  <a:cubicBezTo>
                    <a:pt x="561" y="174"/>
                    <a:pt x="429" y="1"/>
                    <a:pt x="268"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47;p37">
              <a:extLst>
                <a:ext uri="{FF2B5EF4-FFF2-40B4-BE49-F238E27FC236}">
                  <a16:creationId xmlns:a16="http://schemas.microsoft.com/office/drawing/2014/main" id="{10B58300-BC65-B95E-116B-F9EE6A609C5F}"/>
                </a:ext>
              </a:extLst>
            </p:cNvPr>
            <p:cNvSpPr/>
            <p:nvPr/>
          </p:nvSpPr>
          <p:spPr>
            <a:xfrm>
              <a:off x="7078787" y="2661004"/>
              <a:ext cx="25373" cy="25170"/>
            </a:xfrm>
            <a:custGeom>
              <a:avLst/>
              <a:gdLst/>
              <a:ahLst/>
              <a:cxnLst/>
              <a:rect l="l" t="t" r="r" b="b"/>
              <a:pathLst>
                <a:path w="499" h="495" extrusionOk="0">
                  <a:moveTo>
                    <a:pt x="246" y="0"/>
                  </a:moveTo>
                  <a:cubicBezTo>
                    <a:pt x="110" y="0"/>
                    <a:pt x="0" y="121"/>
                    <a:pt x="4" y="253"/>
                  </a:cubicBezTo>
                  <a:cubicBezTo>
                    <a:pt x="4" y="389"/>
                    <a:pt x="118" y="495"/>
                    <a:pt x="253" y="495"/>
                  </a:cubicBezTo>
                  <a:cubicBezTo>
                    <a:pt x="385" y="495"/>
                    <a:pt x="499" y="374"/>
                    <a:pt x="495" y="242"/>
                  </a:cubicBezTo>
                  <a:cubicBezTo>
                    <a:pt x="495" y="110"/>
                    <a:pt x="378" y="0"/>
                    <a:pt x="246"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48;p37">
              <a:extLst>
                <a:ext uri="{FF2B5EF4-FFF2-40B4-BE49-F238E27FC236}">
                  <a16:creationId xmlns:a16="http://schemas.microsoft.com/office/drawing/2014/main" id="{08AD1240-97A5-9141-37D7-1419F06720AD}"/>
                </a:ext>
              </a:extLst>
            </p:cNvPr>
            <p:cNvSpPr/>
            <p:nvPr/>
          </p:nvSpPr>
          <p:spPr>
            <a:xfrm>
              <a:off x="7042229" y="2830577"/>
              <a:ext cx="36051" cy="26339"/>
            </a:xfrm>
            <a:custGeom>
              <a:avLst/>
              <a:gdLst/>
              <a:ahLst/>
              <a:cxnLst/>
              <a:rect l="l" t="t" r="r" b="b"/>
              <a:pathLst>
                <a:path w="709" h="518" extrusionOk="0">
                  <a:moveTo>
                    <a:pt x="334" y="1"/>
                  </a:moveTo>
                  <a:cubicBezTo>
                    <a:pt x="1" y="1"/>
                    <a:pt x="41" y="518"/>
                    <a:pt x="375" y="518"/>
                  </a:cubicBezTo>
                  <a:cubicBezTo>
                    <a:pt x="708" y="518"/>
                    <a:pt x="668" y="1"/>
                    <a:pt x="334"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49;p37">
              <a:extLst>
                <a:ext uri="{FF2B5EF4-FFF2-40B4-BE49-F238E27FC236}">
                  <a16:creationId xmlns:a16="http://schemas.microsoft.com/office/drawing/2014/main" id="{0360422C-D927-17E5-3C01-462101DA26E4}"/>
                </a:ext>
              </a:extLst>
            </p:cNvPr>
            <p:cNvSpPr/>
            <p:nvPr/>
          </p:nvSpPr>
          <p:spPr>
            <a:xfrm>
              <a:off x="7072788" y="2758273"/>
              <a:ext cx="31576" cy="23339"/>
            </a:xfrm>
            <a:custGeom>
              <a:avLst/>
              <a:gdLst/>
              <a:ahLst/>
              <a:cxnLst/>
              <a:rect l="l" t="t" r="r" b="b"/>
              <a:pathLst>
                <a:path w="621" h="459" extrusionOk="0">
                  <a:moveTo>
                    <a:pt x="327" y="1"/>
                  </a:moveTo>
                  <a:cubicBezTo>
                    <a:pt x="30" y="1"/>
                    <a:pt x="1" y="459"/>
                    <a:pt x="298" y="459"/>
                  </a:cubicBezTo>
                  <a:cubicBezTo>
                    <a:pt x="591" y="459"/>
                    <a:pt x="620" y="1"/>
                    <a:pt x="327"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50;p37">
              <a:extLst>
                <a:ext uri="{FF2B5EF4-FFF2-40B4-BE49-F238E27FC236}">
                  <a16:creationId xmlns:a16="http://schemas.microsoft.com/office/drawing/2014/main" id="{6213CBCE-DF7B-3307-68C0-38EFAA93FD04}"/>
                </a:ext>
              </a:extLst>
            </p:cNvPr>
            <p:cNvSpPr/>
            <p:nvPr/>
          </p:nvSpPr>
          <p:spPr>
            <a:xfrm>
              <a:off x="7013348" y="2641784"/>
              <a:ext cx="37170" cy="26695"/>
            </a:xfrm>
            <a:custGeom>
              <a:avLst/>
              <a:gdLst/>
              <a:ahLst/>
              <a:cxnLst/>
              <a:rect l="l" t="t" r="r" b="b"/>
              <a:pathLst>
                <a:path w="731" h="525" extrusionOk="0">
                  <a:moveTo>
                    <a:pt x="341" y="1"/>
                  </a:moveTo>
                  <a:cubicBezTo>
                    <a:pt x="1" y="1"/>
                    <a:pt x="52" y="525"/>
                    <a:pt x="389" y="525"/>
                  </a:cubicBezTo>
                  <a:cubicBezTo>
                    <a:pt x="730" y="525"/>
                    <a:pt x="679" y="1"/>
                    <a:pt x="341"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51;p37">
              <a:extLst>
                <a:ext uri="{FF2B5EF4-FFF2-40B4-BE49-F238E27FC236}">
                  <a16:creationId xmlns:a16="http://schemas.microsoft.com/office/drawing/2014/main" id="{6FA58C54-2343-554D-DA3B-9E0E1A03F28C}"/>
                </a:ext>
              </a:extLst>
            </p:cNvPr>
            <p:cNvSpPr/>
            <p:nvPr/>
          </p:nvSpPr>
          <p:spPr>
            <a:xfrm>
              <a:off x="6617457" y="2921338"/>
              <a:ext cx="61373" cy="148424"/>
            </a:xfrm>
            <a:custGeom>
              <a:avLst/>
              <a:gdLst/>
              <a:ahLst/>
              <a:cxnLst/>
              <a:rect l="l" t="t" r="r" b="b"/>
              <a:pathLst>
                <a:path w="1207" h="2919" extrusionOk="0">
                  <a:moveTo>
                    <a:pt x="1" y="1"/>
                  </a:moveTo>
                  <a:lnTo>
                    <a:pt x="1" y="2919"/>
                  </a:lnTo>
                  <a:lnTo>
                    <a:pt x="1207" y="2919"/>
                  </a:lnTo>
                  <a:lnTo>
                    <a:pt x="1207"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52;p37">
              <a:extLst>
                <a:ext uri="{FF2B5EF4-FFF2-40B4-BE49-F238E27FC236}">
                  <a16:creationId xmlns:a16="http://schemas.microsoft.com/office/drawing/2014/main" id="{855A6868-B0DB-C4CF-25A2-32A53815EB36}"/>
                </a:ext>
              </a:extLst>
            </p:cNvPr>
            <p:cNvSpPr/>
            <p:nvPr/>
          </p:nvSpPr>
          <p:spPr>
            <a:xfrm>
              <a:off x="6629762" y="2961812"/>
              <a:ext cx="8644" cy="82068"/>
            </a:xfrm>
            <a:custGeom>
              <a:avLst/>
              <a:gdLst/>
              <a:ahLst/>
              <a:cxnLst/>
              <a:rect l="l" t="t" r="r" b="b"/>
              <a:pathLst>
                <a:path w="170" h="1614" extrusionOk="0">
                  <a:moveTo>
                    <a:pt x="74" y="0"/>
                  </a:moveTo>
                  <a:cubicBezTo>
                    <a:pt x="34" y="0"/>
                    <a:pt x="1" y="33"/>
                    <a:pt x="1" y="74"/>
                  </a:cubicBezTo>
                  <a:lnTo>
                    <a:pt x="23" y="1540"/>
                  </a:lnTo>
                  <a:cubicBezTo>
                    <a:pt x="23" y="1580"/>
                    <a:pt x="56" y="1613"/>
                    <a:pt x="96" y="1613"/>
                  </a:cubicBezTo>
                  <a:cubicBezTo>
                    <a:pt x="136" y="1613"/>
                    <a:pt x="169" y="1580"/>
                    <a:pt x="169" y="1540"/>
                  </a:cubicBezTo>
                  <a:lnTo>
                    <a:pt x="147" y="74"/>
                  </a:lnTo>
                  <a:cubicBezTo>
                    <a:pt x="147" y="33"/>
                    <a:pt x="114" y="0"/>
                    <a:pt x="7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53;p37">
              <a:extLst>
                <a:ext uri="{FF2B5EF4-FFF2-40B4-BE49-F238E27FC236}">
                  <a16:creationId xmlns:a16="http://schemas.microsoft.com/office/drawing/2014/main" id="{CEAE56F2-491F-608A-8F5D-5B5FECE68FE0}"/>
                </a:ext>
              </a:extLst>
            </p:cNvPr>
            <p:cNvSpPr/>
            <p:nvPr/>
          </p:nvSpPr>
          <p:spPr>
            <a:xfrm>
              <a:off x="6655134" y="2978185"/>
              <a:ext cx="8441" cy="56186"/>
            </a:xfrm>
            <a:custGeom>
              <a:avLst/>
              <a:gdLst/>
              <a:ahLst/>
              <a:cxnLst/>
              <a:rect l="l" t="t" r="r" b="b"/>
              <a:pathLst>
                <a:path w="166" h="1105" extrusionOk="0">
                  <a:moveTo>
                    <a:pt x="74" y="1"/>
                  </a:moveTo>
                  <a:cubicBezTo>
                    <a:pt x="33" y="1"/>
                    <a:pt x="0" y="34"/>
                    <a:pt x="0" y="74"/>
                  </a:cubicBezTo>
                  <a:lnTo>
                    <a:pt x="19" y="1035"/>
                  </a:lnTo>
                  <a:cubicBezTo>
                    <a:pt x="19" y="1075"/>
                    <a:pt x="52" y="1104"/>
                    <a:pt x="92" y="1104"/>
                  </a:cubicBezTo>
                  <a:cubicBezTo>
                    <a:pt x="132" y="1104"/>
                    <a:pt x="165" y="1071"/>
                    <a:pt x="165" y="1031"/>
                  </a:cubicBezTo>
                  <a:lnTo>
                    <a:pt x="147" y="74"/>
                  </a:lnTo>
                  <a:cubicBezTo>
                    <a:pt x="147" y="34"/>
                    <a:pt x="118" y="1"/>
                    <a:pt x="74"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54;p37">
              <a:extLst>
                <a:ext uri="{FF2B5EF4-FFF2-40B4-BE49-F238E27FC236}">
                  <a16:creationId xmlns:a16="http://schemas.microsoft.com/office/drawing/2014/main" id="{8CEB1148-A2BA-8458-F124-A75732C4D628}"/>
                </a:ext>
              </a:extLst>
            </p:cNvPr>
            <p:cNvSpPr/>
            <p:nvPr/>
          </p:nvSpPr>
          <p:spPr>
            <a:xfrm>
              <a:off x="6509205" y="2436211"/>
              <a:ext cx="288610" cy="513763"/>
            </a:xfrm>
            <a:custGeom>
              <a:avLst/>
              <a:gdLst/>
              <a:ahLst/>
              <a:cxnLst/>
              <a:rect l="l" t="t" r="r" b="b"/>
              <a:pathLst>
                <a:path w="5676" h="10104" extrusionOk="0">
                  <a:moveTo>
                    <a:pt x="2357" y="0"/>
                  </a:moveTo>
                  <a:cubicBezTo>
                    <a:pt x="2357" y="0"/>
                    <a:pt x="2357" y="0"/>
                    <a:pt x="2357" y="0"/>
                  </a:cubicBezTo>
                  <a:cubicBezTo>
                    <a:pt x="2276" y="55"/>
                    <a:pt x="0" y="7126"/>
                    <a:pt x="583" y="9113"/>
                  </a:cubicBezTo>
                  <a:cubicBezTo>
                    <a:pt x="785" y="9788"/>
                    <a:pt x="1327" y="9960"/>
                    <a:pt x="1917" y="10040"/>
                  </a:cubicBezTo>
                  <a:cubicBezTo>
                    <a:pt x="2042" y="10059"/>
                    <a:pt x="2170" y="10070"/>
                    <a:pt x="2298" y="10081"/>
                  </a:cubicBezTo>
                  <a:cubicBezTo>
                    <a:pt x="2452" y="10094"/>
                    <a:pt x="2618" y="10104"/>
                    <a:pt x="2790" y="10104"/>
                  </a:cubicBezTo>
                  <a:cubicBezTo>
                    <a:pt x="3406" y="10104"/>
                    <a:pt x="4088" y="9983"/>
                    <a:pt x="4457" y="9498"/>
                  </a:cubicBezTo>
                  <a:cubicBezTo>
                    <a:pt x="5676" y="7899"/>
                    <a:pt x="2409" y="0"/>
                    <a:pt x="2357"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755;p37">
              <a:extLst>
                <a:ext uri="{FF2B5EF4-FFF2-40B4-BE49-F238E27FC236}">
                  <a16:creationId xmlns:a16="http://schemas.microsoft.com/office/drawing/2014/main" id="{E0059805-F723-D35B-2AAF-76483F9E9345}"/>
                </a:ext>
              </a:extLst>
            </p:cNvPr>
            <p:cNvSpPr/>
            <p:nvPr/>
          </p:nvSpPr>
          <p:spPr>
            <a:xfrm>
              <a:off x="6538797" y="2800934"/>
              <a:ext cx="213865" cy="149034"/>
            </a:xfrm>
            <a:custGeom>
              <a:avLst/>
              <a:gdLst/>
              <a:ahLst/>
              <a:cxnLst/>
              <a:rect l="l" t="t" r="r" b="b"/>
              <a:pathLst>
                <a:path w="4206" h="2931" extrusionOk="0">
                  <a:moveTo>
                    <a:pt x="4044" y="1"/>
                  </a:moveTo>
                  <a:lnTo>
                    <a:pt x="4044" y="1"/>
                  </a:lnTo>
                  <a:cubicBezTo>
                    <a:pt x="4044" y="1"/>
                    <a:pt x="3659" y="1255"/>
                    <a:pt x="2215" y="1742"/>
                  </a:cubicBezTo>
                  <a:cubicBezTo>
                    <a:pt x="1692" y="1921"/>
                    <a:pt x="1009" y="1957"/>
                    <a:pt x="541" y="1957"/>
                  </a:cubicBezTo>
                  <a:cubicBezTo>
                    <a:pt x="221" y="1957"/>
                    <a:pt x="1" y="1940"/>
                    <a:pt x="1" y="1940"/>
                  </a:cubicBezTo>
                  <a:lnTo>
                    <a:pt x="1" y="1940"/>
                  </a:lnTo>
                  <a:cubicBezTo>
                    <a:pt x="203" y="2615"/>
                    <a:pt x="745" y="2787"/>
                    <a:pt x="1335" y="2867"/>
                  </a:cubicBezTo>
                  <a:cubicBezTo>
                    <a:pt x="1460" y="2886"/>
                    <a:pt x="1588" y="2897"/>
                    <a:pt x="1716" y="2908"/>
                  </a:cubicBezTo>
                  <a:cubicBezTo>
                    <a:pt x="1870" y="2921"/>
                    <a:pt x="2036" y="2931"/>
                    <a:pt x="2208" y="2931"/>
                  </a:cubicBezTo>
                  <a:cubicBezTo>
                    <a:pt x="2824" y="2931"/>
                    <a:pt x="3506" y="2810"/>
                    <a:pt x="3875" y="2325"/>
                  </a:cubicBezTo>
                  <a:cubicBezTo>
                    <a:pt x="4198" y="1903"/>
                    <a:pt x="4205" y="1038"/>
                    <a:pt x="4044"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56;p37">
              <a:extLst>
                <a:ext uri="{FF2B5EF4-FFF2-40B4-BE49-F238E27FC236}">
                  <a16:creationId xmlns:a16="http://schemas.microsoft.com/office/drawing/2014/main" id="{C1F7D51C-5BE4-8CDC-D757-12DB6015BAB1}"/>
                </a:ext>
              </a:extLst>
            </p:cNvPr>
            <p:cNvSpPr/>
            <p:nvPr/>
          </p:nvSpPr>
          <p:spPr>
            <a:xfrm>
              <a:off x="6118348" y="2946355"/>
              <a:ext cx="50898" cy="123407"/>
            </a:xfrm>
            <a:custGeom>
              <a:avLst/>
              <a:gdLst/>
              <a:ahLst/>
              <a:cxnLst/>
              <a:rect l="l" t="t" r="r" b="b"/>
              <a:pathLst>
                <a:path w="1001" h="2427" extrusionOk="0">
                  <a:moveTo>
                    <a:pt x="0" y="0"/>
                  </a:moveTo>
                  <a:lnTo>
                    <a:pt x="0" y="2427"/>
                  </a:lnTo>
                  <a:lnTo>
                    <a:pt x="1001" y="2427"/>
                  </a:lnTo>
                  <a:lnTo>
                    <a:pt x="1001" y="0"/>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57;p37">
              <a:extLst>
                <a:ext uri="{FF2B5EF4-FFF2-40B4-BE49-F238E27FC236}">
                  <a16:creationId xmlns:a16="http://schemas.microsoft.com/office/drawing/2014/main" id="{07CD42A2-B956-9A5E-6B68-330CBFE3933C}"/>
                </a:ext>
              </a:extLst>
            </p:cNvPr>
            <p:cNvSpPr/>
            <p:nvPr/>
          </p:nvSpPr>
          <p:spPr>
            <a:xfrm>
              <a:off x="6128568" y="2980066"/>
              <a:ext cx="7169" cy="68288"/>
            </a:xfrm>
            <a:custGeom>
              <a:avLst/>
              <a:gdLst/>
              <a:ahLst/>
              <a:cxnLst/>
              <a:rect l="l" t="t" r="r" b="b"/>
              <a:pathLst>
                <a:path w="141" h="1343" extrusionOk="0">
                  <a:moveTo>
                    <a:pt x="60" y="1"/>
                  </a:moveTo>
                  <a:cubicBezTo>
                    <a:pt x="27" y="1"/>
                    <a:pt x="1" y="26"/>
                    <a:pt x="1" y="59"/>
                  </a:cubicBezTo>
                  <a:lnTo>
                    <a:pt x="19" y="1280"/>
                  </a:lnTo>
                  <a:cubicBezTo>
                    <a:pt x="19" y="1313"/>
                    <a:pt x="45" y="1342"/>
                    <a:pt x="78" y="1342"/>
                  </a:cubicBezTo>
                  <a:lnTo>
                    <a:pt x="82" y="1342"/>
                  </a:lnTo>
                  <a:cubicBezTo>
                    <a:pt x="114" y="1339"/>
                    <a:pt x="140" y="1313"/>
                    <a:pt x="140" y="1280"/>
                  </a:cubicBezTo>
                  <a:lnTo>
                    <a:pt x="122" y="59"/>
                  </a:lnTo>
                  <a:cubicBezTo>
                    <a:pt x="122" y="26"/>
                    <a:pt x="96" y="1"/>
                    <a:pt x="60"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58;p37">
              <a:extLst>
                <a:ext uri="{FF2B5EF4-FFF2-40B4-BE49-F238E27FC236}">
                  <a16:creationId xmlns:a16="http://schemas.microsoft.com/office/drawing/2014/main" id="{79368198-D787-B809-D572-6A4483ACA9E5}"/>
                </a:ext>
              </a:extLst>
            </p:cNvPr>
            <p:cNvSpPr/>
            <p:nvPr/>
          </p:nvSpPr>
          <p:spPr>
            <a:xfrm>
              <a:off x="6149669" y="2993642"/>
              <a:ext cx="6915" cy="46678"/>
            </a:xfrm>
            <a:custGeom>
              <a:avLst/>
              <a:gdLst/>
              <a:ahLst/>
              <a:cxnLst/>
              <a:rect l="l" t="t" r="r" b="b"/>
              <a:pathLst>
                <a:path w="136" h="918" extrusionOk="0">
                  <a:moveTo>
                    <a:pt x="64" y="1"/>
                  </a:moveTo>
                  <a:cubicBezTo>
                    <a:pt x="62" y="1"/>
                    <a:pt x="61" y="1"/>
                    <a:pt x="59" y="1"/>
                  </a:cubicBezTo>
                  <a:cubicBezTo>
                    <a:pt x="26" y="1"/>
                    <a:pt x="0" y="31"/>
                    <a:pt x="0" y="64"/>
                  </a:cubicBezTo>
                  <a:lnTo>
                    <a:pt x="15" y="859"/>
                  </a:lnTo>
                  <a:cubicBezTo>
                    <a:pt x="15" y="892"/>
                    <a:pt x="40" y="918"/>
                    <a:pt x="73" y="918"/>
                  </a:cubicBezTo>
                  <a:lnTo>
                    <a:pt x="77" y="918"/>
                  </a:lnTo>
                  <a:cubicBezTo>
                    <a:pt x="110" y="918"/>
                    <a:pt x="136" y="892"/>
                    <a:pt x="136" y="855"/>
                  </a:cubicBezTo>
                  <a:lnTo>
                    <a:pt x="121" y="60"/>
                  </a:lnTo>
                  <a:cubicBezTo>
                    <a:pt x="121" y="29"/>
                    <a:pt x="95" y="1"/>
                    <a:pt x="64"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59;p37">
              <a:extLst>
                <a:ext uri="{FF2B5EF4-FFF2-40B4-BE49-F238E27FC236}">
                  <a16:creationId xmlns:a16="http://schemas.microsoft.com/office/drawing/2014/main" id="{A438D799-84B8-356B-2679-C981D0DFE84B}"/>
                </a:ext>
              </a:extLst>
            </p:cNvPr>
            <p:cNvSpPr/>
            <p:nvPr/>
          </p:nvSpPr>
          <p:spPr>
            <a:xfrm>
              <a:off x="6028146" y="2542989"/>
              <a:ext cx="240204" cy="427272"/>
            </a:xfrm>
            <a:custGeom>
              <a:avLst/>
              <a:gdLst/>
              <a:ahLst/>
              <a:cxnLst/>
              <a:rect l="l" t="t" r="r" b="b"/>
              <a:pathLst>
                <a:path w="4724" h="8403" extrusionOk="0">
                  <a:moveTo>
                    <a:pt x="1961" y="1"/>
                  </a:moveTo>
                  <a:cubicBezTo>
                    <a:pt x="1961" y="1"/>
                    <a:pt x="1961" y="1"/>
                    <a:pt x="1961" y="1"/>
                  </a:cubicBezTo>
                  <a:cubicBezTo>
                    <a:pt x="1895" y="48"/>
                    <a:pt x="0" y="5928"/>
                    <a:pt x="488" y="7578"/>
                  </a:cubicBezTo>
                  <a:cubicBezTo>
                    <a:pt x="656" y="8138"/>
                    <a:pt x="1107" y="8281"/>
                    <a:pt x="1598" y="8347"/>
                  </a:cubicBezTo>
                  <a:cubicBezTo>
                    <a:pt x="1701" y="8362"/>
                    <a:pt x="1807" y="8373"/>
                    <a:pt x="1914" y="8384"/>
                  </a:cubicBezTo>
                  <a:cubicBezTo>
                    <a:pt x="2040" y="8395"/>
                    <a:pt x="2178" y="8403"/>
                    <a:pt x="2319" y="8403"/>
                  </a:cubicBezTo>
                  <a:cubicBezTo>
                    <a:pt x="2833" y="8403"/>
                    <a:pt x="3402" y="8302"/>
                    <a:pt x="3710" y="7896"/>
                  </a:cubicBezTo>
                  <a:cubicBezTo>
                    <a:pt x="4723" y="6568"/>
                    <a:pt x="2008" y="1"/>
                    <a:pt x="1961"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60;p37">
              <a:extLst>
                <a:ext uri="{FF2B5EF4-FFF2-40B4-BE49-F238E27FC236}">
                  <a16:creationId xmlns:a16="http://schemas.microsoft.com/office/drawing/2014/main" id="{EA6DE652-0F2F-374B-EE74-48B823C240A2}"/>
                </a:ext>
              </a:extLst>
            </p:cNvPr>
            <p:cNvSpPr/>
            <p:nvPr/>
          </p:nvSpPr>
          <p:spPr>
            <a:xfrm>
              <a:off x="6052908" y="2846238"/>
              <a:ext cx="177865" cy="124017"/>
            </a:xfrm>
            <a:custGeom>
              <a:avLst/>
              <a:gdLst/>
              <a:ahLst/>
              <a:cxnLst/>
              <a:rect l="l" t="t" r="r" b="b"/>
              <a:pathLst>
                <a:path w="3498" h="2439" extrusionOk="0">
                  <a:moveTo>
                    <a:pt x="3362" y="1"/>
                  </a:moveTo>
                  <a:cubicBezTo>
                    <a:pt x="3362" y="1"/>
                    <a:pt x="3039" y="1042"/>
                    <a:pt x="1841" y="1449"/>
                  </a:cubicBezTo>
                  <a:cubicBezTo>
                    <a:pt x="1403" y="1597"/>
                    <a:pt x="833" y="1627"/>
                    <a:pt x="444" y="1627"/>
                  </a:cubicBezTo>
                  <a:cubicBezTo>
                    <a:pt x="181" y="1627"/>
                    <a:pt x="1" y="1614"/>
                    <a:pt x="1" y="1614"/>
                  </a:cubicBezTo>
                  <a:lnTo>
                    <a:pt x="1" y="1614"/>
                  </a:lnTo>
                  <a:cubicBezTo>
                    <a:pt x="169" y="2174"/>
                    <a:pt x="620" y="2317"/>
                    <a:pt x="1111" y="2383"/>
                  </a:cubicBezTo>
                  <a:cubicBezTo>
                    <a:pt x="1214" y="2398"/>
                    <a:pt x="1320" y="2409"/>
                    <a:pt x="1427" y="2420"/>
                  </a:cubicBezTo>
                  <a:cubicBezTo>
                    <a:pt x="1553" y="2431"/>
                    <a:pt x="1691" y="2439"/>
                    <a:pt x="1832" y="2439"/>
                  </a:cubicBezTo>
                  <a:cubicBezTo>
                    <a:pt x="2346" y="2439"/>
                    <a:pt x="2915" y="2338"/>
                    <a:pt x="3223" y="1932"/>
                  </a:cubicBezTo>
                  <a:cubicBezTo>
                    <a:pt x="3490" y="1581"/>
                    <a:pt x="3498" y="866"/>
                    <a:pt x="3362"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61;p37">
              <a:extLst>
                <a:ext uri="{FF2B5EF4-FFF2-40B4-BE49-F238E27FC236}">
                  <a16:creationId xmlns:a16="http://schemas.microsoft.com/office/drawing/2014/main" id="{A3802C51-428B-CCB8-D3B3-BF8AE9985C46}"/>
                </a:ext>
              </a:extLst>
            </p:cNvPr>
            <p:cNvSpPr/>
            <p:nvPr/>
          </p:nvSpPr>
          <p:spPr>
            <a:xfrm>
              <a:off x="6065010" y="2864339"/>
              <a:ext cx="28424" cy="20339"/>
            </a:xfrm>
            <a:custGeom>
              <a:avLst/>
              <a:gdLst/>
              <a:ahLst/>
              <a:cxnLst/>
              <a:rect l="l" t="t" r="r" b="b"/>
              <a:pathLst>
                <a:path w="559" h="400" extrusionOk="0">
                  <a:moveTo>
                    <a:pt x="261" y="0"/>
                  </a:moveTo>
                  <a:cubicBezTo>
                    <a:pt x="1" y="0"/>
                    <a:pt x="45" y="400"/>
                    <a:pt x="301" y="400"/>
                  </a:cubicBezTo>
                  <a:cubicBezTo>
                    <a:pt x="558" y="400"/>
                    <a:pt x="514" y="0"/>
                    <a:pt x="261"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62;p37">
              <a:extLst>
                <a:ext uri="{FF2B5EF4-FFF2-40B4-BE49-F238E27FC236}">
                  <a16:creationId xmlns:a16="http://schemas.microsoft.com/office/drawing/2014/main" id="{4BCA73B6-CF6A-9E83-8B60-A5337526C737}"/>
                </a:ext>
              </a:extLst>
            </p:cNvPr>
            <p:cNvSpPr/>
            <p:nvPr/>
          </p:nvSpPr>
          <p:spPr>
            <a:xfrm>
              <a:off x="6143873" y="2799815"/>
              <a:ext cx="27458" cy="19831"/>
            </a:xfrm>
            <a:custGeom>
              <a:avLst/>
              <a:gdLst/>
              <a:ahLst/>
              <a:cxnLst/>
              <a:rect l="l" t="t" r="r" b="b"/>
              <a:pathLst>
                <a:path w="540" h="390" extrusionOk="0">
                  <a:moveTo>
                    <a:pt x="253" y="1"/>
                  </a:moveTo>
                  <a:cubicBezTo>
                    <a:pt x="0" y="1"/>
                    <a:pt x="33" y="390"/>
                    <a:pt x="286" y="390"/>
                  </a:cubicBezTo>
                  <a:cubicBezTo>
                    <a:pt x="539" y="390"/>
                    <a:pt x="506" y="1"/>
                    <a:pt x="253"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63;p37">
              <a:extLst>
                <a:ext uri="{FF2B5EF4-FFF2-40B4-BE49-F238E27FC236}">
                  <a16:creationId xmlns:a16="http://schemas.microsoft.com/office/drawing/2014/main" id="{C52CC343-D5A2-7839-FD3E-1E6E5BBAF607}"/>
                </a:ext>
              </a:extLst>
            </p:cNvPr>
            <p:cNvSpPr/>
            <p:nvPr/>
          </p:nvSpPr>
          <p:spPr>
            <a:xfrm>
              <a:off x="6125415" y="2878119"/>
              <a:ext cx="23746" cy="17186"/>
            </a:xfrm>
            <a:custGeom>
              <a:avLst/>
              <a:gdLst/>
              <a:ahLst/>
              <a:cxnLst/>
              <a:rect l="l" t="t" r="r" b="b"/>
              <a:pathLst>
                <a:path w="467" h="338" extrusionOk="0">
                  <a:moveTo>
                    <a:pt x="246" y="1"/>
                  </a:moveTo>
                  <a:cubicBezTo>
                    <a:pt x="30" y="1"/>
                    <a:pt x="1" y="338"/>
                    <a:pt x="220" y="338"/>
                  </a:cubicBezTo>
                  <a:cubicBezTo>
                    <a:pt x="440" y="338"/>
                    <a:pt x="466" y="1"/>
                    <a:pt x="246"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64;p37">
              <a:extLst>
                <a:ext uri="{FF2B5EF4-FFF2-40B4-BE49-F238E27FC236}">
                  <a16:creationId xmlns:a16="http://schemas.microsoft.com/office/drawing/2014/main" id="{F88AEB84-C160-A422-BB82-A1107CAF258E}"/>
                </a:ext>
              </a:extLst>
            </p:cNvPr>
            <p:cNvSpPr/>
            <p:nvPr/>
          </p:nvSpPr>
          <p:spPr>
            <a:xfrm>
              <a:off x="6083670" y="2776934"/>
              <a:ext cx="26339" cy="19576"/>
            </a:xfrm>
            <a:custGeom>
              <a:avLst/>
              <a:gdLst/>
              <a:ahLst/>
              <a:cxnLst/>
              <a:rect l="l" t="t" r="r" b="b"/>
              <a:pathLst>
                <a:path w="518" h="385" extrusionOk="0">
                  <a:moveTo>
                    <a:pt x="246" y="0"/>
                  </a:moveTo>
                  <a:cubicBezTo>
                    <a:pt x="0" y="0"/>
                    <a:pt x="22" y="385"/>
                    <a:pt x="272" y="385"/>
                  </a:cubicBezTo>
                  <a:cubicBezTo>
                    <a:pt x="517" y="385"/>
                    <a:pt x="495" y="0"/>
                    <a:pt x="246"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65;p37">
              <a:extLst>
                <a:ext uri="{FF2B5EF4-FFF2-40B4-BE49-F238E27FC236}">
                  <a16:creationId xmlns:a16="http://schemas.microsoft.com/office/drawing/2014/main" id="{DEBE6CAB-1763-FEC6-8D60-4C3BF8E75075}"/>
                </a:ext>
              </a:extLst>
            </p:cNvPr>
            <p:cNvSpPr/>
            <p:nvPr/>
          </p:nvSpPr>
          <p:spPr>
            <a:xfrm>
              <a:off x="6120026" y="2715613"/>
              <a:ext cx="23898" cy="18305"/>
            </a:xfrm>
            <a:custGeom>
              <a:avLst/>
              <a:gdLst/>
              <a:ahLst/>
              <a:cxnLst/>
              <a:rect l="l" t="t" r="r" b="b"/>
              <a:pathLst>
                <a:path w="470" h="360" extrusionOk="0">
                  <a:moveTo>
                    <a:pt x="239" y="0"/>
                  </a:moveTo>
                  <a:cubicBezTo>
                    <a:pt x="8" y="0"/>
                    <a:pt x="0" y="359"/>
                    <a:pt x="231" y="359"/>
                  </a:cubicBezTo>
                  <a:cubicBezTo>
                    <a:pt x="462" y="359"/>
                    <a:pt x="469" y="0"/>
                    <a:pt x="239"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66;p37">
              <a:extLst>
                <a:ext uri="{FF2B5EF4-FFF2-40B4-BE49-F238E27FC236}">
                  <a16:creationId xmlns:a16="http://schemas.microsoft.com/office/drawing/2014/main" id="{1D72D11E-24D4-3247-4A06-8FF0CE40D27F}"/>
                </a:ext>
              </a:extLst>
            </p:cNvPr>
            <p:cNvSpPr/>
            <p:nvPr/>
          </p:nvSpPr>
          <p:spPr>
            <a:xfrm>
              <a:off x="6115907" y="2645140"/>
              <a:ext cx="23898" cy="18508"/>
            </a:xfrm>
            <a:custGeom>
              <a:avLst/>
              <a:gdLst/>
              <a:ahLst/>
              <a:cxnLst/>
              <a:rect l="l" t="t" r="r" b="b"/>
              <a:pathLst>
                <a:path w="470" h="364" extrusionOk="0">
                  <a:moveTo>
                    <a:pt x="235" y="1"/>
                  </a:moveTo>
                  <a:cubicBezTo>
                    <a:pt x="4" y="1"/>
                    <a:pt x="1" y="363"/>
                    <a:pt x="235" y="363"/>
                  </a:cubicBezTo>
                  <a:cubicBezTo>
                    <a:pt x="466" y="363"/>
                    <a:pt x="470" y="1"/>
                    <a:pt x="235"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67;p37">
              <a:extLst>
                <a:ext uri="{FF2B5EF4-FFF2-40B4-BE49-F238E27FC236}">
                  <a16:creationId xmlns:a16="http://schemas.microsoft.com/office/drawing/2014/main" id="{A84FB851-E98B-71D8-4C6C-9E94F7CF7D5F}"/>
                </a:ext>
              </a:extLst>
            </p:cNvPr>
            <p:cNvSpPr/>
            <p:nvPr/>
          </p:nvSpPr>
          <p:spPr>
            <a:xfrm>
              <a:off x="6168838" y="2752680"/>
              <a:ext cx="23339" cy="16831"/>
            </a:xfrm>
            <a:custGeom>
              <a:avLst/>
              <a:gdLst/>
              <a:ahLst/>
              <a:cxnLst/>
              <a:rect l="l" t="t" r="r" b="b"/>
              <a:pathLst>
                <a:path w="459" h="331" extrusionOk="0">
                  <a:moveTo>
                    <a:pt x="246" y="1"/>
                  </a:moveTo>
                  <a:cubicBezTo>
                    <a:pt x="34" y="1"/>
                    <a:pt x="1" y="330"/>
                    <a:pt x="213" y="330"/>
                  </a:cubicBezTo>
                  <a:cubicBezTo>
                    <a:pt x="426" y="330"/>
                    <a:pt x="459" y="1"/>
                    <a:pt x="246"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68;p37">
              <a:extLst>
                <a:ext uri="{FF2B5EF4-FFF2-40B4-BE49-F238E27FC236}">
                  <a16:creationId xmlns:a16="http://schemas.microsoft.com/office/drawing/2014/main" id="{D99701F6-1B7E-34BE-CF36-B226E18CAACE}"/>
                </a:ext>
              </a:extLst>
            </p:cNvPr>
            <p:cNvSpPr/>
            <p:nvPr/>
          </p:nvSpPr>
          <p:spPr>
            <a:xfrm>
              <a:off x="6176313" y="2861339"/>
              <a:ext cx="21864" cy="15712"/>
            </a:xfrm>
            <a:custGeom>
              <a:avLst/>
              <a:gdLst/>
              <a:ahLst/>
              <a:cxnLst/>
              <a:rect l="l" t="t" r="r" b="b"/>
              <a:pathLst>
                <a:path w="430" h="309" extrusionOk="0">
                  <a:moveTo>
                    <a:pt x="202" y="1"/>
                  </a:moveTo>
                  <a:cubicBezTo>
                    <a:pt x="0" y="1"/>
                    <a:pt x="33" y="309"/>
                    <a:pt x="231" y="309"/>
                  </a:cubicBezTo>
                  <a:cubicBezTo>
                    <a:pt x="429" y="309"/>
                    <a:pt x="400" y="1"/>
                    <a:pt x="202"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69;p37">
              <a:extLst>
                <a:ext uri="{FF2B5EF4-FFF2-40B4-BE49-F238E27FC236}">
                  <a16:creationId xmlns:a16="http://schemas.microsoft.com/office/drawing/2014/main" id="{425A6AF5-4E5F-750B-EDEF-35DDD7D3298F}"/>
                </a:ext>
              </a:extLst>
            </p:cNvPr>
            <p:cNvSpPr/>
            <p:nvPr/>
          </p:nvSpPr>
          <p:spPr>
            <a:xfrm>
              <a:off x="7402883" y="2980829"/>
              <a:ext cx="36763" cy="88932"/>
            </a:xfrm>
            <a:custGeom>
              <a:avLst/>
              <a:gdLst/>
              <a:ahLst/>
              <a:cxnLst/>
              <a:rect l="l" t="t" r="r" b="b"/>
              <a:pathLst>
                <a:path w="723" h="1749" extrusionOk="0">
                  <a:moveTo>
                    <a:pt x="1" y="0"/>
                  </a:moveTo>
                  <a:lnTo>
                    <a:pt x="1" y="1749"/>
                  </a:lnTo>
                  <a:lnTo>
                    <a:pt x="723" y="1749"/>
                  </a:lnTo>
                  <a:lnTo>
                    <a:pt x="723" y="0"/>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70;p37">
              <a:extLst>
                <a:ext uri="{FF2B5EF4-FFF2-40B4-BE49-F238E27FC236}">
                  <a16:creationId xmlns:a16="http://schemas.microsoft.com/office/drawing/2014/main" id="{F04BE393-68D2-8489-1134-2A5CBDAE4CEC}"/>
                </a:ext>
              </a:extLst>
            </p:cNvPr>
            <p:cNvSpPr/>
            <p:nvPr/>
          </p:nvSpPr>
          <p:spPr>
            <a:xfrm>
              <a:off x="7410358" y="3005032"/>
              <a:ext cx="5085" cy="49271"/>
            </a:xfrm>
            <a:custGeom>
              <a:avLst/>
              <a:gdLst/>
              <a:ahLst/>
              <a:cxnLst/>
              <a:rect l="l" t="t" r="r" b="b"/>
              <a:pathLst>
                <a:path w="100" h="969" extrusionOk="0">
                  <a:moveTo>
                    <a:pt x="41" y="1"/>
                  </a:moveTo>
                  <a:cubicBezTo>
                    <a:pt x="19" y="1"/>
                    <a:pt x="0" y="19"/>
                    <a:pt x="0" y="45"/>
                  </a:cubicBezTo>
                  <a:lnTo>
                    <a:pt x="11" y="925"/>
                  </a:lnTo>
                  <a:cubicBezTo>
                    <a:pt x="11" y="950"/>
                    <a:pt x="33" y="969"/>
                    <a:pt x="55" y="969"/>
                  </a:cubicBezTo>
                  <a:cubicBezTo>
                    <a:pt x="81" y="969"/>
                    <a:pt x="99" y="947"/>
                    <a:pt x="99" y="925"/>
                  </a:cubicBezTo>
                  <a:lnTo>
                    <a:pt x="88" y="45"/>
                  </a:lnTo>
                  <a:cubicBezTo>
                    <a:pt x="85" y="19"/>
                    <a:pt x="66" y="1"/>
                    <a:pt x="44"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71;p37">
              <a:extLst>
                <a:ext uri="{FF2B5EF4-FFF2-40B4-BE49-F238E27FC236}">
                  <a16:creationId xmlns:a16="http://schemas.microsoft.com/office/drawing/2014/main" id="{85EC7D8E-91FE-C985-1F5A-38EDF0ADA6F0}"/>
                </a:ext>
              </a:extLst>
            </p:cNvPr>
            <p:cNvSpPr/>
            <p:nvPr/>
          </p:nvSpPr>
          <p:spPr>
            <a:xfrm>
              <a:off x="7425459" y="3014947"/>
              <a:ext cx="5085" cy="33559"/>
            </a:xfrm>
            <a:custGeom>
              <a:avLst/>
              <a:gdLst/>
              <a:ahLst/>
              <a:cxnLst/>
              <a:rect l="l" t="t" r="r" b="b"/>
              <a:pathLst>
                <a:path w="100" h="660" extrusionOk="0">
                  <a:moveTo>
                    <a:pt x="44" y="0"/>
                  </a:moveTo>
                  <a:cubicBezTo>
                    <a:pt x="19" y="0"/>
                    <a:pt x="0" y="18"/>
                    <a:pt x="0" y="44"/>
                  </a:cubicBezTo>
                  <a:lnTo>
                    <a:pt x="11" y="620"/>
                  </a:lnTo>
                  <a:cubicBezTo>
                    <a:pt x="11" y="642"/>
                    <a:pt x="30" y="660"/>
                    <a:pt x="55" y="660"/>
                  </a:cubicBezTo>
                  <a:cubicBezTo>
                    <a:pt x="81" y="660"/>
                    <a:pt x="99" y="642"/>
                    <a:pt x="99" y="616"/>
                  </a:cubicBezTo>
                  <a:lnTo>
                    <a:pt x="88" y="44"/>
                  </a:lnTo>
                  <a:cubicBezTo>
                    <a:pt x="88" y="18"/>
                    <a:pt x="74" y="0"/>
                    <a:pt x="4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72;p37">
              <a:extLst>
                <a:ext uri="{FF2B5EF4-FFF2-40B4-BE49-F238E27FC236}">
                  <a16:creationId xmlns:a16="http://schemas.microsoft.com/office/drawing/2014/main" id="{129FE6CE-6038-BC8E-7CF8-0FF7577271AE}"/>
                </a:ext>
              </a:extLst>
            </p:cNvPr>
            <p:cNvSpPr/>
            <p:nvPr/>
          </p:nvSpPr>
          <p:spPr>
            <a:xfrm>
              <a:off x="7337850" y="2689885"/>
              <a:ext cx="173136" cy="308085"/>
            </a:xfrm>
            <a:custGeom>
              <a:avLst/>
              <a:gdLst/>
              <a:ahLst/>
              <a:cxnLst/>
              <a:rect l="l" t="t" r="r" b="b"/>
              <a:pathLst>
                <a:path w="3405" h="6059" extrusionOk="0">
                  <a:moveTo>
                    <a:pt x="1416" y="0"/>
                  </a:moveTo>
                  <a:cubicBezTo>
                    <a:pt x="1415" y="0"/>
                    <a:pt x="1415" y="0"/>
                    <a:pt x="1415" y="0"/>
                  </a:cubicBezTo>
                  <a:cubicBezTo>
                    <a:pt x="1368" y="33"/>
                    <a:pt x="0" y="4274"/>
                    <a:pt x="352" y="5462"/>
                  </a:cubicBezTo>
                  <a:cubicBezTo>
                    <a:pt x="473" y="5869"/>
                    <a:pt x="796" y="5972"/>
                    <a:pt x="1151" y="6019"/>
                  </a:cubicBezTo>
                  <a:cubicBezTo>
                    <a:pt x="1228" y="6030"/>
                    <a:pt x="1302" y="6038"/>
                    <a:pt x="1379" y="6045"/>
                  </a:cubicBezTo>
                  <a:cubicBezTo>
                    <a:pt x="1471" y="6053"/>
                    <a:pt x="1571" y="6058"/>
                    <a:pt x="1674" y="6058"/>
                  </a:cubicBezTo>
                  <a:cubicBezTo>
                    <a:pt x="2045" y="6058"/>
                    <a:pt x="2453" y="5986"/>
                    <a:pt x="2676" y="5697"/>
                  </a:cubicBezTo>
                  <a:cubicBezTo>
                    <a:pt x="3404" y="4734"/>
                    <a:pt x="1449" y="0"/>
                    <a:pt x="1416"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73;p37">
              <a:extLst>
                <a:ext uri="{FF2B5EF4-FFF2-40B4-BE49-F238E27FC236}">
                  <a16:creationId xmlns:a16="http://schemas.microsoft.com/office/drawing/2014/main" id="{F95453C8-6682-008B-5896-7DD2E39D638F}"/>
                </a:ext>
              </a:extLst>
            </p:cNvPr>
            <p:cNvSpPr/>
            <p:nvPr/>
          </p:nvSpPr>
          <p:spPr>
            <a:xfrm>
              <a:off x="7355748" y="2908525"/>
              <a:ext cx="128288" cy="89441"/>
            </a:xfrm>
            <a:custGeom>
              <a:avLst/>
              <a:gdLst/>
              <a:ahLst/>
              <a:cxnLst/>
              <a:rect l="l" t="t" r="r" b="b"/>
              <a:pathLst>
                <a:path w="2523" h="1759" extrusionOk="0">
                  <a:moveTo>
                    <a:pt x="2423" y="0"/>
                  </a:moveTo>
                  <a:cubicBezTo>
                    <a:pt x="2423" y="0"/>
                    <a:pt x="2192" y="752"/>
                    <a:pt x="1327" y="1048"/>
                  </a:cubicBezTo>
                  <a:cubicBezTo>
                    <a:pt x="1023" y="1152"/>
                    <a:pt x="629" y="1174"/>
                    <a:pt x="349" y="1174"/>
                  </a:cubicBezTo>
                  <a:cubicBezTo>
                    <a:pt x="144" y="1174"/>
                    <a:pt x="0" y="1162"/>
                    <a:pt x="0" y="1162"/>
                  </a:cubicBezTo>
                  <a:lnTo>
                    <a:pt x="0" y="1162"/>
                  </a:lnTo>
                  <a:cubicBezTo>
                    <a:pt x="121" y="1569"/>
                    <a:pt x="444" y="1672"/>
                    <a:pt x="799" y="1719"/>
                  </a:cubicBezTo>
                  <a:cubicBezTo>
                    <a:pt x="876" y="1730"/>
                    <a:pt x="950" y="1738"/>
                    <a:pt x="1027" y="1745"/>
                  </a:cubicBezTo>
                  <a:cubicBezTo>
                    <a:pt x="1119" y="1753"/>
                    <a:pt x="1219" y="1758"/>
                    <a:pt x="1322" y="1758"/>
                  </a:cubicBezTo>
                  <a:cubicBezTo>
                    <a:pt x="1694" y="1758"/>
                    <a:pt x="2103" y="1686"/>
                    <a:pt x="2324" y="1397"/>
                  </a:cubicBezTo>
                  <a:cubicBezTo>
                    <a:pt x="2515" y="1140"/>
                    <a:pt x="2522" y="623"/>
                    <a:pt x="2423"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74;p37">
              <a:extLst>
                <a:ext uri="{FF2B5EF4-FFF2-40B4-BE49-F238E27FC236}">
                  <a16:creationId xmlns:a16="http://schemas.microsoft.com/office/drawing/2014/main" id="{7D85D65B-F715-96E6-9E40-8B4EB704550F}"/>
                </a:ext>
              </a:extLst>
            </p:cNvPr>
            <p:cNvSpPr/>
            <p:nvPr/>
          </p:nvSpPr>
          <p:spPr>
            <a:xfrm>
              <a:off x="6386360" y="2960338"/>
              <a:ext cx="45153" cy="109424"/>
            </a:xfrm>
            <a:custGeom>
              <a:avLst/>
              <a:gdLst/>
              <a:ahLst/>
              <a:cxnLst/>
              <a:rect l="l" t="t" r="r" b="b"/>
              <a:pathLst>
                <a:path w="888" h="2152" extrusionOk="0">
                  <a:moveTo>
                    <a:pt x="0" y="0"/>
                  </a:moveTo>
                  <a:lnTo>
                    <a:pt x="0" y="2152"/>
                  </a:lnTo>
                  <a:lnTo>
                    <a:pt x="888" y="2152"/>
                  </a:lnTo>
                  <a:lnTo>
                    <a:pt x="888" y="0"/>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75;p37">
              <a:extLst>
                <a:ext uri="{FF2B5EF4-FFF2-40B4-BE49-F238E27FC236}">
                  <a16:creationId xmlns:a16="http://schemas.microsoft.com/office/drawing/2014/main" id="{4A03985E-6B6D-BBBC-E42F-59EA0401F705}"/>
                </a:ext>
              </a:extLst>
            </p:cNvPr>
            <p:cNvSpPr/>
            <p:nvPr/>
          </p:nvSpPr>
          <p:spPr>
            <a:xfrm>
              <a:off x="6395512" y="2990134"/>
              <a:ext cx="6356" cy="60610"/>
            </a:xfrm>
            <a:custGeom>
              <a:avLst/>
              <a:gdLst/>
              <a:ahLst/>
              <a:cxnLst/>
              <a:rect l="l" t="t" r="r" b="b"/>
              <a:pathLst>
                <a:path w="125" h="1192" extrusionOk="0">
                  <a:moveTo>
                    <a:pt x="51" y="1"/>
                  </a:moveTo>
                  <a:cubicBezTo>
                    <a:pt x="22" y="1"/>
                    <a:pt x="0" y="26"/>
                    <a:pt x="0" y="56"/>
                  </a:cubicBezTo>
                  <a:lnTo>
                    <a:pt x="15" y="1137"/>
                  </a:lnTo>
                  <a:cubicBezTo>
                    <a:pt x="15" y="1166"/>
                    <a:pt x="40" y="1192"/>
                    <a:pt x="70" y="1192"/>
                  </a:cubicBezTo>
                  <a:cubicBezTo>
                    <a:pt x="99" y="1192"/>
                    <a:pt x="125" y="1166"/>
                    <a:pt x="125" y="1137"/>
                  </a:cubicBezTo>
                  <a:lnTo>
                    <a:pt x="106" y="56"/>
                  </a:lnTo>
                  <a:cubicBezTo>
                    <a:pt x="106" y="26"/>
                    <a:pt x="84" y="1"/>
                    <a:pt x="55"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76;p37">
              <a:extLst>
                <a:ext uri="{FF2B5EF4-FFF2-40B4-BE49-F238E27FC236}">
                  <a16:creationId xmlns:a16="http://schemas.microsoft.com/office/drawing/2014/main" id="{77D2DDC1-55D9-5489-D160-6F25C55E9016}"/>
                </a:ext>
              </a:extLst>
            </p:cNvPr>
            <p:cNvSpPr/>
            <p:nvPr/>
          </p:nvSpPr>
          <p:spPr>
            <a:xfrm>
              <a:off x="6414122" y="3002235"/>
              <a:ext cx="6203" cy="41441"/>
            </a:xfrm>
            <a:custGeom>
              <a:avLst/>
              <a:gdLst/>
              <a:ahLst/>
              <a:cxnLst/>
              <a:rect l="l" t="t" r="r" b="b"/>
              <a:pathLst>
                <a:path w="122" h="815" extrusionOk="0">
                  <a:moveTo>
                    <a:pt x="52" y="1"/>
                  </a:moveTo>
                  <a:cubicBezTo>
                    <a:pt x="23" y="1"/>
                    <a:pt x="1" y="26"/>
                    <a:pt x="1" y="56"/>
                  </a:cubicBezTo>
                  <a:lnTo>
                    <a:pt x="15" y="763"/>
                  </a:lnTo>
                  <a:cubicBezTo>
                    <a:pt x="15" y="793"/>
                    <a:pt x="37" y="815"/>
                    <a:pt x="67" y="815"/>
                  </a:cubicBezTo>
                  <a:lnTo>
                    <a:pt x="70" y="815"/>
                  </a:lnTo>
                  <a:cubicBezTo>
                    <a:pt x="100" y="815"/>
                    <a:pt x="122" y="789"/>
                    <a:pt x="122" y="760"/>
                  </a:cubicBezTo>
                  <a:lnTo>
                    <a:pt x="107" y="56"/>
                  </a:lnTo>
                  <a:cubicBezTo>
                    <a:pt x="107" y="26"/>
                    <a:pt x="85" y="1"/>
                    <a:pt x="56"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77;p37">
              <a:extLst>
                <a:ext uri="{FF2B5EF4-FFF2-40B4-BE49-F238E27FC236}">
                  <a16:creationId xmlns:a16="http://schemas.microsoft.com/office/drawing/2014/main" id="{77DB7C94-1593-194C-8CCB-E0CDF2BD83C1}"/>
                </a:ext>
              </a:extLst>
            </p:cNvPr>
            <p:cNvSpPr/>
            <p:nvPr/>
          </p:nvSpPr>
          <p:spPr>
            <a:xfrm>
              <a:off x="6306581" y="2602835"/>
              <a:ext cx="212644" cy="378763"/>
            </a:xfrm>
            <a:custGeom>
              <a:avLst/>
              <a:gdLst/>
              <a:ahLst/>
              <a:cxnLst/>
              <a:rect l="l" t="t" r="r" b="b"/>
              <a:pathLst>
                <a:path w="4182" h="7449" extrusionOk="0">
                  <a:moveTo>
                    <a:pt x="1738" y="0"/>
                  </a:moveTo>
                  <a:cubicBezTo>
                    <a:pt x="1738" y="0"/>
                    <a:pt x="1738" y="0"/>
                    <a:pt x="1738" y="0"/>
                  </a:cubicBezTo>
                  <a:cubicBezTo>
                    <a:pt x="1679" y="41"/>
                    <a:pt x="1" y="5253"/>
                    <a:pt x="429" y="6716"/>
                  </a:cubicBezTo>
                  <a:cubicBezTo>
                    <a:pt x="580" y="7214"/>
                    <a:pt x="976" y="7339"/>
                    <a:pt x="1415" y="7401"/>
                  </a:cubicBezTo>
                  <a:cubicBezTo>
                    <a:pt x="1503" y="7412"/>
                    <a:pt x="1599" y="7423"/>
                    <a:pt x="1694" y="7431"/>
                  </a:cubicBezTo>
                  <a:cubicBezTo>
                    <a:pt x="1806" y="7441"/>
                    <a:pt x="1929" y="7448"/>
                    <a:pt x="2055" y="7448"/>
                  </a:cubicBezTo>
                  <a:cubicBezTo>
                    <a:pt x="2509" y="7448"/>
                    <a:pt x="3012" y="7357"/>
                    <a:pt x="3285" y="6998"/>
                  </a:cubicBezTo>
                  <a:cubicBezTo>
                    <a:pt x="4181" y="5820"/>
                    <a:pt x="1776" y="0"/>
                    <a:pt x="1738"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78;p37">
              <a:extLst>
                <a:ext uri="{FF2B5EF4-FFF2-40B4-BE49-F238E27FC236}">
                  <a16:creationId xmlns:a16="http://schemas.microsoft.com/office/drawing/2014/main" id="{C7C4AAD7-6167-EB46-E57F-E73995CF4F75}"/>
                </a:ext>
              </a:extLst>
            </p:cNvPr>
            <p:cNvSpPr/>
            <p:nvPr/>
          </p:nvSpPr>
          <p:spPr>
            <a:xfrm>
              <a:off x="6328395" y="2871610"/>
              <a:ext cx="157729" cy="109983"/>
            </a:xfrm>
            <a:custGeom>
              <a:avLst/>
              <a:gdLst/>
              <a:ahLst/>
              <a:cxnLst/>
              <a:rect l="l" t="t" r="r" b="b"/>
              <a:pathLst>
                <a:path w="3102" h="2163" extrusionOk="0">
                  <a:moveTo>
                    <a:pt x="2981" y="0"/>
                  </a:moveTo>
                  <a:cubicBezTo>
                    <a:pt x="2980" y="0"/>
                    <a:pt x="2695" y="924"/>
                    <a:pt x="1632" y="1287"/>
                  </a:cubicBezTo>
                  <a:cubicBezTo>
                    <a:pt x="1250" y="1416"/>
                    <a:pt x="753" y="1443"/>
                    <a:pt x="408" y="1443"/>
                  </a:cubicBezTo>
                  <a:cubicBezTo>
                    <a:pt x="167" y="1443"/>
                    <a:pt x="0" y="1430"/>
                    <a:pt x="0" y="1430"/>
                  </a:cubicBezTo>
                  <a:lnTo>
                    <a:pt x="0" y="1430"/>
                  </a:lnTo>
                  <a:cubicBezTo>
                    <a:pt x="151" y="1928"/>
                    <a:pt x="547" y="2053"/>
                    <a:pt x="986" y="2115"/>
                  </a:cubicBezTo>
                  <a:cubicBezTo>
                    <a:pt x="1074" y="2126"/>
                    <a:pt x="1170" y="2137"/>
                    <a:pt x="1265" y="2145"/>
                  </a:cubicBezTo>
                  <a:cubicBezTo>
                    <a:pt x="1377" y="2155"/>
                    <a:pt x="1500" y="2162"/>
                    <a:pt x="1626" y="2162"/>
                  </a:cubicBezTo>
                  <a:cubicBezTo>
                    <a:pt x="2080" y="2162"/>
                    <a:pt x="2583" y="2071"/>
                    <a:pt x="2856" y="1712"/>
                  </a:cubicBezTo>
                  <a:cubicBezTo>
                    <a:pt x="3094" y="1401"/>
                    <a:pt x="3102" y="766"/>
                    <a:pt x="2981" y="0"/>
                  </a:cubicBezTo>
                  <a:close/>
                </a:path>
              </a:pathLst>
            </a:custGeom>
            <a:solidFill>
              <a:srgbClr val="233A47">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79;p37">
              <a:extLst>
                <a:ext uri="{FF2B5EF4-FFF2-40B4-BE49-F238E27FC236}">
                  <a16:creationId xmlns:a16="http://schemas.microsoft.com/office/drawing/2014/main" id="{C17A18D7-C0E0-7BBD-2CDC-5FCA6DC35D5A}"/>
                </a:ext>
              </a:extLst>
            </p:cNvPr>
            <p:cNvSpPr/>
            <p:nvPr/>
          </p:nvSpPr>
          <p:spPr>
            <a:xfrm>
              <a:off x="6907486" y="2960338"/>
              <a:ext cx="45153" cy="109424"/>
            </a:xfrm>
            <a:custGeom>
              <a:avLst/>
              <a:gdLst/>
              <a:ahLst/>
              <a:cxnLst/>
              <a:rect l="l" t="t" r="r" b="b"/>
              <a:pathLst>
                <a:path w="888" h="2152" extrusionOk="0">
                  <a:moveTo>
                    <a:pt x="1" y="0"/>
                  </a:moveTo>
                  <a:lnTo>
                    <a:pt x="1" y="2152"/>
                  </a:lnTo>
                  <a:lnTo>
                    <a:pt x="888" y="2152"/>
                  </a:lnTo>
                  <a:lnTo>
                    <a:pt x="888" y="0"/>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80;p37">
              <a:extLst>
                <a:ext uri="{FF2B5EF4-FFF2-40B4-BE49-F238E27FC236}">
                  <a16:creationId xmlns:a16="http://schemas.microsoft.com/office/drawing/2014/main" id="{30F71A4F-17D6-4ED1-5C33-9230F4A14DCA}"/>
                </a:ext>
              </a:extLst>
            </p:cNvPr>
            <p:cNvSpPr/>
            <p:nvPr/>
          </p:nvSpPr>
          <p:spPr>
            <a:xfrm>
              <a:off x="6916435" y="2990134"/>
              <a:ext cx="6407" cy="60610"/>
            </a:xfrm>
            <a:custGeom>
              <a:avLst/>
              <a:gdLst/>
              <a:ahLst/>
              <a:cxnLst/>
              <a:rect l="l" t="t" r="r" b="b"/>
              <a:pathLst>
                <a:path w="126" h="1192" extrusionOk="0">
                  <a:moveTo>
                    <a:pt x="55" y="1"/>
                  </a:moveTo>
                  <a:cubicBezTo>
                    <a:pt x="26" y="1"/>
                    <a:pt x="0" y="26"/>
                    <a:pt x="0" y="56"/>
                  </a:cubicBezTo>
                  <a:lnTo>
                    <a:pt x="19" y="1137"/>
                  </a:lnTo>
                  <a:cubicBezTo>
                    <a:pt x="19" y="1166"/>
                    <a:pt x="41" y="1192"/>
                    <a:pt x="70" y="1192"/>
                  </a:cubicBezTo>
                  <a:lnTo>
                    <a:pt x="74" y="1192"/>
                  </a:lnTo>
                  <a:cubicBezTo>
                    <a:pt x="103" y="1192"/>
                    <a:pt x="125" y="1166"/>
                    <a:pt x="125" y="1137"/>
                  </a:cubicBezTo>
                  <a:lnTo>
                    <a:pt x="110" y="56"/>
                  </a:lnTo>
                  <a:cubicBezTo>
                    <a:pt x="110" y="26"/>
                    <a:pt x="88" y="1"/>
                    <a:pt x="55"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81;p37">
              <a:extLst>
                <a:ext uri="{FF2B5EF4-FFF2-40B4-BE49-F238E27FC236}">
                  <a16:creationId xmlns:a16="http://schemas.microsoft.com/office/drawing/2014/main" id="{1CE3AD10-C3E0-3C59-0EFE-256E4D8B9F19}"/>
                </a:ext>
              </a:extLst>
            </p:cNvPr>
            <p:cNvSpPr/>
            <p:nvPr/>
          </p:nvSpPr>
          <p:spPr>
            <a:xfrm>
              <a:off x="6935095" y="3002235"/>
              <a:ext cx="6356" cy="41441"/>
            </a:xfrm>
            <a:custGeom>
              <a:avLst/>
              <a:gdLst/>
              <a:ahLst/>
              <a:cxnLst/>
              <a:rect l="l" t="t" r="r" b="b"/>
              <a:pathLst>
                <a:path w="125" h="815" extrusionOk="0">
                  <a:moveTo>
                    <a:pt x="55" y="1"/>
                  </a:moveTo>
                  <a:cubicBezTo>
                    <a:pt x="26" y="1"/>
                    <a:pt x="0" y="26"/>
                    <a:pt x="0" y="56"/>
                  </a:cubicBezTo>
                  <a:lnTo>
                    <a:pt x="15" y="763"/>
                  </a:lnTo>
                  <a:cubicBezTo>
                    <a:pt x="15" y="793"/>
                    <a:pt x="40" y="815"/>
                    <a:pt x="70" y="815"/>
                  </a:cubicBezTo>
                  <a:cubicBezTo>
                    <a:pt x="99" y="815"/>
                    <a:pt x="125" y="789"/>
                    <a:pt x="121" y="760"/>
                  </a:cubicBezTo>
                  <a:lnTo>
                    <a:pt x="110" y="56"/>
                  </a:lnTo>
                  <a:cubicBezTo>
                    <a:pt x="110" y="26"/>
                    <a:pt x="88" y="8"/>
                    <a:pt x="55"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82;p37">
              <a:extLst>
                <a:ext uri="{FF2B5EF4-FFF2-40B4-BE49-F238E27FC236}">
                  <a16:creationId xmlns:a16="http://schemas.microsoft.com/office/drawing/2014/main" id="{BCBDC5A2-868F-E1CE-1082-46D6BD036896}"/>
                </a:ext>
              </a:extLst>
            </p:cNvPr>
            <p:cNvSpPr/>
            <p:nvPr/>
          </p:nvSpPr>
          <p:spPr>
            <a:xfrm>
              <a:off x="6827504" y="2602835"/>
              <a:ext cx="212848" cy="378763"/>
            </a:xfrm>
            <a:custGeom>
              <a:avLst/>
              <a:gdLst/>
              <a:ahLst/>
              <a:cxnLst/>
              <a:rect l="l" t="t" r="r" b="b"/>
              <a:pathLst>
                <a:path w="4186" h="7449" extrusionOk="0">
                  <a:moveTo>
                    <a:pt x="1739" y="0"/>
                  </a:moveTo>
                  <a:cubicBezTo>
                    <a:pt x="1739" y="0"/>
                    <a:pt x="1739" y="0"/>
                    <a:pt x="1738" y="0"/>
                  </a:cubicBezTo>
                  <a:cubicBezTo>
                    <a:pt x="1680" y="41"/>
                    <a:pt x="1" y="5253"/>
                    <a:pt x="433" y="6716"/>
                  </a:cubicBezTo>
                  <a:cubicBezTo>
                    <a:pt x="580" y="7214"/>
                    <a:pt x="980" y="7339"/>
                    <a:pt x="1416" y="7401"/>
                  </a:cubicBezTo>
                  <a:cubicBezTo>
                    <a:pt x="1508" y="7412"/>
                    <a:pt x="1599" y="7423"/>
                    <a:pt x="1694" y="7431"/>
                  </a:cubicBezTo>
                  <a:cubicBezTo>
                    <a:pt x="1808" y="7441"/>
                    <a:pt x="1931" y="7448"/>
                    <a:pt x="2057" y="7448"/>
                  </a:cubicBezTo>
                  <a:cubicBezTo>
                    <a:pt x="2513" y="7448"/>
                    <a:pt x="3017" y="7357"/>
                    <a:pt x="3289" y="6998"/>
                  </a:cubicBezTo>
                  <a:cubicBezTo>
                    <a:pt x="4185" y="5820"/>
                    <a:pt x="1777" y="0"/>
                    <a:pt x="1739"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83;p37">
              <a:extLst>
                <a:ext uri="{FF2B5EF4-FFF2-40B4-BE49-F238E27FC236}">
                  <a16:creationId xmlns:a16="http://schemas.microsoft.com/office/drawing/2014/main" id="{959E4B57-F2F2-D01E-67DA-B3708738E482}"/>
                </a:ext>
              </a:extLst>
            </p:cNvPr>
            <p:cNvSpPr/>
            <p:nvPr/>
          </p:nvSpPr>
          <p:spPr>
            <a:xfrm>
              <a:off x="6849521" y="2871610"/>
              <a:ext cx="157526" cy="109983"/>
            </a:xfrm>
            <a:custGeom>
              <a:avLst/>
              <a:gdLst/>
              <a:ahLst/>
              <a:cxnLst/>
              <a:rect l="l" t="t" r="r" b="b"/>
              <a:pathLst>
                <a:path w="3098" h="2163" extrusionOk="0">
                  <a:moveTo>
                    <a:pt x="2977" y="0"/>
                  </a:moveTo>
                  <a:cubicBezTo>
                    <a:pt x="2977" y="0"/>
                    <a:pt x="2695" y="924"/>
                    <a:pt x="1632" y="1287"/>
                  </a:cubicBezTo>
                  <a:cubicBezTo>
                    <a:pt x="1248" y="1416"/>
                    <a:pt x="751" y="1443"/>
                    <a:pt x="407" y="1443"/>
                  </a:cubicBezTo>
                  <a:cubicBezTo>
                    <a:pt x="166" y="1443"/>
                    <a:pt x="1" y="1430"/>
                    <a:pt x="0" y="1430"/>
                  </a:cubicBezTo>
                  <a:lnTo>
                    <a:pt x="0" y="1430"/>
                  </a:lnTo>
                  <a:cubicBezTo>
                    <a:pt x="147" y="1928"/>
                    <a:pt x="547" y="2053"/>
                    <a:pt x="983" y="2115"/>
                  </a:cubicBezTo>
                  <a:cubicBezTo>
                    <a:pt x="1075" y="2126"/>
                    <a:pt x="1166" y="2137"/>
                    <a:pt x="1261" y="2145"/>
                  </a:cubicBezTo>
                  <a:cubicBezTo>
                    <a:pt x="1375" y="2155"/>
                    <a:pt x="1498" y="2162"/>
                    <a:pt x="1624" y="2162"/>
                  </a:cubicBezTo>
                  <a:cubicBezTo>
                    <a:pt x="2080" y="2162"/>
                    <a:pt x="2584" y="2071"/>
                    <a:pt x="2856" y="1712"/>
                  </a:cubicBezTo>
                  <a:cubicBezTo>
                    <a:pt x="3091" y="1401"/>
                    <a:pt x="3098" y="766"/>
                    <a:pt x="2977" y="0"/>
                  </a:cubicBezTo>
                  <a:close/>
                </a:path>
              </a:pathLst>
            </a:custGeom>
            <a:solidFill>
              <a:srgbClr val="233A47">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84;p37">
              <a:extLst>
                <a:ext uri="{FF2B5EF4-FFF2-40B4-BE49-F238E27FC236}">
                  <a16:creationId xmlns:a16="http://schemas.microsoft.com/office/drawing/2014/main" id="{33A32D24-6CCB-61ED-54CB-6D895733CBB7}"/>
                </a:ext>
              </a:extLst>
            </p:cNvPr>
            <p:cNvSpPr/>
            <p:nvPr/>
          </p:nvSpPr>
          <p:spPr>
            <a:xfrm>
              <a:off x="6569560" y="2959270"/>
              <a:ext cx="341136" cy="126356"/>
            </a:xfrm>
            <a:custGeom>
              <a:avLst/>
              <a:gdLst/>
              <a:ahLst/>
              <a:cxnLst/>
              <a:rect l="l" t="t" r="r" b="b"/>
              <a:pathLst>
                <a:path w="6709" h="2485" extrusionOk="0">
                  <a:moveTo>
                    <a:pt x="3235" y="1"/>
                  </a:moveTo>
                  <a:cubicBezTo>
                    <a:pt x="2057" y="1"/>
                    <a:pt x="1966" y="1575"/>
                    <a:pt x="1966" y="1575"/>
                  </a:cubicBezTo>
                  <a:cubicBezTo>
                    <a:pt x="1966" y="1575"/>
                    <a:pt x="1602" y="1269"/>
                    <a:pt x="1180" y="1269"/>
                  </a:cubicBezTo>
                  <a:cubicBezTo>
                    <a:pt x="989" y="1269"/>
                    <a:pt x="785" y="1332"/>
                    <a:pt x="598" y="1517"/>
                  </a:cubicBezTo>
                  <a:cubicBezTo>
                    <a:pt x="1" y="2103"/>
                    <a:pt x="235" y="2407"/>
                    <a:pt x="235" y="2407"/>
                  </a:cubicBezTo>
                  <a:lnTo>
                    <a:pt x="6588" y="2484"/>
                  </a:lnTo>
                  <a:cubicBezTo>
                    <a:pt x="6588" y="2484"/>
                    <a:pt x="6709" y="1172"/>
                    <a:pt x="5631" y="915"/>
                  </a:cubicBezTo>
                  <a:cubicBezTo>
                    <a:pt x="5543" y="894"/>
                    <a:pt x="5461" y="885"/>
                    <a:pt x="5385" y="885"/>
                  </a:cubicBezTo>
                  <a:cubicBezTo>
                    <a:pt x="4759" y="885"/>
                    <a:pt x="4517" y="1520"/>
                    <a:pt x="4517" y="1520"/>
                  </a:cubicBezTo>
                  <a:cubicBezTo>
                    <a:pt x="4517" y="1520"/>
                    <a:pt x="4557" y="65"/>
                    <a:pt x="3307" y="3"/>
                  </a:cubicBezTo>
                  <a:cubicBezTo>
                    <a:pt x="3283" y="1"/>
                    <a:pt x="3258" y="1"/>
                    <a:pt x="3235"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85;p37">
              <a:extLst>
                <a:ext uri="{FF2B5EF4-FFF2-40B4-BE49-F238E27FC236}">
                  <a16:creationId xmlns:a16="http://schemas.microsoft.com/office/drawing/2014/main" id="{4BBA199E-A189-2843-1B42-95FB1A21B0D1}"/>
                </a:ext>
              </a:extLst>
            </p:cNvPr>
            <p:cNvSpPr/>
            <p:nvPr/>
          </p:nvSpPr>
          <p:spPr>
            <a:xfrm>
              <a:off x="6943078" y="2999795"/>
              <a:ext cx="304424" cy="111712"/>
            </a:xfrm>
            <a:custGeom>
              <a:avLst/>
              <a:gdLst/>
              <a:ahLst/>
              <a:cxnLst/>
              <a:rect l="l" t="t" r="r" b="b"/>
              <a:pathLst>
                <a:path w="5987" h="2197" extrusionOk="0">
                  <a:moveTo>
                    <a:pt x="3100" y="0"/>
                  </a:moveTo>
                  <a:cubicBezTo>
                    <a:pt x="3082" y="0"/>
                    <a:pt x="3065" y="0"/>
                    <a:pt x="3047" y="1"/>
                  </a:cubicBezTo>
                  <a:cubicBezTo>
                    <a:pt x="1932" y="52"/>
                    <a:pt x="1958" y="1350"/>
                    <a:pt x="1958" y="1350"/>
                  </a:cubicBezTo>
                  <a:cubicBezTo>
                    <a:pt x="1958" y="1350"/>
                    <a:pt x="1743" y="776"/>
                    <a:pt x="1175" y="776"/>
                  </a:cubicBezTo>
                  <a:cubicBezTo>
                    <a:pt x="1110" y="776"/>
                    <a:pt x="1040" y="783"/>
                    <a:pt x="965" y="800"/>
                  </a:cubicBezTo>
                  <a:cubicBezTo>
                    <a:pt x="1" y="1024"/>
                    <a:pt x="100" y="2197"/>
                    <a:pt x="100" y="2197"/>
                  </a:cubicBezTo>
                  <a:lnTo>
                    <a:pt x="5778" y="2171"/>
                  </a:lnTo>
                  <a:cubicBezTo>
                    <a:pt x="5778" y="2171"/>
                    <a:pt x="5987" y="1904"/>
                    <a:pt x="5459" y="1372"/>
                  </a:cubicBezTo>
                  <a:cubicBezTo>
                    <a:pt x="5292" y="1205"/>
                    <a:pt x="5109" y="1148"/>
                    <a:pt x="4935" y="1148"/>
                  </a:cubicBezTo>
                  <a:cubicBezTo>
                    <a:pt x="4560" y="1148"/>
                    <a:pt x="4234" y="1416"/>
                    <a:pt x="4234" y="1416"/>
                  </a:cubicBezTo>
                  <a:cubicBezTo>
                    <a:pt x="4234" y="1416"/>
                    <a:pt x="4167" y="0"/>
                    <a:pt x="3100" y="0"/>
                  </a:cubicBezTo>
                  <a:close/>
                </a:path>
              </a:pathLst>
            </a:custGeom>
            <a:solidFill>
              <a:srgbClr val="DC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86;p37">
              <a:extLst>
                <a:ext uri="{FF2B5EF4-FFF2-40B4-BE49-F238E27FC236}">
                  <a16:creationId xmlns:a16="http://schemas.microsoft.com/office/drawing/2014/main" id="{AE45B84E-2B31-BE1F-2BEA-5220240BB221}"/>
                </a:ext>
              </a:extLst>
            </p:cNvPr>
            <p:cNvSpPr/>
            <p:nvPr/>
          </p:nvSpPr>
          <p:spPr>
            <a:xfrm>
              <a:off x="5856081" y="2951389"/>
              <a:ext cx="401543" cy="152695"/>
            </a:xfrm>
            <a:custGeom>
              <a:avLst/>
              <a:gdLst/>
              <a:ahLst/>
              <a:cxnLst/>
              <a:rect l="l" t="t" r="r" b="b"/>
              <a:pathLst>
                <a:path w="7897" h="3003" extrusionOk="0">
                  <a:moveTo>
                    <a:pt x="3793" y="0"/>
                  </a:moveTo>
                  <a:cubicBezTo>
                    <a:pt x="2328" y="0"/>
                    <a:pt x="2303" y="1928"/>
                    <a:pt x="2303" y="1928"/>
                  </a:cubicBezTo>
                  <a:cubicBezTo>
                    <a:pt x="2303" y="1928"/>
                    <a:pt x="1882" y="1606"/>
                    <a:pt x="1401" y="1606"/>
                  </a:cubicBezTo>
                  <a:cubicBezTo>
                    <a:pt x="1161" y="1606"/>
                    <a:pt x="905" y="1686"/>
                    <a:pt x="679" y="1928"/>
                  </a:cubicBezTo>
                  <a:cubicBezTo>
                    <a:pt x="1" y="2654"/>
                    <a:pt x="294" y="3002"/>
                    <a:pt x="294" y="3002"/>
                  </a:cubicBezTo>
                  <a:lnTo>
                    <a:pt x="7816" y="2775"/>
                  </a:lnTo>
                  <a:cubicBezTo>
                    <a:pt x="7816" y="2775"/>
                    <a:pt x="7896" y="1213"/>
                    <a:pt x="6606" y="964"/>
                  </a:cubicBezTo>
                  <a:cubicBezTo>
                    <a:pt x="6520" y="948"/>
                    <a:pt x="6439" y="940"/>
                    <a:pt x="6363" y="940"/>
                  </a:cubicBezTo>
                  <a:cubicBezTo>
                    <a:pt x="5581" y="940"/>
                    <a:pt x="5316" y="1738"/>
                    <a:pt x="5316" y="1738"/>
                  </a:cubicBezTo>
                  <a:cubicBezTo>
                    <a:pt x="5316" y="1738"/>
                    <a:pt x="5294" y="15"/>
                    <a:pt x="3809" y="0"/>
                  </a:cubicBezTo>
                  <a:cubicBezTo>
                    <a:pt x="3804" y="0"/>
                    <a:pt x="3798" y="0"/>
                    <a:pt x="3793"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87;p37">
              <a:extLst>
                <a:ext uri="{FF2B5EF4-FFF2-40B4-BE49-F238E27FC236}">
                  <a16:creationId xmlns:a16="http://schemas.microsoft.com/office/drawing/2014/main" id="{9BBC1809-578C-BC98-D627-A715C075EC04}"/>
                </a:ext>
              </a:extLst>
            </p:cNvPr>
            <p:cNvSpPr/>
            <p:nvPr/>
          </p:nvSpPr>
          <p:spPr>
            <a:xfrm>
              <a:off x="7556491" y="2990286"/>
              <a:ext cx="304577" cy="111712"/>
            </a:xfrm>
            <a:custGeom>
              <a:avLst/>
              <a:gdLst/>
              <a:ahLst/>
              <a:cxnLst/>
              <a:rect l="l" t="t" r="r" b="b"/>
              <a:pathLst>
                <a:path w="5990" h="2197" extrusionOk="0">
                  <a:moveTo>
                    <a:pt x="3103" y="0"/>
                  </a:moveTo>
                  <a:cubicBezTo>
                    <a:pt x="3085" y="0"/>
                    <a:pt x="3068" y="0"/>
                    <a:pt x="3050" y="1"/>
                  </a:cubicBezTo>
                  <a:cubicBezTo>
                    <a:pt x="1932" y="53"/>
                    <a:pt x="1958" y="1350"/>
                    <a:pt x="1958" y="1350"/>
                  </a:cubicBezTo>
                  <a:cubicBezTo>
                    <a:pt x="1958" y="1350"/>
                    <a:pt x="1746" y="778"/>
                    <a:pt x="1182" y="778"/>
                  </a:cubicBezTo>
                  <a:cubicBezTo>
                    <a:pt x="1116" y="778"/>
                    <a:pt x="1045" y="786"/>
                    <a:pt x="968" y="804"/>
                  </a:cubicBezTo>
                  <a:cubicBezTo>
                    <a:pt x="0" y="1024"/>
                    <a:pt x="103" y="2197"/>
                    <a:pt x="103" y="2197"/>
                  </a:cubicBezTo>
                  <a:lnTo>
                    <a:pt x="5777" y="2171"/>
                  </a:lnTo>
                  <a:cubicBezTo>
                    <a:pt x="5777" y="2171"/>
                    <a:pt x="5990" y="1904"/>
                    <a:pt x="5462" y="1372"/>
                  </a:cubicBezTo>
                  <a:cubicBezTo>
                    <a:pt x="5294" y="1205"/>
                    <a:pt x="5110" y="1148"/>
                    <a:pt x="4937" y="1148"/>
                  </a:cubicBezTo>
                  <a:cubicBezTo>
                    <a:pt x="4562" y="1148"/>
                    <a:pt x="4238" y="1416"/>
                    <a:pt x="4238" y="1416"/>
                  </a:cubicBezTo>
                  <a:cubicBezTo>
                    <a:pt x="4238" y="1416"/>
                    <a:pt x="4167" y="0"/>
                    <a:pt x="3103" y="0"/>
                  </a:cubicBezTo>
                  <a:close/>
                </a:path>
              </a:pathLst>
            </a:custGeom>
            <a:solidFill>
              <a:srgbClr val="DC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88;p37">
              <a:extLst>
                <a:ext uri="{FF2B5EF4-FFF2-40B4-BE49-F238E27FC236}">
                  <a16:creationId xmlns:a16="http://schemas.microsoft.com/office/drawing/2014/main" id="{7E6CAE0E-E36B-DA61-D21A-37ADA47DD987}"/>
                </a:ext>
              </a:extLst>
            </p:cNvPr>
            <p:cNvSpPr/>
            <p:nvPr/>
          </p:nvSpPr>
          <p:spPr>
            <a:xfrm>
              <a:off x="7329461" y="2994405"/>
              <a:ext cx="303865" cy="112068"/>
            </a:xfrm>
            <a:custGeom>
              <a:avLst/>
              <a:gdLst/>
              <a:ahLst/>
              <a:cxnLst/>
              <a:rect l="l" t="t" r="r" b="b"/>
              <a:pathLst>
                <a:path w="5976" h="2204" extrusionOk="0">
                  <a:moveTo>
                    <a:pt x="3102" y="0"/>
                  </a:moveTo>
                  <a:cubicBezTo>
                    <a:pt x="3089" y="0"/>
                    <a:pt x="3075" y="0"/>
                    <a:pt x="3061" y="1"/>
                  </a:cubicBezTo>
                  <a:cubicBezTo>
                    <a:pt x="1943" y="38"/>
                    <a:pt x="1954" y="1335"/>
                    <a:pt x="1954" y="1335"/>
                  </a:cubicBezTo>
                  <a:cubicBezTo>
                    <a:pt x="1954" y="1335"/>
                    <a:pt x="1746" y="752"/>
                    <a:pt x="1171" y="752"/>
                  </a:cubicBezTo>
                  <a:cubicBezTo>
                    <a:pt x="1108" y="752"/>
                    <a:pt x="1040" y="759"/>
                    <a:pt x="968" y="774"/>
                  </a:cubicBezTo>
                  <a:cubicBezTo>
                    <a:pt x="0" y="983"/>
                    <a:pt x="85" y="2156"/>
                    <a:pt x="85" y="2156"/>
                  </a:cubicBezTo>
                  <a:lnTo>
                    <a:pt x="5763" y="2204"/>
                  </a:lnTo>
                  <a:cubicBezTo>
                    <a:pt x="5763" y="2204"/>
                    <a:pt x="5975" y="1940"/>
                    <a:pt x="5455" y="1405"/>
                  </a:cubicBezTo>
                  <a:cubicBezTo>
                    <a:pt x="5286" y="1231"/>
                    <a:pt x="5098" y="1172"/>
                    <a:pt x="4921" y="1172"/>
                  </a:cubicBezTo>
                  <a:cubicBezTo>
                    <a:pt x="4551" y="1172"/>
                    <a:pt x="4231" y="1430"/>
                    <a:pt x="4231" y="1430"/>
                  </a:cubicBezTo>
                  <a:cubicBezTo>
                    <a:pt x="4231" y="1430"/>
                    <a:pt x="4181" y="0"/>
                    <a:pt x="3102"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89;p37">
              <a:extLst>
                <a:ext uri="{FF2B5EF4-FFF2-40B4-BE49-F238E27FC236}">
                  <a16:creationId xmlns:a16="http://schemas.microsoft.com/office/drawing/2014/main" id="{D0BB6234-51A9-C8F1-6C7C-75D10A523677}"/>
                </a:ext>
              </a:extLst>
            </p:cNvPr>
            <p:cNvSpPr/>
            <p:nvPr/>
          </p:nvSpPr>
          <p:spPr>
            <a:xfrm>
              <a:off x="7548101" y="3052879"/>
              <a:ext cx="203746" cy="76373"/>
            </a:xfrm>
            <a:custGeom>
              <a:avLst/>
              <a:gdLst/>
              <a:ahLst/>
              <a:cxnLst/>
              <a:rect l="l" t="t" r="r" b="b"/>
              <a:pathLst>
                <a:path w="4007" h="1502" extrusionOk="0">
                  <a:moveTo>
                    <a:pt x="2068" y="0"/>
                  </a:moveTo>
                  <a:cubicBezTo>
                    <a:pt x="2053" y="0"/>
                    <a:pt x="2036" y="1"/>
                    <a:pt x="2020" y="2"/>
                  </a:cubicBezTo>
                  <a:cubicBezTo>
                    <a:pt x="1276" y="50"/>
                    <a:pt x="1309" y="915"/>
                    <a:pt x="1309" y="915"/>
                  </a:cubicBezTo>
                  <a:cubicBezTo>
                    <a:pt x="1309" y="915"/>
                    <a:pt x="1165" y="543"/>
                    <a:pt x="795" y="543"/>
                  </a:cubicBezTo>
                  <a:cubicBezTo>
                    <a:pt x="748" y="543"/>
                    <a:pt x="697" y="549"/>
                    <a:pt x="642" y="563"/>
                  </a:cubicBezTo>
                  <a:cubicBezTo>
                    <a:pt x="0" y="720"/>
                    <a:pt x="81" y="1501"/>
                    <a:pt x="81" y="1501"/>
                  </a:cubicBezTo>
                  <a:lnTo>
                    <a:pt x="3867" y="1420"/>
                  </a:lnTo>
                  <a:cubicBezTo>
                    <a:pt x="3867" y="1420"/>
                    <a:pt x="4007" y="1237"/>
                    <a:pt x="3648" y="889"/>
                  </a:cubicBezTo>
                  <a:cubicBezTo>
                    <a:pt x="3537" y="783"/>
                    <a:pt x="3418" y="746"/>
                    <a:pt x="3305" y="746"/>
                  </a:cubicBezTo>
                  <a:cubicBezTo>
                    <a:pt x="3050" y="746"/>
                    <a:pt x="2830" y="933"/>
                    <a:pt x="2830" y="933"/>
                  </a:cubicBezTo>
                  <a:cubicBezTo>
                    <a:pt x="2830" y="933"/>
                    <a:pt x="2767" y="0"/>
                    <a:pt x="2068"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90;p37">
              <a:extLst>
                <a:ext uri="{FF2B5EF4-FFF2-40B4-BE49-F238E27FC236}">
                  <a16:creationId xmlns:a16="http://schemas.microsoft.com/office/drawing/2014/main" id="{1326B716-D32A-D1BB-0AA3-D78C70673C4C}"/>
                </a:ext>
              </a:extLst>
            </p:cNvPr>
            <p:cNvSpPr/>
            <p:nvPr/>
          </p:nvSpPr>
          <p:spPr>
            <a:xfrm>
              <a:off x="7186328" y="3044336"/>
              <a:ext cx="203390" cy="75407"/>
            </a:xfrm>
            <a:custGeom>
              <a:avLst/>
              <a:gdLst/>
              <a:ahLst/>
              <a:cxnLst/>
              <a:rect l="l" t="t" r="r" b="b"/>
              <a:pathLst>
                <a:path w="4000" h="1483" extrusionOk="0">
                  <a:moveTo>
                    <a:pt x="1928" y="0"/>
                  </a:moveTo>
                  <a:cubicBezTo>
                    <a:pt x="1222" y="0"/>
                    <a:pt x="1170" y="940"/>
                    <a:pt x="1170" y="940"/>
                  </a:cubicBezTo>
                  <a:cubicBezTo>
                    <a:pt x="1170" y="940"/>
                    <a:pt x="953" y="756"/>
                    <a:pt x="701" y="756"/>
                  </a:cubicBezTo>
                  <a:cubicBezTo>
                    <a:pt x="587" y="756"/>
                    <a:pt x="467" y="793"/>
                    <a:pt x="356" y="903"/>
                  </a:cubicBezTo>
                  <a:cubicBezTo>
                    <a:pt x="0" y="1255"/>
                    <a:pt x="140" y="1435"/>
                    <a:pt x="140" y="1435"/>
                  </a:cubicBezTo>
                  <a:lnTo>
                    <a:pt x="3926" y="1482"/>
                  </a:lnTo>
                  <a:cubicBezTo>
                    <a:pt x="3926" y="1482"/>
                    <a:pt x="3999" y="698"/>
                    <a:pt x="3358" y="544"/>
                  </a:cubicBezTo>
                  <a:cubicBezTo>
                    <a:pt x="3306" y="532"/>
                    <a:pt x="3258" y="526"/>
                    <a:pt x="3213" y="526"/>
                  </a:cubicBezTo>
                  <a:cubicBezTo>
                    <a:pt x="2837" y="526"/>
                    <a:pt x="2691" y="907"/>
                    <a:pt x="2691" y="907"/>
                  </a:cubicBezTo>
                  <a:cubicBezTo>
                    <a:pt x="2691" y="907"/>
                    <a:pt x="2717" y="38"/>
                    <a:pt x="1972" y="1"/>
                  </a:cubicBezTo>
                  <a:cubicBezTo>
                    <a:pt x="1957" y="0"/>
                    <a:pt x="1942" y="0"/>
                    <a:pt x="1928"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8770107"/>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F174A7D-F8EE-475B-C2FD-D693D1348AA6}"/>
              </a:ext>
            </a:extLst>
          </p:cNvPr>
          <p:cNvSpPr/>
          <p:nvPr/>
        </p:nvSpPr>
        <p:spPr>
          <a:xfrm>
            <a:off x="221827" y="1639103"/>
            <a:ext cx="1442720" cy="1110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D348827-84C9-AA86-E107-25F2AB91FEAF}"/>
              </a:ext>
            </a:extLst>
          </p:cNvPr>
          <p:cNvSpPr txBox="1"/>
          <p:nvPr/>
        </p:nvSpPr>
        <p:spPr>
          <a:xfrm flipH="1">
            <a:off x="221828" y="1825184"/>
            <a:ext cx="1442719" cy="738664"/>
          </a:xfrm>
          <a:prstGeom prst="rect">
            <a:avLst/>
          </a:prstGeom>
          <a:noFill/>
        </p:spPr>
        <p:txBody>
          <a:bodyPr wrap="square" rtlCol="0">
            <a:spAutoFit/>
          </a:bodyPr>
          <a:lstStyle/>
          <a:p>
            <a:r>
              <a:rPr lang="en-IN" dirty="0" err="1">
                <a:latin typeface="Raleway" pitchFamily="2" charset="0"/>
              </a:rPr>
              <a:t>Haarcascade</a:t>
            </a:r>
            <a:r>
              <a:rPr lang="en-IN" dirty="0">
                <a:latin typeface="Raleway" pitchFamily="2" charset="0"/>
              </a:rPr>
              <a:t> </a:t>
            </a:r>
          </a:p>
          <a:p>
            <a:r>
              <a:rPr lang="en-IN" dirty="0">
                <a:latin typeface="Raleway" pitchFamily="2" charset="0"/>
              </a:rPr>
              <a:t>samples for face detection </a:t>
            </a:r>
          </a:p>
        </p:txBody>
      </p:sp>
      <p:sp>
        <p:nvSpPr>
          <p:cNvPr id="6" name="Arrow: Left-Right 5">
            <a:extLst>
              <a:ext uri="{FF2B5EF4-FFF2-40B4-BE49-F238E27FC236}">
                <a16:creationId xmlns:a16="http://schemas.microsoft.com/office/drawing/2014/main" id="{9BE12D9E-B306-7982-978A-27420DC6D010}"/>
              </a:ext>
            </a:extLst>
          </p:cNvPr>
          <p:cNvSpPr/>
          <p:nvPr/>
        </p:nvSpPr>
        <p:spPr>
          <a:xfrm>
            <a:off x="1737360" y="2010697"/>
            <a:ext cx="815340" cy="36763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427EC623-B033-5F6C-C72F-9492759FF626}"/>
              </a:ext>
            </a:extLst>
          </p:cNvPr>
          <p:cNvSpPr/>
          <p:nvPr/>
        </p:nvSpPr>
        <p:spPr>
          <a:xfrm>
            <a:off x="2621280" y="1825184"/>
            <a:ext cx="1706880" cy="7386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Raleway" pitchFamily="2" charset="0"/>
              </a:rPr>
              <a:t>Face Detection</a:t>
            </a:r>
          </a:p>
        </p:txBody>
      </p:sp>
      <p:sp>
        <p:nvSpPr>
          <p:cNvPr id="8" name="Rectangle: Rounded Corners 7">
            <a:extLst>
              <a:ext uri="{FF2B5EF4-FFF2-40B4-BE49-F238E27FC236}">
                <a16:creationId xmlns:a16="http://schemas.microsoft.com/office/drawing/2014/main" id="{FA8DDD01-1822-04F4-4F04-CF6010F77E0B}"/>
              </a:ext>
            </a:extLst>
          </p:cNvPr>
          <p:cNvSpPr/>
          <p:nvPr/>
        </p:nvSpPr>
        <p:spPr>
          <a:xfrm>
            <a:off x="221827" y="3635543"/>
            <a:ext cx="1442720" cy="1110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26B7DB1-A8CF-EDEB-E880-977725935D43}"/>
              </a:ext>
            </a:extLst>
          </p:cNvPr>
          <p:cNvSpPr txBox="1"/>
          <p:nvPr/>
        </p:nvSpPr>
        <p:spPr>
          <a:xfrm flipH="1">
            <a:off x="221828" y="3713900"/>
            <a:ext cx="1442719" cy="954107"/>
          </a:xfrm>
          <a:prstGeom prst="rect">
            <a:avLst/>
          </a:prstGeom>
          <a:noFill/>
        </p:spPr>
        <p:txBody>
          <a:bodyPr wrap="square" rtlCol="0">
            <a:spAutoFit/>
          </a:bodyPr>
          <a:lstStyle/>
          <a:p>
            <a:r>
              <a:rPr lang="en-IN" dirty="0" err="1">
                <a:latin typeface="Raleway" pitchFamily="2" charset="0"/>
              </a:rPr>
              <a:t>Haarcascade</a:t>
            </a:r>
            <a:r>
              <a:rPr lang="en-IN" dirty="0">
                <a:latin typeface="Raleway" pitchFamily="2" charset="0"/>
              </a:rPr>
              <a:t> </a:t>
            </a:r>
          </a:p>
          <a:p>
            <a:r>
              <a:rPr lang="en-IN" dirty="0">
                <a:latin typeface="Raleway" pitchFamily="2" charset="0"/>
              </a:rPr>
              <a:t>samples for face, yawn detection </a:t>
            </a:r>
          </a:p>
        </p:txBody>
      </p:sp>
      <p:sp>
        <p:nvSpPr>
          <p:cNvPr id="10" name="Arrow: Left-Right 9">
            <a:extLst>
              <a:ext uri="{FF2B5EF4-FFF2-40B4-BE49-F238E27FC236}">
                <a16:creationId xmlns:a16="http://schemas.microsoft.com/office/drawing/2014/main" id="{E5352173-B7E8-6D9F-E26E-5E6F5226B7E5}"/>
              </a:ext>
            </a:extLst>
          </p:cNvPr>
          <p:cNvSpPr/>
          <p:nvPr/>
        </p:nvSpPr>
        <p:spPr>
          <a:xfrm>
            <a:off x="1737360" y="4007137"/>
            <a:ext cx="815340" cy="36763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8214EA76-D55F-81A1-1D5C-C7498050C8DC}"/>
              </a:ext>
            </a:extLst>
          </p:cNvPr>
          <p:cNvSpPr/>
          <p:nvPr/>
        </p:nvSpPr>
        <p:spPr>
          <a:xfrm>
            <a:off x="2621280" y="3821624"/>
            <a:ext cx="1706880" cy="7386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Raleway" pitchFamily="2" charset="0"/>
              </a:rPr>
              <a:t>Eye, Yawn Detection</a:t>
            </a:r>
          </a:p>
        </p:txBody>
      </p:sp>
      <p:sp>
        <p:nvSpPr>
          <p:cNvPr id="12" name="Arrow: Down 11">
            <a:extLst>
              <a:ext uri="{FF2B5EF4-FFF2-40B4-BE49-F238E27FC236}">
                <a16:creationId xmlns:a16="http://schemas.microsoft.com/office/drawing/2014/main" id="{642231E4-FB18-9676-0D22-E759A4A51C9F}"/>
              </a:ext>
            </a:extLst>
          </p:cNvPr>
          <p:cNvSpPr/>
          <p:nvPr/>
        </p:nvSpPr>
        <p:spPr>
          <a:xfrm>
            <a:off x="3285066" y="2814276"/>
            <a:ext cx="379307" cy="82042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9CE664EB-A3F6-6316-F5A6-F22654851D02}"/>
              </a:ext>
            </a:extLst>
          </p:cNvPr>
          <p:cNvSpPr/>
          <p:nvPr/>
        </p:nvSpPr>
        <p:spPr>
          <a:xfrm>
            <a:off x="5155357" y="3821624"/>
            <a:ext cx="1706880" cy="738664"/>
          </a:xfrm>
          <a:prstGeom prst="roundRect">
            <a:avLst/>
          </a:prstGeom>
          <a:solidFill>
            <a:schemeClr val="bg2">
              <a:lumMod val="60000"/>
              <a:lumOff val="40000"/>
            </a:schemeClr>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Drowsiness Detection</a:t>
            </a:r>
            <a:endParaRPr lang="en-IN" dirty="0">
              <a:latin typeface="Raleway" pitchFamily="2" charset="0"/>
            </a:endParaRPr>
          </a:p>
        </p:txBody>
      </p:sp>
      <p:sp>
        <p:nvSpPr>
          <p:cNvPr id="14" name="Arrow: Down 13">
            <a:extLst>
              <a:ext uri="{FF2B5EF4-FFF2-40B4-BE49-F238E27FC236}">
                <a16:creationId xmlns:a16="http://schemas.microsoft.com/office/drawing/2014/main" id="{5CF66FA2-62B0-77CF-03E1-DBB967A3F785}"/>
              </a:ext>
            </a:extLst>
          </p:cNvPr>
          <p:cNvSpPr/>
          <p:nvPr/>
        </p:nvSpPr>
        <p:spPr>
          <a:xfrm rot="16200000">
            <a:off x="4552105" y="3845937"/>
            <a:ext cx="379307" cy="69003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B0736E42-A226-7E7E-F705-CF2B4B061586}"/>
              </a:ext>
            </a:extLst>
          </p:cNvPr>
          <p:cNvSpPr/>
          <p:nvPr/>
        </p:nvSpPr>
        <p:spPr>
          <a:xfrm>
            <a:off x="7689434" y="3843635"/>
            <a:ext cx="1253067" cy="738664"/>
          </a:xfrm>
          <a:prstGeom prst="roundRect">
            <a:avLst/>
          </a:prstGeom>
          <a:solidFill>
            <a:schemeClr val="bg1">
              <a:lumMod val="75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Alarm</a:t>
            </a:r>
            <a:endParaRPr lang="en-IN" dirty="0">
              <a:latin typeface="Raleway" pitchFamily="2" charset="0"/>
            </a:endParaRPr>
          </a:p>
        </p:txBody>
      </p:sp>
      <p:sp>
        <p:nvSpPr>
          <p:cNvPr id="18" name="Arrow: Down 17">
            <a:extLst>
              <a:ext uri="{FF2B5EF4-FFF2-40B4-BE49-F238E27FC236}">
                <a16:creationId xmlns:a16="http://schemas.microsoft.com/office/drawing/2014/main" id="{A0FF3B29-E12D-B223-9973-FF9FDD9E2504}"/>
              </a:ext>
            </a:extLst>
          </p:cNvPr>
          <p:cNvSpPr/>
          <p:nvPr/>
        </p:nvSpPr>
        <p:spPr>
          <a:xfrm rot="16200000">
            <a:off x="7086182" y="3867949"/>
            <a:ext cx="379307" cy="69003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19" name="Arrow: Down 18">
            <a:extLst>
              <a:ext uri="{FF2B5EF4-FFF2-40B4-BE49-F238E27FC236}">
                <a16:creationId xmlns:a16="http://schemas.microsoft.com/office/drawing/2014/main" id="{8BF8EC95-A606-4ED1-7B2C-44D9C226435D}"/>
              </a:ext>
            </a:extLst>
          </p:cNvPr>
          <p:cNvSpPr/>
          <p:nvPr/>
        </p:nvSpPr>
        <p:spPr>
          <a:xfrm rot="5400000">
            <a:off x="4474422" y="1940213"/>
            <a:ext cx="379307" cy="52027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79E9CF63-5194-65CC-0059-2523B770C012}"/>
              </a:ext>
            </a:extLst>
          </p:cNvPr>
          <p:cNvSpPr/>
          <p:nvPr/>
        </p:nvSpPr>
        <p:spPr>
          <a:xfrm>
            <a:off x="4999991" y="1086323"/>
            <a:ext cx="1442720" cy="1110827"/>
          </a:xfrm>
          <a:prstGeom prst="roundRect">
            <a:avLst/>
          </a:prstGeom>
          <a:solidFill>
            <a:srgbClr val="92D050"/>
          </a:solidFill>
          <a:ln>
            <a:solidFill>
              <a:srgbClr val="0E96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1944CA01-00FF-6A00-709A-5B72364A824F}"/>
              </a:ext>
            </a:extLst>
          </p:cNvPr>
          <p:cNvSpPr/>
          <p:nvPr/>
        </p:nvSpPr>
        <p:spPr>
          <a:xfrm>
            <a:off x="5166784" y="1322542"/>
            <a:ext cx="1442720" cy="1110827"/>
          </a:xfrm>
          <a:prstGeom prst="roundRect">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AAC1512C-356A-D248-9AA9-A6E3D40C8729}"/>
              </a:ext>
            </a:extLst>
          </p:cNvPr>
          <p:cNvSpPr/>
          <p:nvPr/>
        </p:nvSpPr>
        <p:spPr>
          <a:xfrm>
            <a:off x="5391151" y="1639103"/>
            <a:ext cx="1442720" cy="1110827"/>
          </a:xfrm>
          <a:prstGeom prst="roundRect">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Dividing into</a:t>
            </a:r>
          </a:p>
          <a:p>
            <a:pPr algn="ctr"/>
            <a:r>
              <a:rPr lang="en-IN" dirty="0">
                <a:ln w="0"/>
                <a:solidFill>
                  <a:schemeClr val="tx1"/>
                </a:solidFill>
                <a:effectLst>
                  <a:outerShdw blurRad="38100" dist="19050" dir="2700000" algn="tl" rotWithShape="0">
                    <a:schemeClr val="dk1">
                      <a:alpha val="40000"/>
                    </a:schemeClr>
                  </a:outerShdw>
                </a:effectLst>
              </a:rPr>
              <a:t>frames </a:t>
            </a:r>
          </a:p>
        </p:txBody>
      </p:sp>
      <p:sp>
        <p:nvSpPr>
          <p:cNvPr id="23" name="Arrow: Down 22">
            <a:extLst>
              <a:ext uri="{FF2B5EF4-FFF2-40B4-BE49-F238E27FC236}">
                <a16:creationId xmlns:a16="http://schemas.microsoft.com/office/drawing/2014/main" id="{10A17DF6-B8CC-8883-7143-6556973B1479}"/>
              </a:ext>
            </a:extLst>
          </p:cNvPr>
          <p:cNvSpPr/>
          <p:nvPr/>
        </p:nvSpPr>
        <p:spPr>
          <a:xfrm rot="5400000">
            <a:off x="7086181" y="1855338"/>
            <a:ext cx="379307" cy="69003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F8C8A756-B5A1-CAB8-1178-C470EA6FD83B}"/>
              </a:ext>
            </a:extLst>
          </p:cNvPr>
          <p:cNvSpPr/>
          <p:nvPr/>
        </p:nvSpPr>
        <p:spPr>
          <a:xfrm>
            <a:off x="7717798" y="1825184"/>
            <a:ext cx="1253067" cy="738664"/>
          </a:xfrm>
          <a:prstGeom prst="roundRect">
            <a:avLst/>
          </a:prstGeom>
          <a:solidFill>
            <a:schemeClr val="accent6">
              <a:lumMod val="60000"/>
              <a:lumOff val="4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Camera</a:t>
            </a:r>
            <a:endParaRPr lang="en-IN" dirty="0">
              <a:latin typeface="Raleway" pitchFamily="2" charset="0"/>
            </a:endParaRPr>
          </a:p>
        </p:txBody>
      </p:sp>
      <p:pic>
        <p:nvPicPr>
          <p:cNvPr id="26" name="Picture 25">
            <a:extLst>
              <a:ext uri="{FF2B5EF4-FFF2-40B4-BE49-F238E27FC236}">
                <a16:creationId xmlns:a16="http://schemas.microsoft.com/office/drawing/2014/main" id="{101B4A10-8BF8-0857-BF9A-B5FD948CB5E6}"/>
              </a:ext>
            </a:extLst>
          </p:cNvPr>
          <p:cNvPicPr>
            <a:picLocks noChangeAspect="1"/>
          </p:cNvPicPr>
          <p:nvPr/>
        </p:nvPicPr>
        <p:blipFill>
          <a:blip r:embed="rId2"/>
          <a:stretch>
            <a:fillRect/>
          </a:stretch>
        </p:blipFill>
        <p:spPr>
          <a:xfrm>
            <a:off x="718994" y="141361"/>
            <a:ext cx="7706012" cy="944962"/>
          </a:xfrm>
          <a:prstGeom prst="rect">
            <a:avLst/>
          </a:prstGeom>
        </p:spPr>
      </p:pic>
    </p:spTree>
    <p:extLst>
      <p:ext uri="{BB962C8B-B14F-4D97-AF65-F5344CB8AC3E}">
        <p14:creationId xmlns:p14="http://schemas.microsoft.com/office/powerpoint/2010/main" val="33256911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690"/>
                                        <p:tgtEl>
                                          <p:spTgt spid="26"/>
                                        </p:tgtEl>
                                      </p:cBhvr>
                                    </p:animEffect>
                                    <p:anim calcmode="lin" valueType="num">
                                      <p:cBhvr>
                                        <p:cTn id="8" dur="690" fill="hold"/>
                                        <p:tgtEl>
                                          <p:spTgt spid="26"/>
                                        </p:tgtEl>
                                        <p:attrNameLst>
                                          <p:attrName>ppt_x</p:attrName>
                                        </p:attrNameLst>
                                      </p:cBhvr>
                                      <p:tavLst>
                                        <p:tav tm="0">
                                          <p:val>
                                            <p:strVal val="#ppt_x"/>
                                          </p:val>
                                        </p:tav>
                                        <p:tav tm="100000">
                                          <p:val>
                                            <p:strVal val="#ppt_x"/>
                                          </p:val>
                                        </p:tav>
                                      </p:tavLst>
                                    </p:anim>
                                    <p:anim calcmode="lin" valueType="num">
                                      <p:cBhvr>
                                        <p:cTn id="9" dur="69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690"/>
                                        <p:tgtEl>
                                          <p:spTgt spid="4"/>
                                        </p:tgtEl>
                                      </p:cBhvr>
                                    </p:animEffect>
                                    <p:anim calcmode="lin" valueType="num">
                                      <p:cBhvr>
                                        <p:cTn id="14" dur="690" fill="hold"/>
                                        <p:tgtEl>
                                          <p:spTgt spid="4"/>
                                        </p:tgtEl>
                                        <p:attrNameLst>
                                          <p:attrName>ppt_x</p:attrName>
                                        </p:attrNameLst>
                                      </p:cBhvr>
                                      <p:tavLst>
                                        <p:tav tm="0">
                                          <p:val>
                                            <p:strVal val="#ppt_x"/>
                                          </p:val>
                                        </p:tav>
                                        <p:tav tm="100000">
                                          <p:val>
                                            <p:strVal val="#ppt_x"/>
                                          </p:val>
                                        </p:tav>
                                      </p:tavLst>
                                    </p:anim>
                                    <p:anim calcmode="lin" valueType="num">
                                      <p:cBhvr>
                                        <p:cTn id="15" dur="69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690"/>
                                        <p:tgtEl>
                                          <p:spTgt spid="5"/>
                                        </p:tgtEl>
                                      </p:cBhvr>
                                    </p:animEffect>
                                    <p:anim calcmode="lin" valueType="num">
                                      <p:cBhvr>
                                        <p:cTn id="19" dur="690" fill="hold"/>
                                        <p:tgtEl>
                                          <p:spTgt spid="5"/>
                                        </p:tgtEl>
                                        <p:attrNameLst>
                                          <p:attrName>ppt_x</p:attrName>
                                        </p:attrNameLst>
                                      </p:cBhvr>
                                      <p:tavLst>
                                        <p:tav tm="0">
                                          <p:val>
                                            <p:strVal val="#ppt_x"/>
                                          </p:val>
                                        </p:tav>
                                        <p:tav tm="100000">
                                          <p:val>
                                            <p:strVal val="#ppt_x"/>
                                          </p:val>
                                        </p:tav>
                                      </p:tavLst>
                                    </p:anim>
                                    <p:anim calcmode="lin" valueType="num">
                                      <p:cBhvr>
                                        <p:cTn id="20" dur="69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690"/>
                                        <p:tgtEl>
                                          <p:spTgt spid="6"/>
                                        </p:tgtEl>
                                      </p:cBhvr>
                                    </p:animEffect>
                                    <p:anim calcmode="lin" valueType="num">
                                      <p:cBhvr>
                                        <p:cTn id="24" dur="690" fill="hold"/>
                                        <p:tgtEl>
                                          <p:spTgt spid="6"/>
                                        </p:tgtEl>
                                        <p:attrNameLst>
                                          <p:attrName>ppt_x</p:attrName>
                                        </p:attrNameLst>
                                      </p:cBhvr>
                                      <p:tavLst>
                                        <p:tav tm="0">
                                          <p:val>
                                            <p:strVal val="#ppt_x"/>
                                          </p:val>
                                        </p:tav>
                                        <p:tav tm="100000">
                                          <p:val>
                                            <p:strVal val="#ppt_x"/>
                                          </p:val>
                                        </p:tav>
                                      </p:tavLst>
                                    </p:anim>
                                    <p:anim calcmode="lin" valueType="num">
                                      <p:cBhvr>
                                        <p:cTn id="25" dur="69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690"/>
                                        <p:tgtEl>
                                          <p:spTgt spid="7"/>
                                        </p:tgtEl>
                                      </p:cBhvr>
                                    </p:animEffect>
                                    <p:anim calcmode="lin" valueType="num">
                                      <p:cBhvr>
                                        <p:cTn id="29" dur="690" fill="hold"/>
                                        <p:tgtEl>
                                          <p:spTgt spid="7"/>
                                        </p:tgtEl>
                                        <p:attrNameLst>
                                          <p:attrName>ppt_x</p:attrName>
                                        </p:attrNameLst>
                                      </p:cBhvr>
                                      <p:tavLst>
                                        <p:tav tm="0">
                                          <p:val>
                                            <p:strVal val="#ppt_x"/>
                                          </p:val>
                                        </p:tav>
                                        <p:tav tm="100000">
                                          <p:val>
                                            <p:strVal val="#ppt_x"/>
                                          </p:val>
                                        </p:tav>
                                      </p:tavLst>
                                    </p:anim>
                                    <p:anim calcmode="lin" valueType="num">
                                      <p:cBhvr>
                                        <p:cTn id="30" dur="69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690"/>
                                        <p:tgtEl>
                                          <p:spTgt spid="8"/>
                                        </p:tgtEl>
                                      </p:cBhvr>
                                    </p:animEffect>
                                    <p:anim calcmode="lin" valueType="num">
                                      <p:cBhvr>
                                        <p:cTn id="34" dur="690" fill="hold"/>
                                        <p:tgtEl>
                                          <p:spTgt spid="8"/>
                                        </p:tgtEl>
                                        <p:attrNameLst>
                                          <p:attrName>ppt_x</p:attrName>
                                        </p:attrNameLst>
                                      </p:cBhvr>
                                      <p:tavLst>
                                        <p:tav tm="0">
                                          <p:val>
                                            <p:strVal val="#ppt_x"/>
                                          </p:val>
                                        </p:tav>
                                        <p:tav tm="100000">
                                          <p:val>
                                            <p:strVal val="#ppt_x"/>
                                          </p:val>
                                        </p:tav>
                                      </p:tavLst>
                                    </p:anim>
                                    <p:anim calcmode="lin" valueType="num">
                                      <p:cBhvr>
                                        <p:cTn id="35" dur="69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690"/>
                                        <p:tgtEl>
                                          <p:spTgt spid="9"/>
                                        </p:tgtEl>
                                      </p:cBhvr>
                                    </p:animEffect>
                                    <p:anim calcmode="lin" valueType="num">
                                      <p:cBhvr>
                                        <p:cTn id="39" dur="690" fill="hold"/>
                                        <p:tgtEl>
                                          <p:spTgt spid="9"/>
                                        </p:tgtEl>
                                        <p:attrNameLst>
                                          <p:attrName>ppt_x</p:attrName>
                                        </p:attrNameLst>
                                      </p:cBhvr>
                                      <p:tavLst>
                                        <p:tav tm="0">
                                          <p:val>
                                            <p:strVal val="#ppt_x"/>
                                          </p:val>
                                        </p:tav>
                                        <p:tav tm="100000">
                                          <p:val>
                                            <p:strVal val="#ppt_x"/>
                                          </p:val>
                                        </p:tav>
                                      </p:tavLst>
                                    </p:anim>
                                    <p:anim calcmode="lin" valueType="num">
                                      <p:cBhvr>
                                        <p:cTn id="40" dur="69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690"/>
                                        <p:tgtEl>
                                          <p:spTgt spid="10"/>
                                        </p:tgtEl>
                                      </p:cBhvr>
                                    </p:animEffect>
                                    <p:anim calcmode="lin" valueType="num">
                                      <p:cBhvr>
                                        <p:cTn id="44" dur="690" fill="hold"/>
                                        <p:tgtEl>
                                          <p:spTgt spid="10"/>
                                        </p:tgtEl>
                                        <p:attrNameLst>
                                          <p:attrName>ppt_x</p:attrName>
                                        </p:attrNameLst>
                                      </p:cBhvr>
                                      <p:tavLst>
                                        <p:tav tm="0">
                                          <p:val>
                                            <p:strVal val="#ppt_x"/>
                                          </p:val>
                                        </p:tav>
                                        <p:tav tm="100000">
                                          <p:val>
                                            <p:strVal val="#ppt_x"/>
                                          </p:val>
                                        </p:tav>
                                      </p:tavLst>
                                    </p:anim>
                                    <p:anim calcmode="lin" valueType="num">
                                      <p:cBhvr>
                                        <p:cTn id="45" dur="690" fill="hold"/>
                                        <p:tgtEl>
                                          <p:spTgt spid="1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690"/>
                                        <p:tgtEl>
                                          <p:spTgt spid="11"/>
                                        </p:tgtEl>
                                      </p:cBhvr>
                                    </p:animEffect>
                                    <p:anim calcmode="lin" valueType="num">
                                      <p:cBhvr>
                                        <p:cTn id="49" dur="690" fill="hold"/>
                                        <p:tgtEl>
                                          <p:spTgt spid="11"/>
                                        </p:tgtEl>
                                        <p:attrNameLst>
                                          <p:attrName>ppt_x</p:attrName>
                                        </p:attrNameLst>
                                      </p:cBhvr>
                                      <p:tavLst>
                                        <p:tav tm="0">
                                          <p:val>
                                            <p:strVal val="#ppt_x"/>
                                          </p:val>
                                        </p:tav>
                                        <p:tav tm="100000">
                                          <p:val>
                                            <p:strVal val="#ppt_x"/>
                                          </p:val>
                                        </p:tav>
                                      </p:tavLst>
                                    </p:anim>
                                    <p:anim calcmode="lin" valueType="num">
                                      <p:cBhvr>
                                        <p:cTn id="50" dur="690" fill="hold"/>
                                        <p:tgtEl>
                                          <p:spTgt spid="11"/>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690"/>
                                        <p:tgtEl>
                                          <p:spTgt spid="12"/>
                                        </p:tgtEl>
                                      </p:cBhvr>
                                    </p:animEffect>
                                    <p:anim calcmode="lin" valueType="num">
                                      <p:cBhvr>
                                        <p:cTn id="54" dur="690" fill="hold"/>
                                        <p:tgtEl>
                                          <p:spTgt spid="12"/>
                                        </p:tgtEl>
                                        <p:attrNameLst>
                                          <p:attrName>ppt_x</p:attrName>
                                        </p:attrNameLst>
                                      </p:cBhvr>
                                      <p:tavLst>
                                        <p:tav tm="0">
                                          <p:val>
                                            <p:strVal val="#ppt_x"/>
                                          </p:val>
                                        </p:tav>
                                        <p:tav tm="100000">
                                          <p:val>
                                            <p:strVal val="#ppt_x"/>
                                          </p:val>
                                        </p:tav>
                                      </p:tavLst>
                                    </p:anim>
                                    <p:anim calcmode="lin" valueType="num">
                                      <p:cBhvr>
                                        <p:cTn id="55" dur="690" fill="hold"/>
                                        <p:tgtEl>
                                          <p:spTgt spid="1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690"/>
                                        <p:tgtEl>
                                          <p:spTgt spid="13"/>
                                        </p:tgtEl>
                                      </p:cBhvr>
                                    </p:animEffect>
                                    <p:anim calcmode="lin" valueType="num">
                                      <p:cBhvr>
                                        <p:cTn id="59" dur="690" fill="hold"/>
                                        <p:tgtEl>
                                          <p:spTgt spid="13"/>
                                        </p:tgtEl>
                                        <p:attrNameLst>
                                          <p:attrName>ppt_x</p:attrName>
                                        </p:attrNameLst>
                                      </p:cBhvr>
                                      <p:tavLst>
                                        <p:tav tm="0">
                                          <p:val>
                                            <p:strVal val="#ppt_x"/>
                                          </p:val>
                                        </p:tav>
                                        <p:tav tm="100000">
                                          <p:val>
                                            <p:strVal val="#ppt_x"/>
                                          </p:val>
                                        </p:tav>
                                      </p:tavLst>
                                    </p:anim>
                                    <p:anim calcmode="lin" valueType="num">
                                      <p:cBhvr>
                                        <p:cTn id="60" dur="690" fill="hold"/>
                                        <p:tgtEl>
                                          <p:spTgt spid="13"/>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690"/>
                                        <p:tgtEl>
                                          <p:spTgt spid="14"/>
                                        </p:tgtEl>
                                      </p:cBhvr>
                                    </p:animEffect>
                                    <p:anim calcmode="lin" valueType="num">
                                      <p:cBhvr>
                                        <p:cTn id="64" dur="690" fill="hold"/>
                                        <p:tgtEl>
                                          <p:spTgt spid="14"/>
                                        </p:tgtEl>
                                        <p:attrNameLst>
                                          <p:attrName>ppt_x</p:attrName>
                                        </p:attrNameLst>
                                      </p:cBhvr>
                                      <p:tavLst>
                                        <p:tav tm="0">
                                          <p:val>
                                            <p:strVal val="#ppt_x"/>
                                          </p:val>
                                        </p:tav>
                                        <p:tav tm="100000">
                                          <p:val>
                                            <p:strVal val="#ppt_x"/>
                                          </p:val>
                                        </p:tav>
                                      </p:tavLst>
                                    </p:anim>
                                    <p:anim calcmode="lin" valueType="num">
                                      <p:cBhvr>
                                        <p:cTn id="65" dur="690" fill="hold"/>
                                        <p:tgtEl>
                                          <p:spTgt spid="14"/>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690"/>
                                        <p:tgtEl>
                                          <p:spTgt spid="17"/>
                                        </p:tgtEl>
                                      </p:cBhvr>
                                    </p:animEffect>
                                    <p:anim calcmode="lin" valueType="num">
                                      <p:cBhvr>
                                        <p:cTn id="69" dur="690" fill="hold"/>
                                        <p:tgtEl>
                                          <p:spTgt spid="17"/>
                                        </p:tgtEl>
                                        <p:attrNameLst>
                                          <p:attrName>ppt_x</p:attrName>
                                        </p:attrNameLst>
                                      </p:cBhvr>
                                      <p:tavLst>
                                        <p:tav tm="0">
                                          <p:val>
                                            <p:strVal val="#ppt_x"/>
                                          </p:val>
                                        </p:tav>
                                        <p:tav tm="100000">
                                          <p:val>
                                            <p:strVal val="#ppt_x"/>
                                          </p:val>
                                        </p:tav>
                                      </p:tavLst>
                                    </p:anim>
                                    <p:anim calcmode="lin" valueType="num">
                                      <p:cBhvr>
                                        <p:cTn id="70" dur="690" fill="hold"/>
                                        <p:tgtEl>
                                          <p:spTgt spid="1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690"/>
                                        <p:tgtEl>
                                          <p:spTgt spid="18"/>
                                        </p:tgtEl>
                                      </p:cBhvr>
                                    </p:animEffect>
                                    <p:anim calcmode="lin" valueType="num">
                                      <p:cBhvr>
                                        <p:cTn id="74" dur="690" fill="hold"/>
                                        <p:tgtEl>
                                          <p:spTgt spid="18"/>
                                        </p:tgtEl>
                                        <p:attrNameLst>
                                          <p:attrName>ppt_x</p:attrName>
                                        </p:attrNameLst>
                                      </p:cBhvr>
                                      <p:tavLst>
                                        <p:tav tm="0">
                                          <p:val>
                                            <p:strVal val="#ppt_x"/>
                                          </p:val>
                                        </p:tav>
                                        <p:tav tm="100000">
                                          <p:val>
                                            <p:strVal val="#ppt_x"/>
                                          </p:val>
                                        </p:tav>
                                      </p:tavLst>
                                    </p:anim>
                                    <p:anim calcmode="lin" valueType="num">
                                      <p:cBhvr>
                                        <p:cTn id="75" dur="690" fill="hold"/>
                                        <p:tgtEl>
                                          <p:spTgt spid="18"/>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690"/>
                                        <p:tgtEl>
                                          <p:spTgt spid="19"/>
                                        </p:tgtEl>
                                      </p:cBhvr>
                                    </p:animEffect>
                                    <p:anim calcmode="lin" valueType="num">
                                      <p:cBhvr>
                                        <p:cTn id="79" dur="690" fill="hold"/>
                                        <p:tgtEl>
                                          <p:spTgt spid="19"/>
                                        </p:tgtEl>
                                        <p:attrNameLst>
                                          <p:attrName>ppt_x</p:attrName>
                                        </p:attrNameLst>
                                      </p:cBhvr>
                                      <p:tavLst>
                                        <p:tav tm="0">
                                          <p:val>
                                            <p:strVal val="#ppt_x"/>
                                          </p:val>
                                        </p:tav>
                                        <p:tav tm="100000">
                                          <p:val>
                                            <p:strVal val="#ppt_x"/>
                                          </p:val>
                                        </p:tav>
                                      </p:tavLst>
                                    </p:anim>
                                    <p:anim calcmode="lin" valueType="num">
                                      <p:cBhvr>
                                        <p:cTn id="80" dur="690" fill="hold"/>
                                        <p:tgtEl>
                                          <p:spTgt spid="1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690"/>
                                        <p:tgtEl>
                                          <p:spTgt spid="20"/>
                                        </p:tgtEl>
                                      </p:cBhvr>
                                    </p:animEffect>
                                    <p:anim calcmode="lin" valueType="num">
                                      <p:cBhvr>
                                        <p:cTn id="84" dur="690" fill="hold"/>
                                        <p:tgtEl>
                                          <p:spTgt spid="20"/>
                                        </p:tgtEl>
                                        <p:attrNameLst>
                                          <p:attrName>ppt_x</p:attrName>
                                        </p:attrNameLst>
                                      </p:cBhvr>
                                      <p:tavLst>
                                        <p:tav tm="0">
                                          <p:val>
                                            <p:strVal val="#ppt_x"/>
                                          </p:val>
                                        </p:tav>
                                        <p:tav tm="100000">
                                          <p:val>
                                            <p:strVal val="#ppt_x"/>
                                          </p:val>
                                        </p:tav>
                                      </p:tavLst>
                                    </p:anim>
                                    <p:anim calcmode="lin" valueType="num">
                                      <p:cBhvr>
                                        <p:cTn id="85" dur="690" fill="hold"/>
                                        <p:tgtEl>
                                          <p:spTgt spid="2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fade">
                                      <p:cBhvr>
                                        <p:cTn id="88" dur="690"/>
                                        <p:tgtEl>
                                          <p:spTgt spid="21"/>
                                        </p:tgtEl>
                                      </p:cBhvr>
                                    </p:animEffect>
                                    <p:anim calcmode="lin" valueType="num">
                                      <p:cBhvr>
                                        <p:cTn id="89" dur="690" fill="hold"/>
                                        <p:tgtEl>
                                          <p:spTgt spid="21"/>
                                        </p:tgtEl>
                                        <p:attrNameLst>
                                          <p:attrName>ppt_x</p:attrName>
                                        </p:attrNameLst>
                                      </p:cBhvr>
                                      <p:tavLst>
                                        <p:tav tm="0">
                                          <p:val>
                                            <p:strVal val="#ppt_x"/>
                                          </p:val>
                                        </p:tav>
                                        <p:tav tm="100000">
                                          <p:val>
                                            <p:strVal val="#ppt_x"/>
                                          </p:val>
                                        </p:tav>
                                      </p:tavLst>
                                    </p:anim>
                                    <p:anim calcmode="lin" valueType="num">
                                      <p:cBhvr>
                                        <p:cTn id="90" dur="690" fill="hold"/>
                                        <p:tgtEl>
                                          <p:spTgt spid="21"/>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690"/>
                                        <p:tgtEl>
                                          <p:spTgt spid="22"/>
                                        </p:tgtEl>
                                      </p:cBhvr>
                                    </p:animEffect>
                                    <p:anim calcmode="lin" valueType="num">
                                      <p:cBhvr>
                                        <p:cTn id="94" dur="690" fill="hold"/>
                                        <p:tgtEl>
                                          <p:spTgt spid="22"/>
                                        </p:tgtEl>
                                        <p:attrNameLst>
                                          <p:attrName>ppt_x</p:attrName>
                                        </p:attrNameLst>
                                      </p:cBhvr>
                                      <p:tavLst>
                                        <p:tav tm="0">
                                          <p:val>
                                            <p:strVal val="#ppt_x"/>
                                          </p:val>
                                        </p:tav>
                                        <p:tav tm="100000">
                                          <p:val>
                                            <p:strVal val="#ppt_x"/>
                                          </p:val>
                                        </p:tav>
                                      </p:tavLst>
                                    </p:anim>
                                    <p:anim calcmode="lin" valueType="num">
                                      <p:cBhvr>
                                        <p:cTn id="95" dur="690" fill="hold"/>
                                        <p:tgtEl>
                                          <p:spTgt spid="22"/>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fade">
                                      <p:cBhvr>
                                        <p:cTn id="98" dur="690"/>
                                        <p:tgtEl>
                                          <p:spTgt spid="23"/>
                                        </p:tgtEl>
                                      </p:cBhvr>
                                    </p:animEffect>
                                    <p:anim calcmode="lin" valueType="num">
                                      <p:cBhvr>
                                        <p:cTn id="99" dur="690" fill="hold"/>
                                        <p:tgtEl>
                                          <p:spTgt spid="23"/>
                                        </p:tgtEl>
                                        <p:attrNameLst>
                                          <p:attrName>ppt_x</p:attrName>
                                        </p:attrNameLst>
                                      </p:cBhvr>
                                      <p:tavLst>
                                        <p:tav tm="0">
                                          <p:val>
                                            <p:strVal val="#ppt_x"/>
                                          </p:val>
                                        </p:tav>
                                        <p:tav tm="100000">
                                          <p:val>
                                            <p:strVal val="#ppt_x"/>
                                          </p:val>
                                        </p:tav>
                                      </p:tavLst>
                                    </p:anim>
                                    <p:anim calcmode="lin" valueType="num">
                                      <p:cBhvr>
                                        <p:cTn id="100" dur="690" fill="hold"/>
                                        <p:tgtEl>
                                          <p:spTgt spid="2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fade">
                                      <p:cBhvr>
                                        <p:cTn id="103" dur="690"/>
                                        <p:tgtEl>
                                          <p:spTgt spid="24"/>
                                        </p:tgtEl>
                                      </p:cBhvr>
                                    </p:animEffect>
                                    <p:anim calcmode="lin" valueType="num">
                                      <p:cBhvr>
                                        <p:cTn id="104" dur="690" fill="hold"/>
                                        <p:tgtEl>
                                          <p:spTgt spid="24"/>
                                        </p:tgtEl>
                                        <p:attrNameLst>
                                          <p:attrName>ppt_x</p:attrName>
                                        </p:attrNameLst>
                                      </p:cBhvr>
                                      <p:tavLst>
                                        <p:tav tm="0">
                                          <p:val>
                                            <p:strVal val="#ppt_x"/>
                                          </p:val>
                                        </p:tav>
                                        <p:tav tm="100000">
                                          <p:val>
                                            <p:strVal val="#ppt_x"/>
                                          </p:val>
                                        </p:tav>
                                      </p:tavLst>
                                    </p:anim>
                                    <p:anim calcmode="lin" valueType="num">
                                      <p:cBhvr>
                                        <p:cTn id="105" dur="69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AF0E-C8CA-650B-3233-383EA69F0531}"/>
              </a:ext>
            </a:extLst>
          </p:cNvPr>
          <p:cNvSpPr>
            <a:spLocks noGrp="1"/>
          </p:cNvSpPr>
          <p:nvPr>
            <p:ph type="title"/>
          </p:nvPr>
        </p:nvSpPr>
        <p:spPr>
          <a:xfrm>
            <a:off x="720000" y="499895"/>
            <a:ext cx="7704000" cy="572700"/>
          </a:xfrm>
        </p:spPr>
        <p:txBody>
          <a:bodyPr/>
          <a:lstStyle/>
          <a:p>
            <a:pPr algn="l"/>
            <a:r>
              <a:rPr lang="en-IN" dirty="0"/>
              <a:t>Algorithm Stages: </a:t>
            </a:r>
          </a:p>
        </p:txBody>
      </p:sp>
      <p:sp>
        <p:nvSpPr>
          <p:cNvPr id="3" name="Text Placeholder 2">
            <a:extLst>
              <a:ext uri="{FF2B5EF4-FFF2-40B4-BE49-F238E27FC236}">
                <a16:creationId xmlns:a16="http://schemas.microsoft.com/office/drawing/2014/main" id="{8D016879-1EEB-9A09-0487-8765B64F0EE8}"/>
              </a:ext>
            </a:extLst>
          </p:cNvPr>
          <p:cNvSpPr>
            <a:spLocks noGrp="1"/>
          </p:cNvSpPr>
          <p:nvPr>
            <p:ph type="body" idx="1"/>
          </p:nvPr>
        </p:nvSpPr>
        <p:spPr>
          <a:xfrm>
            <a:off x="941891" y="1447799"/>
            <a:ext cx="7260218" cy="2909456"/>
          </a:xfrm>
        </p:spPr>
        <p:txBody>
          <a:bodyPr/>
          <a:lstStyle/>
          <a:p>
            <a:r>
              <a:rPr lang="en-IN" sz="1600" b="1" dirty="0"/>
              <a:t>Image Capture:</a:t>
            </a:r>
          </a:p>
          <a:p>
            <a:pPr marL="139700" indent="0">
              <a:buNone/>
            </a:pPr>
            <a:r>
              <a:rPr lang="en-US" sz="1600" dirty="0"/>
              <a:t>Utilizing a web camera introduced inside the automobile we can get a picture of the driver. Despite the fact that the camera creates a video clip, we have to apply the developed algorithm on each edge of the video stream.</a:t>
            </a:r>
            <a:endParaRPr lang="en-IN" sz="1600" dirty="0"/>
          </a:p>
          <a:p>
            <a:endParaRPr lang="en-IN" sz="1600" dirty="0"/>
          </a:p>
          <a:p>
            <a:r>
              <a:rPr lang="en-IN" sz="1600" b="1" dirty="0"/>
              <a:t>Dividing into Frames: </a:t>
            </a:r>
          </a:p>
          <a:p>
            <a:pPr marL="139700" indent="0">
              <a:buNone/>
            </a:pPr>
            <a:r>
              <a:rPr lang="en-US" sz="1600" dirty="0"/>
              <a:t>We are dealing with a real-time situation where the video is recorded and has to be processed. But the processing or application of the algorithm can be done only on an image. Hence the captured video has to be divided into frames for analysis.</a:t>
            </a:r>
            <a:endParaRPr lang="en-IN" sz="1600" dirty="0"/>
          </a:p>
        </p:txBody>
      </p:sp>
    </p:spTree>
    <p:extLst>
      <p:ext uri="{BB962C8B-B14F-4D97-AF65-F5344CB8AC3E}">
        <p14:creationId xmlns:p14="http://schemas.microsoft.com/office/powerpoint/2010/main" val="39166063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90"/>
                                        <p:tgtEl>
                                          <p:spTgt spid="2"/>
                                        </p:tgtEl>
                                      </p:cBhvr>
                                    </p:animEffect>
                                    <p:anim calcmode="lin" valueType="num">
                                      <p:cBhvr>
                                        <p:cTn id="8" dur="690" fill="hold"/>
                                        <p:tgtEl>
                                          <p:spTgt spid="2"/>
                                        </p:tgtEl>
                                        <p:attrNameLst>
                                          <p:attrName>ppt_x</p:attrName>
                                        </p:attrNameLst>
                                      </p:cBhvr>
                                      <p:tavLst>
                                        <p:tav tm="0">
                                          <p:val>
                                            <p:strVal val="#ppt_x"/>
                                          </p:val>
                                        </p:tav>
                                        <p:tav tm="100000">
                                          <p:val>
                                            <p:strVal val="#ppt_x"/>
                                          </p:val>
                                        </p:tav>
                                      </p:tavLst>
                                    </p:anim>
                                    <p:anim calcmode="lin" valueType="num">
                                      <p:cBhvr>
                                        <p:cTn id="9" dur="69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690"/>
                                        <p:tgtEl>
                                          <p:spTgt spid="3">
                                            <p:txEl>
                                              <p:pRg st="0" end="0"/>
                                            </p:txEl>
                                          </p:spTgt>
                                        </p:tgtEl>
                                      </p:cBhvr>
                                    </p:animEffect>
                                    <p:anim calcmode="lin" valueType="num">
                                      <p:cBhvr>
                                        <p:cTn id="14"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69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690"/>
                                        <p:tgtEl>
                                          <p:spTgt spid="3">
                                            <p:txEl>
                                              <p:pRg st="1" end="1"/>
                                            </p:txEl>
                                          </p:spTgt>
                                        </p:tgtEl>
                                      </p:cBhvr>
                                    </p:animEffect>
                                    <p:anim calcmode="lin" valueType="num">
                                      <p:cBhvr>
                                        <p:cTn id="19"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69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690"/>
                                        <p:tgtEl>
                                          <p:spTgt spid="3">
                                            <p:txEl>
                                              <p:pRg st="3" end="3"/>
                                            </p:txEl>
                                          </p:spTgt>
                                        </p:tgtEl>
                                      </p:cBhvr>
                                    </p:animEffect>
                                    <p:anim calcmode="lin" valueType="num">
                                      <p:cBhvr>
                                        <p:cTn id="24" dur="69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690" fill="hold"/>
                                        <p:tgtEl>
                                          <p:spTgt spid="3">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690"/>
                                        <p:tgtEl>
                                          <p:spTgt spid="3">
                                            <p:txEl>
                                              <p:pRg st="4" end="4"/>
                                            </p:txEl>
                                          </p:spTgt>
                                        </p:tgtEl>
                                      </p:cBhvr>
                                    </p:animEffect>
                                    <p:anim calcmode="lin" valueType="num">
                                      <p:cBhvr>
                                        <p:cTn id="29" dur="69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69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543B73-AA10-5378-9CC9-2A7406A7FA22}"/>
              </a:ext>
            </a:extLst>
          </p:cNvPr>
          <p:cNvSpPr>
            <a:spLocks noGrp="1"/>
          </p:cNvSpPr>
          <p:nvPr>
            <p:ph type="body" idx="1"/>
          </p:nvPr>
        </p:nvSpPr>
        <p:spPr>
          <a:xfrm>
            <a:off x="690101" y="144606"/>
            <a:ext cx="7763795" cy="2286867"/>
          </a:xfrm>
        </p:spPr>
        <p:txBody>
          <a:bodyPr/>
          <a:lstStyle/>
          <a:p>
            <a:r>
              <a:rPr lang="en-IN" sz="1600" b="1" dirty="0"/>
              <a:t>Face Detection: </a:t>
            </a:r>
          </a:p>
          <a:p>
            <a:pPr marL="139700" indent="0">
              <a:buNone/>
            </a:pPr>
            <a:r>
              <a:rPr lang="en-US" sz="1600" dirty="0"/>
              <a:t>In this stage, we detect the region containing the face of the driver. A specified algorithm is for the detection of a face in every frame. </a:t>
            </a:r>
          </a:p>
          <a:p>
            <a:pPr marL="139700" indent="0">
              <a:buNone/>
            </a:pPr>
            <a:r>
              <a:rPr lang="en-US" sz="500" dirty="0"/>
              <a:t> </a:t>
            </a:r>
            <a:endParaRPr lang="en-US" sz="1600" dirty="0"/>
          </a:p>
          <a:p>
            <a:pPr marL="139700" indent="0">
              <a:buNone/>
            </a:pPr>
            <a:r>
              <a:rPr lang="en-US" sz="1600" dirty="0"/>
              <a:t>By face detection, we mean locating the face in a frame or in other words finding the location of facial characters through a type of technology with the use of the computer. </a:t>
            </a:r>
          </a:p>
          <a:p>
            <a:pPr marL="139700" indent="0">
              <a:buNone/>
            </a:pPr>
            <a:r>
              <a:rPr lang="en-US" sz="500" dirty="0"/>
              <a:t> </a:t>
            </a:r>
            <a:endParaRPr lang="en-US" sz="1600" dirty="0"/>
          </a:p>
          <a:p>
            <a:pPr marL="139700" indent="0">
              <a:buNone/>
            </a:pPr>
            <a:r>
              <a:rPr lang="en-US" sz="1600" dirty="0"/>
              <a:t>The frame may be any random frame. Only facial related structures or features are detected and all other types of objects like buildings, trees, and bodies are ignored</a:t>
            </a:r>
            <a:endParaRPr lang="en-IN" sz="1600" dirty="0"/>
          </a:p>
        </p:txBody>
      </p:sp>
      <p:pic>
        <p:nvPicPr>
          <p:cNvPr id="1026" name="Picture 2" descr="Top 10 Facial Recognition APIs (Updated for 2021) | RapidAPI">
            <a:extLst>
              <a:ext uri="{FF2B5EF4-FFF2-40B4-BE49-F238E27FC236}">
                <a16:creationId xmlns:a16="http://schemas.microsoft.com/office/drawing/2014/main" id="{64EF2D06-A09F-A4D1-5970-B21415E50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172" y="2632108"/>
            <a:ext cx="4509655" cy="236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6555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690"/>
                                        <p:tgtEl>
                                          <p:spTgt spid="3">
                                            <p:txEl>
                                              <p:pRg st="1" end="1"/>
                                            </p:txEl>
                                          </p:spTgt>
                                        </p:tgtEl>
                                      </p:cBhvr>
                                    </p:animEffect>
                                    <p:anim calcmode="lin" valueType="num">
                                      <p:cBhvr>
                                        <p:cTn id="13"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690"/>
                                        <p:tgtEl>
                                          <p:spTgt spid="3">
                                            <p:txEl>
                                              <p:pRg st="3" end="3"/>
                                            </p:txEl>
                                          </p:spTgt>
                                        </p:tgtEl>
                                      </p:cBhvr>
                                    </p:animEffect>
                                    <p:anim calcmode="lin" valueType="num">
                                      <p:cBhvr>
                                        <p:cTn id="18" dur="69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69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690"/>
                                        <p:tgtEl>
                                          <p:spTgt spid="3">
                                            <p:txEl>
                                              <p:pRg st="5" end="5"/>
                                            </p:txEl>
                                          </p:spTgt>
                                        </p:tgtEl>
                                      </p:cBhvr>
                                    </p:animEffect>
                                    <p:anim calcmode="lin" valueType="num">
                                      <p:cBhvr>
                                        <p:cTn id="23" dur="69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69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690"/>
                                        <p:tgtEl>
                                          <p:spTgt spid="1026"/>
                                        </p:tgtEl>
                                      </p:cBhvr>
                                    </p:animEffect>
                                    <p:anim calcmode="lin" valueType="num">
                                      <p:cBhvr>
                                        <p:cTn id="28" dur="690" fill="hold"/>
                                        <p:tgtEl>
                                          <p:spTgt spid="1026"/>
                                        </p:tgtEl>
                                        <p:attrNameLst>
                                          <p:attrName>ppt_x</p:attrName>
                                        </p:attrNameLst>
                                      </p:cBhvr>
                                      <p:tavLst>
                                        <p:tav tm="0">
                                          <p:val>
                                            <p:strVal val="#ppt_x"/>
                                          </p:val>
                                        </p:tav>
                                        <p:tav tm="100000">
                                          <p:val>
                                            <p:strVal val="#ppt_x"/>
                                          </p:val>
                                        </p:tav>
                                      </p:tavLst>
                                    </p:anim>
                                    <p:anim calcmode="lin" valueType="num">
                                      <p:cBhvr>
                                        <p:cTn id="29" dur="69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016879-1EEB-9A09-0487-8765B64F0EE8}"/>
              </a:ext>
            </a:extLst>
          </p:cNvPr>
          <p:cNvSpPr>
            <a:spLocks noGrp="1"/>
          </p:cNvSpPr>
          <p:nvPr>
            <p:ph type="body" idx="1"/>
          </p:nvPr>
        </p:nvSpPr>
        <p:spPr>
          <a:xfrm>
            <a:off x="283535" y="261112"/>
            <a:ext cx="8297728" cy="2376654"/>
          </a:xfrm>
        </p:spPr>
        <p:txBody>
          <a:bodyPr/>
          <a:lstStyle/>
          <a:p>
            <a:r>
              <a:rPr lang="en-IN" sz="1600" b="1" dirty="0"/>
              <a:t>Eye Detection:</a:t>
            </a:r>
          </a:p>
          <a:p>
            <a:pPr marL="139700" indent="0">
              <a:buNone/>
            </a:pPr>
            <a:r>
              <a:rPr lang="en-US" sz="1600" dirty="0"/>
              <a:t>After successful detection of the face, the eye needs to be detected for further processing. </a:t>
            </a:r>
          </a:p>
          <a:p>
            <a:pPr marL="139700" indent="0">
              <a:buNone/>
            </a:pPr>
            <a:r>
              <a:rPr lang="en-US" sz="1600" dirty="0"/>
              <a:t>In our method eye is the decision parameter for finding the state of the driver. Though detection of the eye may be easier to locate, it’s really quite complicated. At this point, it performs the detection of the eye in the required particular region with the use of detection of several features. Generally, the Eigen approach is used for this process. It is a time taking process. When eye detection is done then the result is matched with the reference or threshold value for deciding the state of the driver.</a:t>
            </a:r>
            <a:endParaRPr lang="en-IN" sz="1600" dirty="0"/>
          </a:p>
          <a:p>
            <a:pPr marL="139700" indent="0">
              <a:buNone/>
            </a:pPr>
            <a:endParaRPr lang="en-IN" sz="1600" dirty="0"/>
          </a:p>
        </p:txBody>
      </p:sp>
      <p:pic>
        <p:nvPicPr>
          <p:cNvPr id="2050" name="Picture 2" descr="Human Eye Recognition Scanning Process. Close-up Half Face of Young African  Woman Scanned Biometric Iris Reading for Facial Recognition. Face Detection.  Augmented Reality. For Animation. Stock Photo | Adobe Stock">
            <a:extLst>
              <a:ext uri="{FF2B5EF4-FFF2-40B4-BE49-F238E27FC236}">
                <a16:creationId xmlns:a16="http://schemas.microsoft.com/office/drawing/2014/main" id="{E0E69FE9-C412-1E37-FD79-A0480B66E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252" y="2693581"/>
            <a:ext cx="4221495" cy="237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1664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690"/>
                                        <p:tgtEl>
                                          <p:spTgt spid="3">
                                            <p:txEl>
                                              <p:pRg st="1" end="1"/>
                                            </p:txEl>
                                          </p:spTgt>
                                        </p:tgtEl>
                                      </p:cBhvr>
                                    </p:animEffect>
                                    <p:anim calcmode="lin" valueType="num">
                                      <p:cBhvr>
                                        <p:cTn id="13"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690"/>
                                        <p:tgtEl>
                                          <p:spTgt spid="3">
                                            <p:txEl>
                                              <p:pRg st="2" end="2"/>
                                            </p:txEl>
                                          </p:spTgt>
                                        </p:tgtEl>
                                      </p:cBhvr>
                                    </p:animEffect>
                                    <p:anim calcmode="lin" valueType="num">
                                      <p:cBhvr>
                                        <p:cTn id="18"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69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fade">
                                      <p:cBhvr>
                                        <p:cTn id="22" dur="690"/>
                                        <p:tgtEl>
                                          <p:spTgt spid="2050"/>
                                        </p:tgtEl>
                                      </p:cBhvr>
                                    </p:animEffect>
                                    <p:anim calcmode="lin" valueType="num">
                                      <p:cBhvr>
                                        <p:cTn id="23" dur="690" fill="hold"/>
                                        <p:tgtEl>
                                          <p:spTgt spid="2050"/>
                                        </p:tgtEl>
                                        <p:attrNameLst>
                                          <p:attrName>ppt_x</p:attrName>
                                        </p:attrNameLst>
                                      </p:cBhvr>
                                      <p:tavLst>
                                        <p:tav tm="0">
                                          <p:val>
                                            <p:strVal val="#ppt_x"/>
                                          </p:val>
                                        </p:tav>
                                        <p:tav tm="100000">
                                          <p:val>
                                            <p:strVal val="#ppt_x"/>
                                          </p:val>
                                        </p:tav>
                                      </p:tavLst>
                                    </p:anim>
                                    <p:anim calcmode="lin" valueType="num">
                                      <p:cBhvr>
                                        <p:cTn id="24" dur="69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016879-1EEB-9A09-0487-8765B64F0EE8}"/>
              </a:ext>
            </a:extLst>
          </p:cNvPr>
          <p:cNvSpPr>
            <a:spLocks noGrp="1"/>
          </p:cNvSpPr>
          <p:nvPr>
            <p:ph type="body" idx="1"/>
          </p:nvPr>
        </p:nvSpPr>
        <p:spPr>
          <a:xfrm>
            <a:off x="283535" y="337312"/>
            <a:ext cx="8297728" cy="1955615"/>
          </a:xfrm>
        </p:spPr>
        <p:txBody>
          <a:bodyPr/>
          <a:lstStyle/>
          <a:p>
            <a:r>
              <a:rPr lang="en-IN" sz="1600" b="1" dirty="0"/>
              <a:t>Yawn Detection:</a:t>
            </a:r>
          </a:p>
          <a:p>
            <a:pPr marL="139700" indent="0">
              <a:buNone/>
            </a:pPr>
            <a:r>
              <a:rPr lang="en-US" sz="1600" dirty="0"/>
              <a:t>To detect the yawn, we need to find out the distance between the user's upper lip and lower lip. So, when a person is talking this distance will be within a limit, but when the person takes yawns, the distance will be much higher than the limit or threshold.</a:t>
            </a:r>
          </a:p>
          <a:p>
            <a:pPr marL="139700" indent="0">
              <a:buNone/>
            </a:pPr>
            <a:r>
              <a:rPr lang="en-US" sz="1600" dirty="0"/>
              <a:t>Now to find out the distance between two lips, we need to find out the landmarks of the lips and again we will use the DLIB's facial landmark model here. </a:t>
            </a:r>
          </a:p>
        </p:txBody>
      </p:sp>
      <p:pic>
        <p:nvPicPr>
          <p:cNvPr id="4" name="Picture 3">
            <a:extLst>
              <a:ext uri="{FF2B5EF4-FFF2-40B4-BE49-F238E27FC236}">
                <a16:creationId xmlns:a16="http://schemas.microsoft.com/office/drawing/2014/main" id="{867D5267-4085-9204-699C-058827695586}"/>
              </a:ext>
            </a:extLst>
          </p:cNvPr>
          <p:cNvPicPr>
            <a:picLocks noChangeAspect="1"/>
          </p:cNvPicPr>
          <p:nvPr/>
        </p:nvPicPr>
        <p:blipFill>
          <a:blip r:embed="rId2"/>
          <a:stretch>
            <a:fillRect/>
          </a:stretch>
        </p:blipFill>
        <p:spPr>
          <a:xfrm>
            <a:off x="2505507" y="2294659"/>
            <a:ext cx="4132985" cy="2848841"/>
          </a:xfrm>
          <a:prstGeom prst="rect">
            <a:avLst/>
          </a:prstGeom>
        </p:spPr>
      </p:pic>
    </p:spTree>
    <p:extLst>
      <p:ext uri="{BB962C8B-B14F-4D97-AF65-F5344CB8AC3E}">
        <p14:creationId xmlns:p14="http://schemas.microsoft.com/office/powerpoint/2010/main" val="197484568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690"/>
                                        <p:tgtEl>
                                          <p:spTgt spid="3">
                                            <p:txEl>
                                              <p:pRg st="1" end="1"/>
                                            </p:txEl>
                                          </p:spTgt>
                                        </p:tgtEl>
                                      </p:cBhvr>
                                    </p:animEffect>
                                    <p:anim calcmode="lin" valueType="num">
                                      <p:cBhvr>
                                        <p:cTn id="13"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690"/>
                                        <p:tgtEl>
                                          <p:spTgt spid="3">
                                            <p:txEl>
                                              <p:pRg st="2" end="2"/>
                                            </p:txEl>
                                          </p:spTgt>
                                        </p:tgtEl>
                                      </p:cBhvr>
                                    </p:animEffect>
                                    <p:anim calcmode="lin" valueType="num">
                                      <p:cBhvr>
                                        <p:cTn id="18"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69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690"/>
                                        <p:tgtEl>
                                          <p:spTgt spid="4"/>
                                        </p:tgtEl>
                                      </p:cBhvr>
                                    </p:animEffect>
                                    <p:anim calcmode="lin" valueType="num">
                                      <p:cBhvr>
                                        <p:cTn id="23" dur="690" fill="hold"/>
                                        <p:tgtEl>
                                          <p:spTgt spid="4"/>
                                        </p:tgtEl>
                                        <p:attrNameLst>
                                          <p:attrName>ppt_x</p:attrName>
                                        </p:attrNameLst>
                                      </p:cBhvr>
                                      <p:tavLst>
                                        <p:tav tm="0">
                                          <p:val>
                                            <p:strVal val="#ppt_x"/>
                                          </p:val>
                                        </p:tav>
                                        <p:tav tm="100000">
                                          <p:val>
                                            <p:strVal val="#ppt_x"/>
                                          </p:val>
                                        </p:tav>
                                      </p:tavLst>
                                    </p:anim>
                                    <p:anim calcmode="lin" valueType="num">
                                      <p:cBhvr>
                                        <p:cTn id="24" dur="69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543B73-AA10-5378-9CC9-2A7406A7FA22}"/>
              </a:ext>
            </a:extLst>
          </p:cNvPr>
          <p:cNvSpPr>
            <a:spLocks noGrp="1"/>
          </p:cNvSpPr>
          <p:nvPr>
            <p:ph type="body" idx="1"/>
          </p:nvPr>
        </p:nvSpPr>
        <p:spPr>
          <a:xfrm>
            <a:off x="1423445" y="1075197"/>
            <a:ext cx="6297109" cy="2993105"/>
          </a:xfrm>
        </p:spPr>
        <p:txBody>
          <a:bodyPr/>
          <a:lstStyle/>
          <a:p>
            <a:r>
              <a:rPr lang="en-IN" sz="1600" b="1" dirty="0"/>
              <a:t>State of the eye: </a:t>
            </a:r>
          </a:p>
          <a:p>
            <a:pPr marL="139700" indent="0">
              <a:buNone/>
            </a:pPr>
            <a:r>
              <a:rPr lang="en-US" sz="1600" dirty="0"/>
              <a:t>In this stage, we find the actual state of the eye that it is closed or open or semi-closed or open. </a:t>
            </a:r>
          </a:p>
          <a:p>
            <a:pPr marL="139700" indent="0">
              <a:buNone/>
            </a:pPr>
            <a:r>
              <a:rPr lang="en-US" sz="500" dirty="0"/>
              <a:t> </a:t>
            </a:r>
            <a:endParaRPr lang="en-US" sz="1600" dirty="0"/>
          </a:p>
          <a:p>
            <a:pPr marL="139700" indent="0">
              <a:buNone/>
            </a:pPr>
            <a:r>
              <a:rPr lang="en-US" sz="1600" dirty="0"/>
              <a:t>The identification of eye status is the most important requirement. It is achieved by an algorithm which will be clarified in the later parts. </a:t>
            </a:r>
          </a:p>
          <a:p>
            <a:pPr marL="139700" indent="0">
              <a:buNone/>
            </a:pPr>
            <a:r>
              <a:rPr lang="en-US" sz="500" dirty="0"/>
              <a:t> </a:t>
            </a:r>
            <a:endParaRPr lang="en-US" sz="1600" dirty="0"/>
          </a:p>
          <a:p>
            <a:pPr marL="139700" indent="0">
              <a:buNone/>
            </a:pPr>
            <a:r>
              <a:rPr lang="en-US" sz="1600" dirty="0"/>
              <a:t>We channelize a warning message if we obtain that the eyes are in the open state or semi-open state up to a particular threshold value. If the system detects that the eyes are open then the steps are repeated again and again until it finds a closed eye</a:t>
            </a:r>
            <a:endParaRPr lang="en-IN" sz="1600" dirty="0"/>
          </a:p>
        </p:txBody>
      </p:sp>
    </p:spTree>
    <p:extLst>
      <p:ext uri="{BB962C8B-B14F-4D97-AF65-F5344CB8AC3E}">
        <p14:creationId xmlns:p14="http://schemas.microsoft.com/office/powerpoint/2010/main" val="23253724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690"/>
                                        <p:tgtEl>
                                          <p:spTgt spid="3">
                                            <p:txEl>
                                              <p:pRg st="1" end="1"/>
                                            </p:txEl>
                                          </p:spTgt>
                                        </p:tgtEl>
                                      </p:cBhvr>
                                    </p:animEffect>
                                    <p:anim calcmode="lin" valueType="num">
                                      <p:cBhvr>
                                        <p:cTn id="13"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690"/>
                                        <p:tgtEl>
                                          <p:spTgt spid="3">
                                            <p:txEl>
                                              <p:pRg st="3" end="3"/>
                                            </p:txEl>
                                          </p:spTgt>
                                        </p:tgtEl>
                                      </p:cBhvr>
                                    </p:animEffect>
                                    <p:anim calcmode="lin" valueType="num">
                                      <p:cBhvr>
                                        <p:cTn id="18" dur="69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69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690"/>
                                        <p:tgtEl>
                                          <p:spTgt spid="3">
                                            <p:txEl>
                                              <p:pRg st="5" end="5"/>
                                            </p:txEl>
                                          </p:spTgt>
                                        </p:tgtEl>
                                      </p:cBhvr>
                                    </p:animEffect>
                                    <p:anim calcmode="lin" valueType="num">
                                      <p:cBhvr>
                                        <p:cTn id="23" dur="69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69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795;p38">
            <a:extLst>
              <a:ext uri="{FF2B5EF4-FFF2-40B4-BE49-F238E27FC236}">
                <a16:creationId xmlns:a16="http://schemas.microsoft.com/office/drawing/2014/main" id="{A9CA5253-AF10-3BD6-DFA7-EB6B32E16BBD}"/>
              </a:ext>
            </a:extLst>
          </p:cNvPr>
          <p:cNvSpPr/>
          <p:nvPr/>
        </p:nvSpPr>
        <p:spPr>
          <a:xfrm>
            <a:off x="330101" y="3093424"/>
            <a:ext cx="3798425" cy="528000"/>
          </a:xfrm>
          <a:prstGeom prst="snip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796;p38">
            <a:extLst>
              <a:ext uri="{FF2B5EF4-FFF2-40B4-BE49-F238E27FC236}">
                <a16:creationId xmlns:a16="http://schemas.microsoft.com/office/drawing/2014/main" id="{8CC09E94-B16A-FD5E-42E3-7E76A371BF8E}"/>
              </a:ext>
            </a:extLst>
          </p:cNvPr>
          <p:cNvSpPr txBox="1">
            <a:spLocks/>
          </p:cNvSpPr>
          <p:nvPr/>
        </p:nvSpPr>
        <p:spPr>
          <a:xfrm>
            <a:off x="-78736" y="2357005"/>
            <a:ext cx="4616100" cy="66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Zilla Slab"/>
              <a:buNone/>
              <a:defRPr sz="4300" b="1" i="0" u="none" strike="noStrike" cap="none">
                <a:solidFill>
                  <a:schemeClr val="lt1"/>
                </a:solidFill>
                <a:latin typeface="Zilla Slab"/>
                <a:ea typeface="Zilla Slab"/>
                <a:cs typeface="Zilla Slab"/>
                <a:sym typeface="Zilla Slab"/>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r"/>
            <a:r>
              <a:rPr lang="en-IN" dirty="0"/>
              <a:t>APPROACH</a:t>
            </a:r>
          </a:p>
        </p:txBody>
      </p:sp>
      <p:sp>
        <p:nvSpPr>
          <p:cNvPr id="12" name="Google Shape;814;p39">
            <a:extLst>
              <a:ext uri="{FF2B5EF4-FFF2-40B4-BE49-F238E27FC236}">
                <a16:creationId xmlns:a16="http://schemas.microsoft.com/office/drawing/2014/main" id="{50FD4698-001C-995E-7C64-CDDA72716FF0}"/>
              </a:ext>
            </a:extLst>
          </p:cNvPr>
          <p:cNvSpPr/>
          <p:nvPr/>
        </p:nvSpPr>
        <p:spPr>
          <a:xfrm>
            <a:off x="6057254" y="292913"/>
            <a:ext cx="915164" cy="436473"/>
          </a:xfrm>
          <a:custGeom>
            <a:avLst/>
            <a:gdLst/>
            <a:ahLst/>
            <a:cxnLst/>
            <a:rect l="l" t="t" r="r" b="b"/>
            <a:pathLst>
              <a:path w="15506" h="7316" extrusionOk="0">
                <a:moveTo>
                  <a:pt x="9310" y="1"/>
                </a:moveTo>
                <a:cubicBezTo>
                  <a:pt x="8572" y="1"/>
                  <a:pt x="7862" y="373"/>
                  <a:pt x="7453" y="999"/>
                </a:cubicBezTo>
                <a:cubicBezTo>
                  <a:pt x="7355" y="845"/>
                  <a:pt x="7162" y="769"/>
                  <a:pt x="6968" y="769"/>
                </a:cubicBezTo>
                <a:cubicBezTo>
                  <a:pt x="6786" y="769"/>
                  <a:pt x="6603" y="837"/>
                  <a:pt x="6497" y="971"/>
                </a:cubicBezTo>
                <a:cubicBezTo>
                  <a:pt x="6131" y="448"/>
                  <a:pt x="5492" y="134"/>
                  <a:pt x="4855" y="134"/>
                </a:cubicBezTo>
                <a:cubicBezTo>
                  <a:pt x="4694" y="134"/>
                  <a:pt x="4534" y="154"/>
                  <a:pt x="4378" y="195"/>
                </a:cubicBezTo>
                <a:cubicBezTo>
                  <a:pt x="3603" y="399"/>
                  <a:pt x="2961" y="1101"/>
                  <a:pt x="2885" y="1898"/>
                </a:cubicBezTo>
                <a:cubicBezTo>
                  <a:pt x="2825" y="1885"/>
                  <a:pt x="2765" y="1879"/>
                  <a:pt x="2705" y="1879"/>
                </a:cubicBezTo>
                <a:cubicBezTo>
                  <a:pt x="2203" y="1879"/>
                  <a:pt x="1698" y="2305"/>
                  <a:pt x="1710" y="2810"/>
                </a:cubicBezTo>
                <a:cubicBezTo>
                  <a:pt x="1090" y="2838"/>
                  <a:pt x="502" y="3239"/>
                  <a:pt x="252" y="3807"/>
                </a:cubicBezTo>
                <a:cubicBezTo>
                  <a:pt x="1" y="4376"/>
                  <a:pt x="99" y="5081"/>
                  <a:pt x="496" y="5561"/>
                </a:cubicBezTo>
                <a:cubicBezTo>
                  <a:pt x="814" y="5942"/>
                  <a:pt x="1308" y="6162"/>
                  <a:pt x="1803" y="6162"/>
                </a:cubicBezTo>
                <a:cubicBezTo>
                  <a:pt x="1928" y="6162"/>
                  <a:pt x="2052" y="6148"/>
                  <a:pt x="2173" y="6120"/>
                </a:cubicBezTo>
                <a:cubicBezTo>
                  <a:pt x="2539" y="6727"/>
                  <a:pt x="3152" y="7184"/>
                  <a:pt x="3851" y="7289"/>
                </a:cubicBezTo>
                <a:cubicBezTo>
                  <a:pt x="3969" y="7307"/>
                  <a:pt x="4090" y="7315"/>
                  <a:pt x="4210" y="7315"/>
                </a:cubicBezTo>
                <a:cubicBezTo>
                  <a:pt x="4805" y="7315"/>
                  <a:pt x="5407" y="7104"/>
                  <a:pt x="5846" y="6711"/>
                </a:cubicBezTo>
                <a:cubicBezTo>
                  <a:pt x="5992" y="6905"/>
                  <a:pt x="6236" y="7025"/>
                  <a:pt x="6480" y="7025"/>
                </a:cubicBezTo>
                <a:cubicBezTo>
                  <a:pt x="6511" y="7025"/>
                  <a:pt x="6542" y="7023"/>
                  <a:pt x="6573" y="7019"/>
                </a:cubicBezTo>
                <a:cubicBezTo>
                  <a:pt x="6846" y="6981"/>
                  <a:pt x="7084" y="6806"/>
                  <a:pt x="7186" y="6552"/>
                </a:cubicBezTo>
                <a:cubicBezTo>
                  <a:pt x="7581" y="7016"/>
                  <a:pt x="8191" y="7291"/>
                  <a:pt x="8800" y="7291"/>
                </a:cubicBezTo>
                <a:cubicBezTo>
                  <a:pt x="8871" y="7291"/>
                  <a:pt x="8942" y="7287"/>
                  <a:pt x="9013" y="7279"/>
                </a:cubicBezTo>
                <a:cubicBezTo>
                  <a:pt x="9689" y="7206"/>
                  <a:pt x="10321" y="6781"/>
                  <a:pt x="10642" y="6180"/>
                </a:cubicBezTo>
                <a:cubicBezTo>
                  <a:pt x="10861" y="6459"/>
                  <a:pt x="11212" y="6626"/>
                  <a:pt x="11569" y="6626"/>
                </a:cubicBezTo>
                <a:cubicBezTo>
                  <a:pt x="11610" y="6626"/>
                  <a:pt x="11652" y="6623"/>
                  <a:pt x="11694" y="6619"/>
                </a:cubicBezTo>
                <a:cubicBezTo>
                  <a:pt x="12088" y="6577"/>
                  <a:pt x="12456" y="6371"/>
                  <a:pt x="12628" y="6015"/>
                </a:cubicBezTo>
                <a:cubicBezTo>
                  <a:pt x="12839" y="6091"/>
                  <a:pt x="13063" y="6127"/>
                  <a:pt x="13287" y="6127"/>
                </a:cubicBezTo>
                <a:cubicBezTo>
                  <a:pt x="13945" y="6127"/>
                  <a:pt x="14607" y="5816"/>
                  <a:pt x="14991" y="5278"/>
                </a:cubicBezTo>
                <a:cubicBezTo>
                  <a:pt x="15506" y="4557"/>
                  <a:pt x="15477" y="3496"/>
                  <a:pt x="14921" y="2807"/>
                </a:cubicBezTo>
                <a:cubicBezTo>
                  <a:pt x="14518" y="2302"/>
                  <a:pt x="13834" y="1986"/>
                  <a:pt x="13177" y="1986"/>
                </a:cubicBezTo>
                <a:cubicBezTo>
                  <a:pt x="12933" y="1986"/>
                  <a:pt x="12692" y="2030"/>
                  <a:pt x="12472" y="2124"/>
                </a:cubicBezTo>
                <a:cubicBezTo>
                  <a:pt x="12469" y="1895"/>
                  <a:pt x="12329" y="1669"/>
                  <a:pt x="12123" y="1565"/>
                </a:cubicBezTo>
                <a:cubicBezTo>
                  <a:pt x="12035" y="1520"/>
                  <a:pt x="11934" y="1499"/>
                  <a:pt x="11833" y="1499"/>
                </a:cubicBezTo>
                <a:cubicBezTo>
                  <a:pt x="11696" y="1499"/>
                  <a:pt x="11557" y="1539"/>
                  <a:pt x="11449" y="1615"/>
                </a:cubicBezTo>
                <a:cubicBezTo>
                  <a:pt x="11211" y="796"/>
                  <a:pt x="10468" y="151"/>
                  <a:pt x="9626" y="24"/>
                </a:cubicBezTo>
                <a:cubicBezTo>
                  <a:pt x="9520" y="8"/>
                  <a:pt x="9415" y="1"/>
                  <a:pt x="9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5;p39">
            <a:extLst>
              <a:ext uri="{FF2B5EF4-FFF2-40B4-BE49-F238E27FC236}">
                <a16:creationId xmlns:a16="http://schemas.microsoft.com/office/drawing/2014/main" id="{7C50F7FE-5EDD-261F-8A60-1222940D1DD3}"/>
              </a:ext>
            </a:extLst>
          </p:cNvPr>
          <p:cNvSpPr/>
          <p:nvPr/>
        </p:nvSpPr>
        <p:spPr>
          <a:xfrm>
            <a:off x="7496850" y="284676"/>
            <a:ext cx="1067790" cy="452939"/>
          </a:xfrm>
          <a:custGeom>
            <a:avLst/>
            <a:gdLst/>
            <a:ahLst/>
            <a:cxnLst/>
            <a:rect l="l" t="t" r="r" b="b"/>
            <a:pathLst>
              <a:path w="18092" h="7592" extrusionOk="0">
                <a:moveTo>
                  <a:pt x="5417" y="0"/>
                </a:moveTo>
                <a:cubicBezTo>
                  <a:pt x="5187" y="0"/>
                  <a:pt x="4956" y="30"/>
                  <a:pt x="4734" y="92"/>
                </a:cubicBezTo>
                <a:cubicBezTo>
                  <a:pt x="3717" y="372"/>
                  <a:pt x="2885" y="1315"/>
                  <a:pt x="2754" y="2361"/>
                </a:cubicBezTo>
                <a:cubicBezTo>
                  <a:pt x="2681" y="2334"/>
                  <a:pt x="2604" y="2322"/>
                  <a:pt x="2527" y="2322"/>
                </a:cubicBezTo>
                <a:cubicBezTo>
                  <a:pt x="2295" y="2322"/>
                  <a:pt x="2062" y="2434"/>
                  <a:pt x="1929" y="2627"/>
                </a:cubicBezTo>
                <a:cubicBezTo>
                  <a:pt x="1751" y="2882"/>
                  <a:pt x="1662" y="3275"/>
                  <a:pt x="1862" y="3517"/>
                </a:cubicBezTo>
                <a:cubicBezTo>
                  <a:pt x="1703" y="3420"/>
                  <a:pt x="1522" y="3375"/>
                  <a:pt x="1340" y="3375"/>
                </a:cubicBezTo>
                <a:cubicBezTo>
                  <a:pt x="914" y="3375"/>
                  <a:pt x="478" y="3618"/>
                  <a:pt x="280" y="4003"/>
                </a:cubicBezTo>
                <a:cubicBezTo>
                  <a:pt x="0" y="4556"/>
                  <a:pt x="204" y="5286"/>
                  <a:pt x="693" y="5667"/>
                </a:cubicBezTo>
                <a:cubicBezTo>
                  <a:pt x="969" y="5881"/>
                  <a:pt x="1317" y="5984"/>
                  <a:pt x="1667" y="5984"/>
                </a:cubicBezTo>
                <a:cubicBezTo>
                  <a:pt x="1936" y="5984"/>
                  <a:pt x="2208" y="5923"/>
                  <a:pt x="2450" y="5804"/>
                </a:cubicBezTo>
                <a:cubicBezTo>
                  <a:pt x="2646" y="6160"/>
                  <a:pt x="3225" y="6633"/>
                  <a:pt x="3622" y="6713"/>
                </a:cubicBezTo>
                <a:cubicBezTo>
                  <a:pt x="3749" y="6738"/>
                  <a:pt x="3882" y="6753"/>
                  <a:pt x="4014" y="6753"/>
                </a:cubicBezTo>
                <a:cubicBezTo>
                  <a:pt x="4295" y="6753"/>
                  <a:pt x="4575" y="6686"/>
                  <a:pt x="4791" y="6516"/>
                </a:cubicBezTo>
                <a:cubicBezTo>
                  <a:pt x="5072" y="6804"/>
                  <a:pt x="5480" y="6953"/>
                  <a:pt x="5883" y="6953"/>
                </a:cubicBezTo>
                <a:cubicBezTo>
                  <a:pt x="6266" y="6953"/>
                  <a:pt x="6645" y="6818"/>
                  <a:pt x="6906" y="6538"/>
                </a:cubicBezTo>
                <a:cubicBezTo>
                  <a:pt x="7065" y="6784"/>
                  <a:pt x="7355" y="6938"/>
                  <a:pt x="7648" y="6938"/>
                </a:cubicBezTo>
                <a:cubicBezTo>
                  <a:pt x="7654" y="6938"/>
                  <a:pt x="7660" y="6938"/>
                  <a:pt x="7666" y="6938"/>
                </a:cubicBezTo>
                <a:cubicBezTo>
                  <a:pt x="7964" y="6932"/>
                  <a:pt x="8342" y="6836"/>
                  <a:pt x="8495" y="6579"/>
                </a:cubicBezTo>
                <a:cubicBezTo>
                  <a:pt x="9049" y="7217"/>
                  <a:pt x="9888" y="7591"/>
                  <a:pt x="10732" y="7591"/>
                </a:cubicBezTo>
                <a:cubicBezTo>
                  <a:pt x="10846" y="7591"/>
                  <a:pt x="10960" y="7584"/>
                  <a:pt x="11074" y="7570"/>
                </a:cubicBezTo>
                <a:cubicBezTo>
                  <a:pt x="12027" y="7456"/>
                  <a:pt x="12955" y="6897"/>
                  <a:pt x="13390" y="6042"/>
                </a:cubicBezTo>
                <a:cubicBezTo>
                  <a:pt x="13681" y="6246"/>
                  <a:pt x="14035" y="6352"/>
                  <a:pt x="14390" y="6352"/>
                </a:cubicBezTo>
                <a:cubicBezTo>
                  <a:pt x="14577" y="6352"/>
                  <a:pt x="14765" y="6322"/>
                  <a:pt x="14943" y="6261"/>
                </a:cubicBezTo>
                <a:cubicBezTo>
                  <a:pt x="15455" y="6084"/>
                  <a:pt x="15928" y="5645"/>
                  <a:pt x="16087" y="5127"/>
                </a:cubicBezTo>
                <a:cubicBezTo>
                  <a:pt x="16295" y="5325"/>
                  <a:pt x="16583" y="5428"/>
                  <a:pt x="16870" y="5428"/>
                </a:cubicBezTo>
                <a:cubicBezTo>
                  <a:pt x="17081" y="5428"/>
                  <a:pt x="17291" y="5372"/>
                  <a:pt x="17469" y="5258"/>
                </a:cubicBezTo>
                <a:cubicBezTo>
                  <a:pt x="17891" y="4991"/>
                  <a:pt x="18091" y="4422"/>
                  <a:pt x="17932" y="3949"/>
                </a:cubicBezTo>
                <a:cubicBezTo>
                  <a:pt x="17785" y="3499"/>
                  <a:pt x="17247" y="3161"/>
                  <a:pt x="16766" y="3161"/>
                </a:cubicBezTo>
                <a:cubicBezTo>
                  <a:pt x="16740" y="3161"/>
                  <a:pt x="16715" y="3162"/>
                  <a:pt x="16690" y="3164"/>
                </a:cubicBezTo>
                <a:cubicBezTo>
                  <a:pt x="16649" y="2538"/>
                  <a:pt x="16268" y="1948"/>
                  <a:pt x="15718" y="1652"/>
                </a:cubicBezTo>
                <a:cubicBezTo>
                  <a:pt x="15439" y="1503"/>
                  <a:pt x="15127" y="1426"/>
                  <a:pt x="14817" y="1426"/>
                </a:cubicBezTo>
                <a:cubicBezTo>
                  <a:pt x="14513" y="1426"/>
                  <a:pt x="14211" y="1500"/>
                  <a:pt x="13943" y="1652"/>
                </a:cubicBezTo>
                <a:cubicBezTo>
                  <a:pt x="13797" y="1427"/>
                  <a:pt x="13527" y="1299"/>
                  <a:pt x="13261" y="1299"/>
                </a:cubicBezTo>
                <a:cubicBezTo>
                  <a:pt x="13115" y="1299"/>
                  <a:pt x="12970" y="1338"/>
                  <a:pt x="12847" y="1420"/>
                </a:cubicBezTo>
                <a:cubicBezTo>
                  <a:pt x="12529" y="772"/>
                  <a:pt x="11881" y="293"/>
                  <a:pt x="11169" y="181"/>
                </a:cubicBezTo>
                <a:cubicBezTo>
                  <a:pt x="11055" y="163"/>
                  <a:pt x="10940" y="154"/>
                  <a:pt x="10824" y="154"/>
                </a:cubicBezTo>
                <a:cubicBezTo>
                  <a:pt x="10218" y="154"/>
                  <a:pt x="9615" y="401"/>
                  <a:pt x="9194" y="839"/>
                </a:cubicBezTo>
                <a:cubicBezTo>
                  <a:pt x="9005" y="634"/>
                  <a:pt x="8727" y="515"/>
                  <a:pt x="8449" y="515"/>
                </a:cubicBezTo>
                <a:cubicBezTo>
                  <a:pt x="8413" y="515"/>
                  <a:pt x="8378" y="517"/>
                  <a:pt x="8342" y="521"/>
                </a:cubicBezTo>
                <a:cubicBezTo>
                  <a:pt x="8028" y="559"/>
                  <a:pt x="7713" y="747"/>
                  <a:pt x="7561" y="1023"/>
                </a:cubicBezTo>
                <a:cubicBezTo>
                  <a:pt x="7055" y="377"/>
                  <a:pt x="6235" y="0"/>
                  <a:pt x="5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9C91F891-10D9-3601-696C-B1E7B9A2A739}"/>
              </a:ext>
            </a:extLst>
          </p:cNvPr>
          <p:cNvPicPr>
            <a:picLocks noChangeAspect="1"/>
          </p:cNvPicPr>
          <p:nvPr/>
        </p:nvPicPr>
        <p:blipFill>
          <a:blip r:embed="rId2"/>
          <a:stretch>
            <a:fillRect/>
          </a:stretch>
        </p:blipFill>
        <p:spPr>
          <a:xfrm>
            <a:off x="1897678" y="632564"/>
            <a:ext cx="3310415" cy="2566638"/>
          </a:xfrm>
          <a:prstGeom prst="rect">
            <a:avLst/>
          </a:prstGeom>
        </p:spPr>
      </p:pic>
      <p:grpSp>
        <p:nvGrpSpPr>
          <p:cNvPr id="149" name="Google Shape;2924;p59">
            <a:extLst>
              <a:ext uri="{FF2B5EF4-FFF2-40B4-BE49-F238E27FC236}">
                <a16:creationId xmlns:a16="http://schemas.microsoft.com/office/drawing/2014/main" id="{8CB28C3B-7CB4-18C6-782D-4FEE24BB2293}"/>
              </a:ext>
            </a:extLst>
          </p:cNvPr>
          <p:cNvGrpSpPr/>
          <p:nvPr/>
        </p:nvGrpSpPr>
        <p:grpSpPr>
          <a:xfrm>
            <a:off x="5208093" y="831003"/>
            <a:ext cx="3887893" cy="3481493"/>
            <a:chOff x="6971988" y="3022300"/>
            <a:chExt cx="1478700" cy="1217875"/>
          </a:xfrm>
        </p:grpSpPr>
        <p:sp>
          <p:nvSpPr>
            <p:cNvPr id="150" name="Google Shape;2925;p59">
              <a:extLst>
                <a:ext uri="{FF2B5EF4-FFF2-40B4-BE49-F238E27FC236}">
                  <a16:creationId xmlns:a16="http://schemas.microsoft.com/office/drawing/2014/main" id="{54568DB4-F177-CEA8-0F59-5AF11530D674}"/>
                </a:ext>
              </a:extLst>
            </p:cNvPr>
            <p:cNvSpPr/>
            <p:nvPr/>
          </p:nvSpPr>
          <p:spPr>
            <a:xfrm>
              <a:off x="8183238" y="3761625"/>
              <a:ext cx="125875" cy="87300"/>
            </a:xfrm>
            <a:custGeom>
              <a:avLst/>
              <a:gdLst/>
              <a:ahLst/>
              <a:cxnLst/>
              <a:rect l="l" t="t" r="r" b="b"/>
              <a:pathLst>
                <a:path w="5035" h="3492" extrusionOk="0">
                  <a:moveTo>
                    <a:pt x="204" y="1"/>
                  </a:moveTo>
                  <a:cubicBezTo>
                    <a:pt x="82" y="1"/>
                    <a:pt x="1" y="102"/>
                    <a:pt x="1" y="204"/>
                  </a:cubicBezTo>
                  <a:lnTo>
                    <a:pt x="1" y="3289"/>
                  </a:lnTo>
                  <a:cubicBezTo>
                    <a:pt x="1" y="3411"/>
                    <a:pt x="82" y="3492"/>
                    <a:pt x="204" y="3492"/>
                  </a:cubicBezTo>
                  <a:lnTo>
                    <a:pt x="4831" y="3492"/>
                  </a:lnTo>
                  <a:cubicBezTo>
                    <a:pt x="4953" y="3492"/>
                    <a:pt x="5034" y="3411"/>
                    <a:pt x="5034" y="3289"/>
                  </a:cubicBezTo>
                  <a:lnTo>
                    <a:pt x="5034" y="204"/>
                  </a:lnTo>
                  <a:cubicBezTo>
                    <a:pt x="5034" y="102"/>
                    <a:pt x="4953" y="1"/>
                    <a:pt x="4831"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926;p59">
              <a:extLst>
                <a:ext uri="{FF2B5EF4-FFF2-40B4-BE49-F238E27FC236}">
                  <a16:creationId xmlns:a16="http://schemas.microsoft.com/office/drawing/2014/main" id="{FC14FF20-6FE7-6989-01C7-BE13755182CC}"/>
                </a:ext>
              </a:extLst>
            </p:cNvPr>
            <p:cNvSpPr/>
            <p:nvPr/>
          </p:nvSpPr>
          <p:spPr>
            <a:xfrm>
              <a:off x="8057388" y="3834200"/>
              <a:ext cx="379100" cy="373000"/>
            </a:xfrm>
            <a:custGeom>
              <a:avLst/>
              <a:gdLst/>
              <a:ahLst/>
              <a:cxnLst/>
              <a:rect l="l" t="t" r="r" b="b"/>
              <a:pathLst>
                <a:path w="15164" h="14920" extrusionOk="0">
                  <a:moveTo>
                    <a:pt x="3776" y="0"/>
                  </a:moveTo>
                  <a:cubicBezTo>
                    <a:pt x="3594" y="0"/>
                    <a:pt x="3451" y="142"/>
                    <a:pt x="3451" y="325"/>
                  </a:cubicBezTo>
                  <a:lnTo>
                    <a:pt x="3451" y="5095"/>
                  </a:lnTo>
                  <a:cubicBezTo>
                    <a:pt x="3451" y="5217"/>
                    <a:pt x="3431" y="5359"/>
                    <a:pt x="3411" y="5501"/>
                  </a:cubicBezTo>
                  <a:cubicBezTo>
                    <a:pt x="3370" y="5663"/>
                    <a:pt x="3289" y="5826"/>
                    <a:pt x="3208" y="5968"/>
                  </a:cubicBezTo>
                  <a:lnTo>
                    <a:pt x="123" y="10900"/>
                  </a:lnTo>
                  <a:cubicBezTo>
                    <a:pt x="62" y="11002"/>
                    <a:pt x="41" y="11083"/>
                    <a:pt x="21" y="11184"/>
                  </a:cubicBezTo>
                  <a:cubicBezTo>
                    <a:pt x="1" y="11245"/>
                    <a:pt x="1" y="11286"/>
                    <a:pt x="1" y="11347"/>
                  </a:cubicBezTo>
                  <a:lnTo>
                    <a:pt x="1" y="14594"/>
                  </a:lnTo>
                  <a:cubicBezTo>
                    <a:pt x="1" y="14777"/>
                    <a:pt x="143" y="14919"/>
                    <a:pt x="326" y="14919"/>
                  </a:cubicBezTo>
                  <a:lnTo>
                    <a:pt x="14838" y="14919"/>
                  </a:lnTo>
                  <a:cubicBezTo>
                    <a:pt x="15021" y="14919"/>
                    <a:pt x="15163" y="14777"/>
                    <a:pt x="15163" y="14594"/>
                  </a:cubicBezTo>
                  <a:lnTo>
                    <a:pt x="15163" y="11347"/>
                  </a:lnTo>
                  <a:cubicBezTo>
                    <a:pt x="15163" y="11286"/>
                    <a:pt x="15163" y="11245"/>
                    <a:pt x="15143" y="11184"/>
                  </a:cubicBezTo>
                  <a:cubicBezTo>
                    <a:pt x="15123" y="11083"/>
                    <a:pt x="15082" y="11002"/>
                    <a:pt x="15041" y="10900"/>
                  </a:cubicBezTo>
                  <a:lnTo>
                    <a:pt x="11956" y="5968"/>
                  </a:lnTo>
                  <a:cubicBezTo>
                    <a:pt x="11855" y="5826"/>
                    <a:pt x="11794" y="5663"/>
                    <a:pt x="11753" y="5501"/>
                  </a:cubicBezTo>
                  <a:cubicBezTo>
                    <a:pt x="11713" y="5359"/>
                    <a:pt x="11692" y="5217"/>
                    <a:pt x="11692" y="5095"/>
                  </a:cubicBezTo>
                  <a:lnTo>
                    <a:pt x="11692" y="325"/>
                  </a:lnTo>
                  <a:cubicBezTo>
                    <a:pt x="11692" y="142"/>
                    <a:pt x="11550" y="0"/>
                    <a:pt x="11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927;p59">
              <a:extLst>
                <a:ext uri="{FF2B5EF4-FFF2-40B4-BE49-F238E27FC236}">
                  <a16:creationId xmlns:a16="http://schemas.microsoft.com/office/drawing/2014/main" id="{4AD7FCC0-C90F-6380-BE97-EF9B2A13CADD}"/>
                </a:ext>
              </a:extLst>
            </p:cNvPr>
            <p:cNvSpPr/>
            <p:nvPr/>
          </p:nvSpPr>
          <p:spPr>
            <a:xfrm>
              <a:off x="8143663" y="3879350"/>
              <a:ext cx="206050" cy="41650"/>
            </a:xfrm>
            <a:custGeom>
              <a:avLst/>
              <a:gdLst/>
              <a:ahLst/>
              <a:cxnLst/>
              <a:rect l="l" t="t" r="r" b="b"/>
              <a:pathLst>
                <a:path w="8242" h="1666" extrusionOk="0">
                  <a:moveTo>
                    <a:pt x="0" y="1"/>
                  </a:moveTo>
                  <a:lnTo>
                    <a:pt x="0" y="1665"/>
                  </a:lnTo>
                  <a:lnTo>
                    <a:pt x="8241" y="1665"/>
                  </a:lnTo>
                  <a:lnTo>
                    <a:pt x="8241"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928;p59">
              <a:extLst>
                <a:ext uri="{FF2B5EF4-FFF2-40B4-BE49-F238E27FC236}">
                  <a16:creationId xmlns:a16="http://schemas.microsoft.com/office/drawing/2014/main" id="{4F4C4951-E1D5-5E17-A385-1C3A73E305E9}"/>
                </a:ext>
              </a:extLst>
            </p:cNvPr>
            <p:cNvSpPr/>
            <p:nvPr/>
          </p:nvSpPr>
          <p:spPr>
            <a:xfrm>
              <a:off x="8042688" y="4177725"/>
              <a:ext cx="408000" cy="29475"/>
            </a:xfrm>
            <a:custGeom>
              <a:avLst/>
              <a:gdLst/>
              <a:ahLst/>
              <a:cxnLst/>
              <a:rect l="l" t="t" r="r" b="b"/>
              <a:pathLst>
                <a:path w="16320" h="1179" extrusionOk="0">
                  <a:moveTo>
                    <a:pt x="183" y="1"/>
                  </a:moveTo>
                  <a:cubicBezTo>
                    <a:pt x="81" y="1"/>
                    <a:pt x="0" y="62"/>
                    <a:pt x="0" y="163"/>
                  </a:cubicBezTo>
                  <a:lnTo>
                    <a:pt x="0" y="1016"/>
                  </a:lnTo>
                  <a:cubicBezTo>
                    <a:pt x="0" y="1097"/>
                    <a:pt x="81" y="1178"/>
                    <a:pt x="183" y="1178"/>
                  </a:cubicBezTo>
                  <a:lnTo>
                    <a:pt x="16157" y="1178"/>
                  </a:lnTo>
                  <a:cubicBezTo>
                    <a:pt x="16238" y="1178"/>
                    <a:pt x="16320" y="1097"/>
                    <a:pt x="16320" y="1016"/>
                  </a:cubicBezTo>
                  <a:lnTo>
                    <a:pt x="16320" y="163"/>
                  </a:lnTo>
                  <a:cubicBezTo>
                    <a:pt x="16320" y="62"/>
                    <a:pt x="16238" y="1"/>
                    <a:pt x="16157"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929;p59">
              <a:extLst>
                <a:ext uri="{FF2B5EF4-FFF2-40B4-BE49-F238E27FC236}">
                  <a16:creationId xmlns:a16="http://schemas.microsoft.com/office/drawing/2014/main" id="{B080F082-0AA4-B528-9A81-67C5E84438CD}"/>
                </a:ext>
              </a:extLst>
            </p:cNvPr>
            <p:cNvSpPr/>
            <p:nvPr/>
          </p:nvSpPr>
          <p:spPr>
            <a:xfrm>
              <a:off x="7945763" y="3549525"/>
              <a:ext cx="333925" cy="212125"/>
            </a:xfrm>
            <a:custGeom>
              <a:avLst/>
              <a:gdLst/>
              <a:ahLst/>
              <a:cxnLst/>
              <a:rect l="l" t="t" r="r" b="b"/>
              <a:pathLst>
                <a:path w="13357" h="8485" extrusionOk="0">
                  <a:moveTo>
                    <a:pt x="0" y="0"/>
                  </a:moveTo>
                  <a:lnTo>
                    <a:pt x="0" y="2720"/>
                  </a:lnTo>
                  <a:lnTo>
                    <a:pt x="8708" y="2720"/>
                  </a:lnTo>
                  <a:cubicBezTo>
                    <a:pt x="9784" y="2720"/>
                    <a:pt x="10657" y="3593"/>
                    <a:pt x="10657" y="4669"/>
                  </a:cubicBezTo>
                  <a:lnTo>
                    <a:pt x="10657" y="8485"/>
                  </a:lnTo>
                  <a:lnTo>
                    <a:pt x="13356" y="8485"/>
                  </a:lnTo>
                  <a:lnTo>
                    <a:pt x="13356" y="4669"/>
                  </a:lnTo>
                  <a:cubicBezTo>
                    <a:pt x="13356" y="2091"/>
                    <a:pt x="11266" y="0"/>
                    <a:pt x="8708" y="0"/>
                  </a:cubicBezTo>
                  <a:close/>
                </a:path>
              </a:pathLst>
            </a:custGeom>
            <a:solidFill>
              <a:srgbClr val="007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930;p59">
              <a:extLst>
                <a:ext uri="{FF2B5EF4-FFF2-40B4-BE49-F238E27FC236}">
                  <a16:creationId xmlns:a16="http://schemas.microsoft.com/office/drawing/2014/main" id="{A53073C4-B713-D0D2-94A2-30443B8B9D76}"/>
                </a:ext>
              </a:extLst>
            </p:cNvPr>
            <p:cNvSpPr/>
            <p:nvPr/>
          </p:nvSpPr>
          <p:spPr>
            <a:xfrm>
              <a:off x="7735688" y="3022300"/>
              <a:ext cx="252225" cy="1184900"/>
            </a:xfrm>
            <a:custGeom>
              <a:avLst/>
              <a:gdLst/>
              <a:ahLst/>
              <a:cxnLst/>
              <a:rect l="l" t="t" r="r" b="b"/>
              <a:pathLst>
                <a:path w="10089" h="47396" extrusionOk="0">
                  <a:moveTo>
                    <a:pt x="5054" y="0"/>
                  </a:moveTo>
                  <a:cubicBezTo>
                    <a:pt x="2253" y="0"/>
                    <a:pt x="0" y="2274"/>
                    <a:pt x="0" y="5054"/>
                  </a:cubicBezTo>
                  <a:lnTo>
                    <a:pt x="0" y="47395"/>
                  </a:lnTo>
                  <a:lnTo>
                    <a:pt x="10088" y="47395"/>
                  </a:lnTo>
                  <a:lnTo>
                    <a:pt x="10088" y="5054"/>
                  </a:lnTo>
                  <a:cubicBezTo>
                    <a:pt x="10088" y="2274"/>
                    <a:pt x="7835" y="0"/>
                    <a:pt x="50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931;p59">
              <a:extLst>
                <a:ext uri="{FF2B5EF4-FFF2-40B4-BE49-F238E27FC236}">
                  <a16:creationId xmlns:a16="http://schemas.microsoft.com/office/drawing/2014/main" id="{B97515AF-83A0-3444-D0A9-96E1B2105E32}"/>
                </a:ext>
              </a:extLst>
            </p:cNvPr>
            <p:cNvSpPr/>
            <p:nvPr/>
          </p:nvSpPr>
          <p:spPr>
            <a:xfrm>
              <a:off x="7735688" y="3233375"/>
              <a:ext cx="252225" cy="332925"/>
            </a:xfrm>
            <a:custGeom>
              <a:avLst/>
              <a:gdLst/>
              <a:ahLst/>
              <a:cxnLst/>
              <a:rect l="l" t="t" r="r" b="b"/>
              <a:pathLst>
                <a:path w="10089" h="13317" extrusionOk="0">
                  <a:moveTo>
                    <a:pt x="0" y="1"/>
                  </a:moveTo>
                  <a:lnTo>
                    <a:pt x="0" y="13316"/>
                  </a:lnTo>
                  <a:lnTo>
                    <a:pt x="10088" y="13316"/>
                  </a:lnTo>
                  <a:lnTo>
                    <a:pt x="10088"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932;p59">
              <a:extLst>
                <a:ext uri="{FF2B5EF4-FFF2-40B4-BE49-F238E27FC236}">
                  <a16:creationId xmlns:a16="http://schemas.microsoft.com/office/drawing/2014/main" id="{92147AAB-AEDC-F3EB-C280-CE42A1BC9E38}"/>
                </a:ext>
              </a:extLst>
            </p:cNvPr>
            <p:cNvSpPr/>
            <p:nvPr/>
          </p:nvSpPr>
          <p:spPr>
            <a:xfrm>
              <a:off x="7695088" y="4033625"/>
              <a:ext cx="333400" cy="173575"/>
            </a:xfrm>
            <a:custGeom>
              <a:avLst/>
              <a:gdLst/>
              <a:ahLst/>
              <a:cxnLst/>
              <a:rect l="l" t="t" r="r" b="b"/>
              <a:pathLst>
                <a:path w="13336" h="6943" extrusionOk="0">
                  <a:moveTo>
                    <a:pt x="630" y="0"/>
                  </a:moveTo>
                  <a:cubicBezTo>
                    <a:pt x="285" y="0"/>
                    <a:pt x="0" y="264"/>
                    <a:pt x="0" y="609"/>
                  </a:cubicBezTo>
                  <a:lnTo>
                    <a:pt x="0" y="6313"/>
                  </a:lnTo>
                  <a:cubicBezTo>
                    <a:pt x="0" y="6658"/>
                    <a:pt x="285" y="6942"/>
                    <a:pt x="630" y="6942"/>
                  </a:cubicBezTo>
                  <a:lnTo>
                    <a:pt x="12707" y="6942"/>
                  </a:lnTo>
                  <a:cubicBezTo>
                    <a:pt x="13052" y="6942"/>
                    <a:pt x="13336" y="6658"/>
                    <a:pt x="13336" y="6313"/>
                  </a:cubicBezTo>
                  <a:lnTo>
                    <a:pt x="13336" y="609"/>
                  </a:lnTo>
                  <a:cubicBezTo>
                    <a:pt x="13336" y="264"/>
                    <a:pt x="13052" y="0"/>
                    <a:pt x="12707"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933;p59">
              <a:extLst>
                <a:ext uri="{FF2B5EF4-FFF2-40B4-BE49-F238E27FC236}">
                  <a16:creationId xmlns:a16="http://schemas.microsoft.com/office/drawing/2014/main" id="{F4CB29F1-9DC4-AE8C-CCF3-6FF2719D02D9}"/>
                </a:ext>
              </a:extLst>
            </p:cNvPr>
            <p:cNvSpPr/>
            <p:nvPr/>
          </p:nvSpPr>
          <p:spPr>
            <a:xfrm>
              <a:off x="7379463" y="3022300"/>
              <a:ext cx="252725" cy="1184900"/>
            </a:xfrm>
            <a:custGeom>
              <a:avLst/>
              <a:gdLst/>
              <a:ahLst/>
              <a:cxnLst/>
              <a:rect l="l" t="t" r="r" b="b"/>
              <a:pathLst>
                <a:path w="10109" h="47396" extrusionOk="0">
                  <a:moveTo>
                    <a:pt x="5054" y="0"/>
                  </a:moveTo>
                  <a:cubicBezTo>
                    <a:pt x="2253" y="0"/>
                    <a:pt x="0" y="2274"/>
                    <a:pt x="0" y="5054"/>
                  </a:cubicBezTo>
                  <a:lnTo>
                    <a:pt x="0" y="47395"/>
                  </a:lnTo>
                  <a:lnTo>
                    <a:pt x="10108" y="47395"/>
                  </a:lnTo>
                  <a:lnTo>
                    <a:pt x="10108" y="5054"/>
                  </a:lnTo>
                  <a:cubicBezTo>
                    <a:pt x="10108" y="2274"/>
                    <a:pt x="7835" y="0"/>
                    <a:pt x="50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934;p59">
              <a:extLst>
                <a:ext uri="{FF2B5EF4-FFF2-40B4-BE49-F238E27FC236}">
                  <a16:creationId xmlns:a16="http://schemas.microsoft.com/office/drawing/2014/main" id="{7A1882FB-1225-2CA3-C8D7-E4AEBBA89B96}"/>
                </a:ext>
              </a:extLst>
            </p:cNvPr>
            <p:cNvSpPr/>
            <p:nvPr/>
          </p:nvSpPr>
          <p:spPr>
            <a:xfrm>
              <a:off x="7379463" y="3233375"/>
              <a:ext cx="252725" cy="332925"/>
            </a:xfrm>
            <a:custGeom>
              <a:avLst/>
              <a:gdLst/>
              <a:ahLst/>
              <a:cxnLst/>
              <a:rect l="l" t="t" r="r" b="b"/>
              <a:pathLst>
                <a:path w="10109" h="13317" extrusionOk="0">
                  <a:moveTo>
                    <a:pt x="0" y="1"/>
                  </a:moveTo>
                  <a:lnTo>
                    <a:pt x="0" y="13316"/>
                  </a:lnTo>
                  <a:lnTo>
                    <a:pt x="10108" y="13316"/>
                  </a:lnTo>
                  <a:lnTo>
                    <a:pt x="10108"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935;p59">
              <a:extLst>
                <a:ext uri="{FF2B5EF4-FFF2-40B4-BE49-F238E27FC236}">
                  <a16:creationId xmlns:a16="http://schemas.microsoft.com/office/drawing/2014/main" id="{350351C9-DC1E-330A-4BED-A8620F17D1A5}"/>
                </a:ext>
              </a:extLst>
            </p:cNvPr>
            <p:cNvSpPr/>
            <p:nvPr/>
          </p:nvSpPr>
          <p:spPr>
            <a:xfrm>
              <a:off x="7338863" y="4033625"/>
              <a:ext cx="333400" cy="173575"/>
            </a:xfrm>
            <a:custGeom>
              <a:avLst/>
              <a:gdLst/>
              <a:ahLst/>
              <a:cxnLst/>
              <a:rect l="l" t="t" r="r" b="b"/>
              <a:pathLst>
                <a:path w="13336" h="6943" extrusionOk="0">
                  <a:moveTo>
                    <a:pt x="630" y="0"/>
                  </a:moveTo>
                  <a:cubicBezTo>
                    <a:pt x="285" y="0"/>
                    <a:pt x="0" y="264"/>
                    <a:pt x="0" y="609"/>
                  </a:cubicBezTo>
                  <a:lnTo>
                    <a:pt x="0" y="6313"/>
                  </a:lnTo>
                  <a:cubicBezTo>
                    <a:pt x="0" y="6658"/>
                    <a:pt x="285" y="6942"/>
                    <a:pt x="630" y="6942"/>
                  </a:cubicBezTo>
                  <a:lnTo>
                    <a:pt x="12707" y="6942"/>
                  </a:lnTo>
                  <a:cubicBezTo>
                    <a:pt x="13052" y="6942"/>
                    <a:pt x="13336" y="6658"/>
                    <a:pt x="13336" y="6313"/>
                  </a:cubicBezTo>
                  <a:lnTo>
                    <a:pt x="13336" y="609"/>
                  </a:lnTo>
                  <a:cubicBezTo>
                    <a:pt x="13336" y="264"/>
                    <a:pt x="13052" y="0"/>
                    <a:pt x="12707"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936;p59">
              <a:extLst>
                <a:ext uri="{FF2B5EF4-FFF2-40B4-BE49-F238E27FC236}">
                  <a16:creationId xmlns:a16="http://schemas.microsoft.com/office/drawing/2014/main" id="{78CB304A-2009-4DE5-8E36-CFCACE8BCD43}"/>
                </a:ext>
              </a:extLst>
            </p:cNvPr>
            <p:cNvSpPr/>
            <p:nvPr/>
          </p:nvSpPr>
          <p:spPr>
            <a:xfrm>
              <a:off x="7023238" y="3022300"/>
              <a:ext cx="252725" cy="1184900"/>
            </a:xfrm>
            <a:custGeom>
              <a:avLst/>
              <a:gdLst/>
              <a:ahLst/>
              <a:cxnLst/>
              <a:rect l="l" t="t" r="r" b="b"/>
              <a:pathLst>
                <a:path w="10109" h="47396" extrusionOk="0">
                  <a:moveTo>
                    <a:pt x="5054" y="0"/>
                  </a:moveTo>
                  <a:cubicBezTo>
                    <a:pt x="2274" y="0"/>
                    <a:pt x="0" y="2274"/>
                    <a:pt x="0" y="5054"/>
                  </a:cubicBezTo>
                  <a:lnTo>
                    <a:pt x="0" y="47395"/>
                  </a:lnTo>
                  <a:lnTo>
                    <a:pt x="10109" y="47395"/>
                  </a:lnTo>
                  <a:lnTo>
                    <a:pt x="10109" y="5054"/>
                  </a:lnTo>
                  <a:cubicBezTo>
                    <a:pt x="10109" y="2274"/>
                    <a:pt x="7835" y="0"/>
                    <a:pt x="50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37;p59">
              <a:extLst>
                <a:ext uri="{FF2B5EF4-FFF2-40B4-BE49-F238E27FC236}">
                  <a16:creationId xmlns:a16="http://schemas.microsoft.com/office/drawing/2014/main" id="{E33F1542-4DF0-E5D3-B3C6-4C29A294C114}"/>
                </a:ext>
              </a:extLst>
            </p:cNvPr>
            <p:cNvSpPr/>
            <p:nvPr/>
          </p:nvSpPr>
          <p:spPr>
            <a:xfrm>
              <a:off x="7023238" y="3233375"/>
              <a:ext cx="252725" cy="332925"/>
            </a:xfrm>
            <a:custGeom>
              <a:avLst/>
              <a:gdLst/>
              <a:ahLst/>
              <a:cxnLst/>
              <a:rect l="l" t="t" r="r" b="b"/>
              <a:pathLst>
                <a:path w="10109" h="13317" extrusionOk="0">
                  <a:moveTo>
                    <a:pt x="0" y="1"/>
                  </a:moveTo>
                  <a:lnTo>
                    <a:pt x="0" y="13316"/>
                  </a:lnTo>
                  <a:lnTo>
                    <a:pt x="10109" y="13316"/>
                  </a:lnTo>
                  <a:lnTo>
                    <a:pt x="10109"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38;p59">
              <a:extLst>
                <a:ext uri="{FF2B5EF4-FFF2-40B4-BE49-F238E27FC236}">
                  <a16:creationId xmlns:a16="http://schemas.microsoft.com/office/drawing/2014/main" id="{138A903F-CEE7-FE88-291D-469995D95442}"/>
                </a:ext>
              </a:extLst>
            </p:cNvPr>
            <p:cNvSpPr/>
            <p:nvPr/>
          </p:nvSpPr>
          <p:spPr>
            <a:xfrm>
              <a:off x="6971988" y="4033625"/>
              <a:ext cx="333400" cy="173575"/>
            </a:xfrm>
            <a:custGeom>
              <a:avLst/>
              <a:gdLst/>
              <a:ahLst/>
              <a:cxnLst/>
              <a:rect l="l" t="t" r="r" b="b"/>
              <a:pathLst>
                <a:path w="13336" h="6943" extrusionOk="0">
                  <a:moveTo>
                    <a:pt x="629" y="0"/>
                  </a:moveTo>
                  <a:cubicBezTo>
                    <a:pt x="284" y="0"/>
                    <a:pt x="0" y="264"/>
                    <a:pt x="0" y="609"/>
                  </a:cubicBezTo>
                  <a:lnTo>
                    <a:pt x="0" y="6313"/>
                  </a:lnTo>
                  <a:cubicBezTo>
                    <a:pt x="0" y="6658"/>
                    <a:pt x="284" y="6942"/>
                    <a:pt x="629" y="6942"/>
                  </a:cubicBezTo>
                  <a:lnTo>
                    <a:pt x="12707" y="6942"/>
                  </a:lnTo>
                  <a:cubicBezTo>
                    <a:pt x="13052" y="6942"/>
                    <a:pt x="13336" y="6658"/>
                    <a:pt x="13336" y="6313"/>
                  </a:cubicBezTo>
                  <a:lnTo>
                    <a:pt x="13336" y="609"/>
                  </a:lnTo>
                  <a:cubicBezTo>
                    <a:pt x="13336" y="264"/>
                    <a:pt x="13052" y="0"/>
                    <a:pt x="12707"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39;p59">
              <a:extLst>
                <a:ext uri="{FF2B5EF4-FFF2-40B4-BE49-F238E27FC236}">
                  <a16:creationId xmlns:a16="http://schemas.microsoft.com/office/drawing/2014/main" id="{E2C38075-BCDD-4D93-08CE-F3112607D1ED}"/>
                </a:ext>
              </a:extLst>
            </p:cNvPr>
            <p:cNvSpPr/>
            <p:nvPr/>
          </p:nvSpPr>
          <p:spPr>
            <a:xfrm>
              <a:off x="7011063" y="3466075"/>
              <a:ext cx="417650" cy="503700"/>
            </a:xfrm>
            <a:custGeom>
              <a:avLst/>
              <a:gdLst/>
              <a:ahLst/>
              <a:cxnLst/>
              <a:rect l="l" t="t" r="r" b="b"/>
              <a:pathLst>
                <a:path w="16706" h="20148" extrusionOk="0">
                  <a:moveTo>
                    <a:pt x="7668" y="1"/>
                  </a:moveTo>
                  <a:cubicBezTo>
                    <a:pt x="7576" y="1"/>
                    <a:pt x="7483" y="10"/>
                    <a:pt x="7388" y="30"/>
                  </a:cubicBezTo>
                  <a:cubicBezTo>
                    <a:pt x="6658" y="192"/>
                    <a:pt x="6191" y="923"/>
                    <a:pt x="5947" y="1633"/>
                  </a:cubicBezTo>
                  <a:cubicBezTo>
                    <a:pt x="5338" y="3257"/>
                    <a:pt x="5399" y="5125"/>
                    <a:pt x="6110" y="6728"/>
                  </a:cubicBezTo>
                  <a:cubicBezTo>
                    <a:pt x="5582" y="5774"/>
                    <a:pt x="4628" y="5043"/>
                    <a:pt x="3552" y="4800"/>
                  </a:cubicBezTo>
                  <a:cubicBezTo>
                    <a:pt x="3347" y="4755"/>
                    <a:pt x="3131" y="4731"/>
                    <a:pt x="2916" y="4731"/>
                  </a:cubicBezTo>
                  <a:cubicBezTo>
                    <a:pt x="2345" y="4731"/>
                    <a:pt x="1781" y="4905"/>
                    <a:pt x="1441" y="5348"/>
                  </a:cubicBezTo>
                  <a:cubicBezTo>
                    <a:pt x="1015" y="5876"/>
                    <a:pt x="1035" y="6606"/>
                    <a:pt x="1137" y="7256"/>
                  </a:cubicBezTo>
                  <a:cubicBezTo>
                    <a:pt x="1421" y="9062"/>
                    <a:pt x="2152" y="10767"/>
                    <a:pt x="3248" y="12208"/>
                  </a:cubicBezTo>
                  <a:cubicBezTo>
                    <a:pt x="3055" y="12175"/>
                    <a:pt x="2859" y="12157"/>
                    <a:pt x="2665" y="12157"/>
                  </a:cubicBezTo>
                  <a:cubicBezTo>
                    <a:pt x="2043" y="12157"/>
                    <a:pt x="1434" y="12339"/>
                    <a:pt x="954" y="12756"/>
                  </a:cubicBezTo>
                  <a:cubicBezTo>
                    <a:pt x="325" y="13264"/>
                    <a:pt x="0" y="14096"/>
                    <a:pt x="0" y="14908"/>
                  </a:cubicBezTo>
                  <a:cubicBezTo>
                    <a:pt x="0" y="15720"/>
                    <a:pt x="305" y="16512"/>
                    <a:pt x="751" y="17202"/>
                  </a:cubicBezTo>
                  <a:cubicBezTo>
                    <a:pt x="1624" y="18541"/>
                    <a:pt x="3106" y="19455"/>
                    <a:pt x="4669" y="19861"/>
                  </a:cubicBezTo>
                  <a:cubicBezTo>
                    <a:pt x="5439" y="20061"/>
                    <a:pt x="6234" y="20147"/>
                    <a:pt x="7032" y="20147"/>
                  </a:cubicBezTo>
                  <a:cubicBezTo>
                    <a:pt x="7852" y="20147"/>
                    <a:pt x="8676" y="20056"/>
                    <a:pt x="9479" y="19901"/>
                  </a:cubicBezTo>
                  <a:cubicBezTo>
                    <a:pt x="11265" y="19556"/>
                    <a:pt x="13011" y="18886"/>
                    <a:pt x="14391" y="17709"/>
                  </a:cubicBezTo>
                  <a:cubicBezTo>
                    <a:pt x="15751" y="16532"/>
                    <a:pt x="16705" y="14766"/>
                    <a:pt x="16644" y="12959"/>
                  </a:cubicBezTo>
                  <a:cubicBezTo>
                    <a:pt x="16624" y="12472"/>
                    <a:pt x="16522" y="11945"/>
                    <a:pt x="16238" y="11539"/>
                  </a:cubicBezTo>
                  <a:cubicBezTo>
                    <a:pt x="15827" y="10908"/>
                    <a:pt x="15067" y="10627"/>
                    <a:pt x="14301" y="10627"/>
                  </a:cubicBezTo>
                  <a:cubicBezTo>
                    <a:pt x="14007" y="10627"/>
                    <a:pt x="13713" y="10668"/>
                    <a:pt x="13437" y="10747"/>
                  </a:cubicBezTo>
                  <a:cubicBezTo>
                    <a:pt x="12443" y="11051"/>
                    <a:pt x="11631" y="11742"/>
                    <a:pt x="10839" y="12411"/>
                  </a:cubicBezTo>
                  <a:cubicBezTo>
                    <a:pt x="11793" y="11315"/>
                    <a:pt x="12422" y="9935"/>
                    <a:pt x="12605" y="8494"/>
                  </a:cubicBezTo>
                  <a:cubicBezTo>
                    <a:pt x="12666" y="7905"/>
                    <a:pt x="12666" y="7296"/>
                    <a:pt x="12443" y="6748"/>
                  </a:cubicBezTo>
                  <a:cubicBezTo>
                    <a:pt x="12219" y="6221"/>
                    <a:pt x="11752" y="5754"/>
                    <a:pt x="11164" y="5673"/>
                  </a:cubicBezTo>
                  <a:cubicBezTo>
                    <a:pt x="11117" y="5666"/>
                    <a:pt x="11069" y="5663"/>
                    <a:pt x="11021" y="5663"/>
                  </a:cubicBezTo>
                  <a:cubicBezTo>
                    <a:pt x="10637" y="5663"/>
                    <a:pt x="10244" y="5873"/>
                    <a:pt x="10027" y="6180"/>
                  </a:cubicBezTo>
                  <a:cubicBezTo>
                    <a:pt x="10596" y="4597"/>
                    <a:pt x="10413" y="2750"/>
                    <a:pt x="9520" y="1309"/>
                  </a:cubicBezTo>
                  <a:cubicBezTo>
                    <a:pt x="9103" y="639"/>
                    <a:pt x="8428" y="1"/>
                    <a:pt x="7668" y="1"/>
                  </a:cubicBezTo>
                  <a:close/>
                </a:path>
              </a:pathLst>
            </a:custGeom>
            <a:solidFill>
              <a:srgbClr val="007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40;p59">
              <a:extLst>
                <a:ext uri="{FF2B5EF4-FFF2-40B4-BE49-F238E27FC236}">
                  <a16:creationId xmlns:a16="http://schemas.microsoft.com/office/drawing/2014/main" id="{A21CC770-E6EF-3B88-0CAD-594BC8644F1E}"/>
                </a:ext>
              </a:extLst>
            </p:cNvPr>
            <p:cNvSpPr/>
            <p:nvPr/>
          </p:nvSpPr>
          <p:spPr>
            <a:xfrm>
              <a:off x="7166838" y="3659125"/>
              <a:ext cx="100000" cy="581050"/>
            </a:xfrm>
            <a:custGeom>
              <a:avLst/>
              <a:gdLst/>
              <a:ahLst/>
              <a:cxnLst/>
              <a:rect l="l" t="t" r="r" b="b"/>
              <a:pathLst>
                <a:path w="4000" h="23242" extrusionOk="0">
                  <a:moveTo>
                    <a:pt x="1340" y="1"/>
                  </a:moveTo>
                  <a:lnTo>
                    <a:pt x="1" y="23241"/>
                  </a:lnTo>
                  <a:lnTo>
                    <a:pt x="3999" y="23180"/>
                  </a:lnTo>
                  <a:lnTo>
                    <a:pt x="1949" y="1"/>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41;p59">
              <a:extLst>
                <a:ext uri="{FF2B5EF4-FFF2-40B4-BE49-F238E27FC236}">
                  <a16:creationId xmlns:a16="http://schemas.microsoft.com/office/drawing/2014/main" id="{13099122-52D2-548F-7F7C-875997BEA707}"/>
                </a:ext>
              </a:extLst>
            </p:cNvPr>
            <p:cNvSpPr/>
            <p:nvPr/>
          </p:nvSpPr>
          <p:spPr>
            <a:xfrm>
              <a:off x="7906188" y="4019225"/>
              <a:ext cx="333400" cy="192375"/>
            </a:xfrm>
            <a:custGeom>
              <a:avLst/>
              <a:gdLst/>
              <a:ahLst/>
              <a:cxnLst/>
              <a:rect l="l" t="t" r="r" b="b"/>
              <a:pathLst>
                <a:path w="13336" h="7695" extrusionOk="0">
                  <a:moveTo>
                    <a:pt x="4561" y="0"/>
                  </a:moveTo>
                  <a:cubicBezTo>
                    <a:pt x="4243" y="0"/>
                    <a:pt x="3931" y="86"/>
                    <a:pt x="3674" y="272"/>
                  </a:cubicBezTo>
                  <a:cubicBezTo>
                    <a:pt x="3207" y="617"/>
                    <a:pt x="3004" y="1185"/>
                    <a:pt x="2903" y="1754"/>
                  </a:cubicBezTo>
                  <a:cubicBezTo>
                    <a:pt x="2679" y="3053"/>
                    <a:pt x="2964" y="4433"/>
                    <a:pt x="3694" y="5529"/>
                  </a:cubicBezTo>
                  <a:cubicBezTo>
                    <a:pt x="3187" y="4981"/>
                    <a:pt x="2456" y="4656"/>
                    <a:pt x="1725" y="4656"/>
                  </a:cubicBezTo>
                  <a:cubicBezTo>
                    <a:pt x="1689" y="4654"/>
                    <a:pt x="1653" y="4653"/>
                    <a:pt x="1616" y="4653"/>
                  </a:cubicBezTo>
                  <a:cubicBezTo>
                    <a:pt x="1291" y="4653"/>
                    <a:pt x="985" y="4735"/>
                    <a:pt x="711" y="4900"/>
                  </a:cubicBezTo>
                  <a:cubicBezTo>
                    <a:pt x="406" y="5082"/>
                    <a:pt x="163" y="5387"/>
                    <a:pt x="142" y="5732"/>
                  </a:cubicBezTo>
                  <a:cubicBezTo>
                    <a:pt x="0" y="7092"/>
                    <a:pt x="1685" y="7376"/>
                    <a:pt x="2679" y="7498"/>
                  </a:cubicBezTo>
                  <a:cubicBezTo>
                    <a:pt x="3826" y="7644"/>
                    <a:pt x="4982" y="7695"/>
                    <a:pt x="6140" y="7695"/>
                  </a:cubicBezTo>
                  <a:cubicBezTo>
                    <a:pt x="6745" y="7695"/>
                    <a:pt x="7351" y="7681"/>
                    <a:pt x="7957" y="7660"/>
                  </a:cubicBezTo>
                  <a:cubicBezTo>
                    <a:pt x="8087" y="7656"/>
                    <a:pt x="8241" y="7656"/>
                    <a:pt x="8412" y="7656"/>
                  </a:cubicBezTo>
                  <a:cubicBezTo>
                    <a:pt x="8512" y="7656"/>
                    <a:pt x="8619" y="7656"/>
                    <a:pt x="8731" y="7656"/>
                  </a:cubicBezTo>
                  <a:cubicBezTo>
                    <a:pt x="10410" y="7656"/>
                    <a:pt x="13209" y="7599"/>
                    <a:pt x="13295" y="5793"/>
                  </a:cubicBezTo>
                  <a:cubicBezTo>
                    <a:pt x="13336" y="5103"/>
                    <a:pt x="12686" y="4534"/>
                    <a:pt x="12057" y="4230"/>
                  </a:cubicBezTo>
                  <a:cubicBezTo>
                    <a:pt x="11630" y="4017"/>
                    <a:pt x="11164" y="3856"/>
                    <a:pt x="10701" y="3856"/>
                  </a:cubicBezTo>
                  <a:cubicBezTo>
                    <a:pt x="10591" y="3856"/>
                    <a:pt x="10481" y="3865"/>
                    <a:pt x="10372" y="3885"/>
                  </a:cubicBezTo>
                  <a:cubicBezTo>
                    <a:pt x="10027" y="3946"/>
                    <a:pt x="9702" y="4128"/>
                    <a:pt x="9459" y="4372"/>
                  </a:cubicBezTo>
                  <a:cubicBezTo>
                    <a:pt x="9723" y="3763"/>
                    <a:pt x="9885" y="3093"/>
                    <a:pt x="9905" y="2423"/>
                  </a:cubicBezTo>
                  <a:cubicBezTo>
                    <a:pt x="9926" y="1997"/>
                    <a:pt x="9865" y="1530"/>
                    <a:pt x="9601" y="1185"/>
                  </a:cubicBezTo>
                  <a:cubicBezTo>
                    <a:pt x="9348" y="844"/>
                    <a:pt x="8930" y="676"/>
                    <a:pt x="8509" y="676"/>
                  </a:cubicBezTo>
                  <a:cubicBezTo>
                    <a:pt x="8253" y="676"/>
                    <a:pt x="7996" y="738"/>
                    <a:pt x="7774" y="860"/>
                  </a:cubicBezTo>
                  <a:cubicBezTo>
                    <a:pt x="7226" y="1165"/>
                    <a:pt x="6861" y="1733"/>
                    <a:pt x="6698" y="2322"/>
                  </a:cubicBezTo>
                  <a:cubicBezTo>
                    <a:pt x="6698" y="2322"/>
                    <a:pt x="6698" y="2322"/>
                    <a:pt x="6698" y="2302"/>
                  </a:cubicBezTo>
                  <a:cubicBezTo>
                    <a:pt x="6597" y="1591"/>
                    <a:pt x="6292" y="840"/>
                    <a:pt x="5724" y="394"/>
                  </a:cubicBezTo>
                  <a:cubicBezTo>
                    <a:pt x="5393" y="142"/>
                    <a:pt x="4971" y="0"/>
                    <a:pt x="4561"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796349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grpSp>
        <p:nvGrpSpPr>
          <p:cNvPr id="486" name="Google Shape;486;p35"/>
          <p:cNvGrpSpPr/>
          <p:nvPr/>
        </p:nvGrpSpPr>
        <p:grpSpPr>
          <a:xfrm>
            <a:off x="5301608" y="-126063"/>
            <a:ext cx="1739996" cy="2202170"/>
            <a:chOff x="5301608" y="-126063"/>
            <a:chExt cx="1739996" cy="2202170"/>
          </a:xfrm>
        </p:grpSpPr>
        <p:sp>
          <p:nvSpPr>
            <p:cNvPr id="487" name="Google Shape;487;p35"/>
            <p:cNvSpPr/>
            <p:nvPr/>
          </p:nvSpPr>
          <p:spPr>
            <a:xfrm rot="1345801">
              <a:off x="5575188" y="25142"/>
              <a:ext cx="1120981" cy="1656308"/>
            </a:xfrm>
            <a:custGeom>
              <a:avLst/>
              <a:gdLst/>
              <a:ahLst/>
              <a:cxnLst/>
              <a:rect l="l" t="t" r="r" b="b"/>
              <a:pathLst>
                <a:path w="13095" h="17918" extrusionOk="0">
                  <a:moveTo>
                    <a:pt x="8498" y="1"/>
                  </a:moveTo>
                  <a:cubicBezTo>
                    <a:pt x="8038" y="1"/>
                    <a:pt x="7548" y="58"/>
                    <a:pt x="7034" y="173"/>
                  </a:cubicBezTo>
                  <a:cubicBezTo>
                    <a:pt x="3816" y="891"/>
                    <a:pt x="1084" y="3388"/>
                    <a:pt x="77" y="6527"/>
                  </a:cubicBezTo>
                  <a:cubicBezTo>
                    <a:pt x="1" y="6768"/>
                    <a:pt x="131" y="7025"/>
                    <a:pt x="372" y="7105"/>
                  </a:cubicBezTo>
                  <a:cubicBezTo>
                    <a:pt x="418" y="7119"/>
                    <a:pt x="465" y="7126"/>
                    <a:pt x="511" y="7126"/>
                  </a:cubicBezTo>
                  <a:cubicBezTo>
                    <a:pt x="705" y="7126"/>
                    <a:pt x="886" y="7001"/>
                    <a:pt x="951" y="6806"/>
                  </a:cubicBezTo>
                  <a:cubicBezTo>
                    <a:pt x="1859" y="3969"/>
                    <a:pt x="4327" y="1717"/>
                    <a:pt x="7234" y="1066"/>
                  </a:cubicBezTo>
                  <a:cubicBezTo>
                    <a:pt x="7607" y="983"/>
                    <a:pt x="8047" y="916"/>
                    <a:pt x="8502" y="916"/>
                  </a:cubicBezTo>
                  <a:cubicBezTo>
                    <a:pt x="9092" y="916"/>
                    <a:pt x="9706" y="1029"/>
                    <a:pt x="10226" y="1365"/>
                  </a:cubicBezTo>
                  <a:cubicBezTo>
                    <a:pt x="10973" y="1851"/>
                    <a:pt x="11370" y="2699"/>
                    <a:pt x="11570" y="3324"/>
                  </a:cubicBezTo>
                  <a:cubicBezTo>
                    <a:pt x="12139" y="5113"/>
                    <a:pt x="11818" y="7171"/>
                    <a:pt x="10738" y="8702"/>
                  </a:cubicBezTo>
                  <a:cubicBezTo>
                    <a:pt x="10293" y="9328"/>
                    <a:pt x="9740" y="9865"/>
                    <a:pt x="9156" y="10431"/>
                  </a:cubicBezTo>
                  <a:cubicBezTo>
                    <a:pt x="9060" y="10526"/>
                    <a:pt x="8965" y="10618"/>
                    <a:pt x="8870" y="10710"/>
                  </a:cubicBezTo>
                  <a:cubicBezTo>
                    <a:pt x="8225" y="11342"/>
                    <a:pt x="7494" y="12095"/>
                    <a:pt x="7021" y="13026"/>
                  </a:cubicBezTo>
                  <a:cubicBezTo>
                    <a:pt x="6484" y="14068"/>
                    <a:pt x="6373" y="15199"/>
                    <a:pt x="6713" y="16126"/>
                  </a:cubicBezTo>
                  <a:cubicBezTo>
                    <a:pt x="7100" y="17181"/>
                    <a:pt x="8114" y="17918"/>
                    <a:pt x="9137" y="17918"/>
                  </a:cubicBezTo>
                  <a:cubicBezTo>
                    <a:pt x="9210" y="17918"/>
                    <a:pt x="9286" y="17912"/>
                    <a:pt x="9359" y="17905"/>
                  </a:cubicBezTo>
                  <a:cubicBezTo>
                    <a:pt x="9610" y="17877"/>
                    <a:pt x="9794" y="17651"/>
                    <a:pt x="9766" y="17400"/>
                  </a:cubicBezTo>
                  <a:cubicBezTo>
                    <a:pt x="9742" y="17165"/>
                    <a:pt x="9542" y="16991"/>
                    <a:pt x="9308" y="16991"/>
                  </a:cubicBezTo>
                  <a:cubicBezTo>
                    <a:pt x="9292" y="16991"/>
                    <a:pt x="9277" y="16992"/>
                    <a:pt x="9261" y="16993"/>
                  </a:cubicBezTo>
                  <a:cubicBezTo>
                    <a:pt x="9218" y="16998"/>
                    <a:pt x="9175" y="17000"/>
                    <a:pt x="9133" y="17000"/>
                  </a:cubicBezTo>
                  <a:cubicBezTo>
                    <a:pt x="8493" y="17000"/>
                    <a:pt x="7827" y="16499"/>
                    <a:pt x="7574" y="15809"/>
                  </a:cubicBezTo>
                  <a:cubicBezTo>
                    <a:pt x="7323" y="15122"/>
                    <a:pt x="7418" y="14258"/>
                    <a:pt x="7834" y="13442"/>
                  </a:cubicBezTo>
                  <a:cubicBezTo>
                    <a:pt x="8247" y="12635"/>
                    <a:pt x="8918" y="11946"/>
                    <a:pt x="9512" y="11365"/>
                  </a:cubicBezTo>
                  <a:cubicBezTo>
                    <a:pt x="9604" y="11272"/>
                    <a:pt x="9699" y="11180"/>
                    <a:pt x="9794" y="11091"/>
                  </a:cubicBezTo>
                  <a:cubicBezTo>
                    <a:pt x="10382" y="10520"/>
                    <a:pt x="10992" y="9929"/>
                    <a:pt x="11484" y="9230"/>
                  </a:cubicBezTo>
                  <a:cubicBezTo>
                    <a:pt x="12729" y="7470"/>
                    <a:pt x="13095" y="5103"/>
                    <a:pt x="12444" y="3048"/>
                  </a:cubicBezTo>
                  <a:cubicBezTo>
                    <a:pt x="12196" y="2279"/>
                    <a:pt x="11700" y="1228"/>
                    <a:pt x="10722" y="596"/>
                  </a:cubicBezTo>
                  <a:cubicBezTo>
                    <a:pt x="10111" y="201"/>
                    <a:pt x="9357" y="1"/>
                    <a:pt x="8498"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rot="1345801">
              <a:off x="5720023" y="185314"/>
              <a:ext cx="1024163" cy="1762057"/>
            </a:xfrm>
            <a:custGeom>
              <a:avLst/>
              <a:gdLst/>
              <a:ahLst/>
              <a:cxnLst/>
              <a:rect l="l" t="t" r="r" b="b"/>
              <a:pathLst>
                <a:path w="11964" h="19062" extrusionOk="0">
                  <a:moveTo>
                    <a:pt x="7079" y="1"/>
                  </a:moveTo>
                  <a:cubicBezTo>
                    <a:pt x="5265" y="1"/>
                    <a:pt x="3449" y="748"/>
                    <a:pt x="2221" y="2101"/>
                  </a:cubicBezTo>
                  <a:cubicBezTo>
                    <a:pt x="1233" y="3188"/>
                    <a:pt x="553" y="4706"/>
                    <a:pt x="261" y="6488"/>
                  </a:cubicBezTo>
                  <a:cubicBezTo>
                    <a:pt x="0" y="8054"/>
                    <a:pt x="48" y="9642"/>
                    <a:pt x="89" y="11177"/>
                  </a:cubicBezTo>
                  <a:cubicBezTo>
                    <a:pt x="95" y="11422"/>
                    <a:pt x="299" y="11622"/>
                    <a:pt x="545" y="11622"/>
                  </a:cubicBezTo>
                  <a:cubicBezTo>
                    <a:pt x="551" y="11622"/>
                    <a:pt x="557" y="11622"/>
                    <a:pt x="563" y="11621"/>
                  </a:cubicBezTo>
                  <a:cubicBezTo>
                    <a:pt x="813" y="11615"/>
                    <a:pt x="1014" y="11402"/>
                    <a:pt x="1007" y="11151"/>
                  </a:cubicBezTo>
                  <a:cubicBezTo>
                    <a:pt x="963" y="9658"/>
                    <a:pt x="921" y="8118"/>
                    <a:pt x="1163" y="6637"/>
                  </a:cubicBezTo>
                  <a:cubicBezTo>
                    <a:pt x="1430" y="5030"/>
                    <a:pt x="2030" y="3674"/>
                    <a:pt x="2901" y="2717"/>
                  </a:cubicBezTo>
                  <a:cubicBezTo>
                    <a:pt x="3955" y="1557"/>
                    <a:pt x="5512" y="916"/>
                    <a:pt x="7067" y="916"/>
                  </a:cubicBezTo>
                  <a:cubicBezTo>
                    <a:pt x="7704" y="916"/>
                    <a:pt x="8341" y="1023"/>
                    <a:pt x="8942" y="1247"/>
                  </a:cubicBezTo>
                  <a:cubicBezTo>
                    <a:pt x="9517" y="1459"/>
                    <a:pt x="10283" y="1863"/>
                    <a:pt x="10680" y="2584"/>
                  </a:cubicBezTo>
                  <a:cubicBezTo>
                    <a:pt x="10934" y="3041"/>
                    <a:pt x="11036" y="3639"/>
                    <a:pt x="10988" y="4353"/>
                  </a:cubicBezTo>
                  <a:cubicBezTo>
                    <a:pt x="10864" y="6174"/>
                    <a:pt x="9873" y="7844"/>
                    <a:pt x="9139" y="8947"/>
                  </a:cubicBezTo>
                  <a:cubicBezTo>
                    <a:pt x="8812" y="9430"/>
                    <a:pt x="8463" y="9916"/>
                    <a:pt x="8126" y="10386"/>
                  </a:cubicBezTo>
                  <a:cubicBezTo>
                    <a:pt x="7449" y="11323"/>
                    <a:pt x="6751" y="12289"/>
                    <a:pt x="6195" y="13337"/>
                  </a:cubicBezTo>
                  <a:cubicBezTo>
                    <a:pt x="5489" y="14665"/>
                    <a:pt x="4749" y="16672"/>
                    <a:pt x="5235" y="18708"/>
                  </a:cubicBezTo>
                  <a:cubicBezTo>
                    <a:pt x="5283" y="18918"/>
                    <a:pt x="5474" y="19061"/>
                    <a:pt x="5680" y="19061"/>
                  </a:cubicBezTo>
                  <a:cubicBezTo>
                    <a:pt x="5715" y="19061"/>
                    <a:pt x="5750" y="19055"/>
                    <a:pt x="5785" y="19048"/>
                  </a:cubicBezTo>
                  <a:cubicBezTo>
                    <a:pt x="6033" y="18988"/>
                    <a:pt x="6185" y="18743"/>
                    <a:pt x="6125" y="18496"/>
                  </a:cubicBezTo>
                  <a:cubicBezTo>
                    <a:pt x="5709" y="16739"/>
                    <a:pt x="6373" y="14954"/>
                    <a:pt x="7005" y="13769"/>
                  </a:cubicBezTo>
                  <a:cubicBezTo>
                    <a:pt x="7532" y="12775"/>
                    <a:pt x="8212" y="11834"/>
                    <a:pt x="8869" y="10923"/>
                  </a:cubicBezTo>
                  <a:cubicBezTo>
                    <a:pt x="9212" y="10446"/>
                    <a:pt x="9565" y="9954"/>
                    <a:pt x="9899" y="9455"/>
                  </a:cubicBezTo>
                  <a:cubicBezTo>
                    <a:pt x="10693" y="8267"/>
                    <a:pt x="11763" y="6453"/>
                    <a:pt x="11903" y="4417"/>
                  </a:cubicBezTo>
                  <a:cubicBezTo>
                    <a:pt x="11963" y="3521"/>
                    <a:pt x="11824" y="2756"/>
                    <a:pt x="11484" y="2142"/>
                  </a:cubicBezTo>
                  <a:cubicBezTo>
                    <a:pt x="10950" y="1174"/>
                    <a:pt x="9981" y="653"/>
                    <a:pt x="9263" y="386"/>
                  </a:cubicBezTo>
                  <a:cubicBezTo>
                    <a:pt x="8562" y="126"/>
                    <a:pt x="7821" y="1"/>
                    <a:pt x="7079"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5"/>
          <p:cNvGrpSpPr/>
          <p:nvPr/>
        </p:nvGrpSpPr>
        <p:grpSpPr>
          <a:xfrm>
            <a:off x="1317150" y="652677"/>
            <a:ext cx="6509700" cy="3838146"/>
            <a:chOff x="1317150" y="530400"/>
            <a:chExt cx="6509700" cy="4082700"/>
          </a:xfrm>
        </p:grpSpPr>
        <p:sp>
          <p:nvSpPr>
            <p:cNvPr id="490" name="Google Shape;490;p35"/>
            <p:cNvSpPr/>
            <p:nvPr/>
          </p:nvSpPr>
          <p:spPr>
            <a:xfrm>
              <a:off x="1317150" y="530400"/>
              <a:ext cx="6509700" cy="4082700"/>
            </a:xfrm>
            <a:prstGeom prst="snip1Rect">
              <a:avLst>
                <a:gd name="adj" fmla="val 2233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a:off x="1531475" y="710250"/>
              <a:ext cx="6108600" cy="3718500"/>
            </a:xfrm>
            <a:prstGeom prst="snip1Rect">
              <a:avLst>
                <a:gd name="adj" fmla="val 2233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5"/>
          <p:cNvSpPr/>
          <p:nvPr/>
        </p:nvSpPr>
        <p:spPr>
          <a:xfrm>
            <a:off x="6756948" y="1919054"/>
            <a:ext cx="272748" cy="297220"/>
          </a:xfrm>
          <a:custGeom>
            <a:avLst/>
            <a:gdLst/>
            <a:ahLst/>
            <a:cxnLst/>
            <a:rect l="l" t="t" r="r" b="b"/>
            <a:pathLst>
              <a:path w="2399" h="2421" extrusionOk="0">
                <a:moveTo>
                  <a:pt x="2094" y="0"/>
                </a:moveTo>
                <a:lnTo>
                  <a:pt x="0" y="2100"/>
                </a:lnTo>
                <a:cubicBezTo>
                  <a:pt x="0" y="2100"/>
                  <a:pt x="337" y="2290"/>
                  <a:pt x="836" y="2421"/>
                </a:cubicBezTo>
                <a:cubicBezTo>
                  <a:pt x="1391" y="2024"/>
                  <a:pt x="2398" y="1233"/>
                  <a:pt x="2310" y="728"/>
                </a:cubicBezTo>
                <a:cubicBezTo>
                  <a:pt x="2256" y="432"/>
                  <a:pt x="2173" y="181"/>
                  <a:pt x="20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6696579" y="1856689"/>
            <a:ext cx="293781" cy="288258"/>
          </a:xfrm>
          <a:custGeom>
            <a:avLst/>
            <a:gdLst/>
            <a:ahLst/>
            <a:cxnLst/>
            <a:rect l="l" t="t" r="r" b="b"/>
            <a:pathLst>
              <a:path w="2584" h="2348" extrusionOk="0">
                <a:moveTo>
                  <a:pt x="1661" y="0"/>
                </a:moveTo>
                <a:cubicBezTo>
                  <a:pt x="1541" y="0"/>
                  <a:pt x="1425" y="20"/>
                  <a:pt x="1319" y="70"/>
                </a:cubicBezTo>
                <a:cubicBezTo>
                  <a:pt x="998" y="219"/>
                  <a:pt x="426" y="750"/>
                  <a:pt x="1" y="1191"/>
                </a:cubicBezTo>
                <a:cubicBezTo>
                  <a:pt x="32" y="1849"/>
                  <a:pt x="217" y="2347"/>
                  <a:pt x="217" y="2347"/>
                </a:cubicBezTo>
                <a:lnTo>
                  <a:pt x="2583" y="276"/>
                </a:lnTo>
                <a:cubicBezTo>
                  <a:pt x="2367" y="163"/>
                  <a:pt x="2001" y="0"/>
                  <a:pt x="1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35"/>
          <p:cNvGrpSpPr/>
          <p:nvPr/>
        </p:nvGrpSpPr>
        <p:grpSpPr>
          <a:xfrm>
            <a:off x="6692941" y="442792"/>
            <a:ext cx="1674467" cy="1787725"/>
            <a:chOff x="6692941" y="442792"/>
            <a:chExt cx="1674467" cy="1787725"/>
          </a:xfrm>
        </p:grpSpPr>
        <p:sp>
          <p:nvSpPr>
            <p:cNvPr id="495" name="Google Shape;495;p35"/>
            <p:cNvSpPr/>
            <p:nvPr/>
          </p:nvSpPr>
          <p:spPr>
            <a:xfrm>
              <a:off x="6919070" y="956323"/>
              <a:ext cx="551977" cy="932665"/>
            </a:xfrm>
            <a:custGeom>
              <a:avLst/>
              <a:gdLst/>
              <a:ahLst/>
              <a:cxnLst/>
              <a:rect l="l" t="t" r="r" b="b"/>
              <a:pathLst>
                <a:path w="4855" h="7597" extrusionOk="0">
                  <a:moveTo>
                    <a:pt x="3922" y="1"/>
                  </a:moveTo>
                  <a:cubicBezTo>
                    <a:pt x="3666" y="1"/>
                    <a:pt x="3413" y="112"/>
                    <a:pt x="3241" y="326"/>
                  </a:cubicBezTo>
                  <a:cubicBezTo>
                    <a:pt x="2907" y="742"/>
                    <a:pt x="0" y="4469"/>
                    <a:pt x="680" y="6953"/>
                  </a:cubicBezTo>
                  <a:cubicBezTo>
                    <a:pt x="789" y="7342"/>
                    <a:pt x="1141" y="7597"/>
                    <a:pt x="1524" y="7597"/>
                  </a:cubicBezTo>
                  <a:cubicBezTo>
                    <a:pt x="1600" y="7597"/>
                    <a:pt x="1677" y="7587"/>
                    <a:pt x="1754" y="7566"/>
                  </a:cubicBezTo>
                  <a:cubicBezTo>
                    <a:pt x="2221" y="7439"/>
                    <a:pt x="2494" y="6956"/>
                    <a:pt x="2367" y="6492"/>
                  </a:cubicBezTo>
                  <a:cubicBezTo>
                    <a:pt x="2046" y="5323"/>
                    <a:pt x="3482" y="2823"/>
                    <a:pt x="4603" y="1419"/>
                  </a:cubicBezTo>
                  <a:cubicBezTo>
                    <a:pt x="4851" y="1111"/>
                    <a:pt x="4854" y="685"/>
                    <a:pt x="4641" y="377"/>
                  </a:cubicBezTo>
                  <a:cubicBezTo>
                    <a:pt x="4594" y="307"/>
                    <a:pt x="4537" y="247"/>
                    <a:pt x="4467" y="193"/>
                  </a:cubicBezTo>
                  <a:cubicBezTo>
                    <a:pt x="4306" y="63"/>
                    <a:pt x="4113" y="1"/>
                    <a:pt x="3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6756948" y="1754425"/>
              <a:ext cx="565620" cy="476092"/>
            </a:xfrm>
            <a:custGeom>
              <a:avLst/>
              <a:gdLst/>
              <a:ahLst/>
              <a:cxnLst/>
              <a:rect l="l" t="t" r="r" b="b"/>
              <a:pathLst>
                <a:path w="4975" h="3878" extrusionOk="0">
                  <a:moveTo>
                    <a:pt x="3434" y="1"/>
                  </a:moveTo>
                  <a:lnTo>
                    <a:pt x="2094" y="1341"/>
                  </a:lnTo>
                  <a:lnTo>
                    <a:pt x="0" y="3441"/>
                  </a:lnTo>
                  <a:cubicBezTo>
                    <a:pt x="0" y="3441"/>
                    <a:pt x="337" y="3631"/>
                    <a:pt x="836" y="3762"/>
                  </a:cubicBezTo>
                  <a:cubicBezTo>
                    <a:pt x="1090" y="3827"/>
                    <a:pt x="1388" y="3877"/>
                    <a:pt x="1705" y="3877"/>
                  </a:cubicBezTo>
                  <a:cubicBezTo>
                    <a:pt x="2280" y="3877"/>
                    <a:pt x="2920" y="3714"/>
                    <a:pt x="3485" y="3184"/>
                  </a:cubicBezTo>
                  <a:cubicBezTo>
                    <a:pt x="4975" y="1789"/>
                    <a:pt x="3434" y="1"/>
                    <a:pt x="3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6692941" y="1644427"/>
              <a:ext cx="478645" cy="500523"/>
            </a:xfrm>
            <a:custGeom>
              <a:avLst/>
              <a:gdLst/>
              <a:ahLst/>
              <a:cxnLst/>
              <a:rect l="l" t="t" r="r" b="b"/>
              <a:pathLst>
                <a:path w="4210" h="4077" extrusionOk="0">
                  <a:moveTo>
                    <a:pt x="2511" y="1"/>
                  </a:moveTo>
                  <a:cubicBezTo>
                    <a:pt x="2051" y="1"/>
                    <a:pt x="1537" y="138"/>
                    <a:pt x="1021" y="541"/>
                  </a:cubicBezTo>
                  <a:cubicBezTo>
                    <a:pt x="163" y="1211"/>
                    <a:pt x="1" y="2170"/>
                    <a:pt x="33" y="2920"/>
                  </a:cubicBezTo>
                  <a:cubicBezTo>
                    <a:pt x="64" y="3578"/>
                    <a:pt x="249" y="4076"/>
                    <a:pt x="249" y="4076"/>
                  </a:cubicBezTo>
                  <a:lnTo>
                    <a:pt x="2615" y="2005"/>
                  </a:lnTo>
                  <a:lnTo>
                    <a:pt x="4210" y="611"/>
                  </a:lnTo>
                  <a:cubicBezTo>
                    <a:pt x="4210" y="611"/>
                    <a:pt x="3481" y="1"/>
                    <a:pt x="25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6968867" y="442792"/>
              <a:ext cx="1121008" cy="1036894"/>
            </a:xfrm>
            <a:custGeom>
              <a:avLst/>
              <a:gdLst/>
              <a:ahLst/>
              <a:cxnLst/>
              <a:rect l="l" t="t" r="r" b="b"/>
              <a:pathLst>
                <a:path w="9860" h="8446" extrusionOk="0">
                  <a:moveTo>
                    <a:pt x="6063" y="1"/>
                  </a:moveTo>
                  <a:cubicBezTo>
                    <a:pt x="5988" y="1"/>
                    <a:pt x="5918" y="11"/>
                    <a:pt x="5852" y="33"/>
                  </a:cubicBezTo>
                  <a:cubicBezTo>
                    <a:pt x="5109" y="284"/>
                    <a:pt x="4461" y="774"/>
                    <a:pt x="3905" y="1368"/>
                  </a:cubicBezTo>
                  <a:cubicBezTo>
                    <a:pt x="2418" y="2953"/>
                    <a:pt x="1592" y="5303"/>
                    <a:pt x="1351" y="5967"/>
                  </a:cubicBezTo>
                  <a:cubicBezTo>
                    <a:pt x="1351" y="5967"/>
                    <a:pt x="404" y="6139"/>
                    <a:pt x="1" y="6800"/>
                  </a:cubicBezTo>
                  <a:lnTo>
                    <a:pt x="2895" y="8445"/>
                  </a:lnTo>
                  <a:cubicBezTo>
                    <a:pt x="2895" y="8445"/>
                    <a:pt x="4115" y="5789"/>
                    <a:pt x="6443" y="4509"/>
                  </a:cubicBezTo>
                  <a:cubicBezTo>
                    <a:pt x="6681" y="4379"/>
                    <a:pt x="6932" y="4261"/>
                    <a:pt x="7196" y="4163"/>
                  </a:cubicBezTo>
                  <a:cubicBezTo>
                    <a:pt x="9859" y="3169"/>
                    <a:pt x="7357" y="1"/>
                    <a:pt x="6063"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p:nvPr/>
          </p:nvSpPr>
          <p:spPr>
            <a:xfrm>
              <a:off x="6972505" y="1387232"/>
              <a:ext cx="894305" cy="502365"/>
            </a:xfrm>
            <a:custGeom>
              <a:avLst/>
              <a:gdLst/>
              <a:ahLst/>
              <a:cxnLst/>
              <a:rect l="l" t="t" r="r" b="b"/>
              <a:pathLst>
                <a:path w="7866" h="4092" extrusionOk="0">
                  <a:moveTo>
                    <a:pt x="6880" y="0"/>
                  </a:moveTo>
                  <a:cubicBezTo>
                    <a:pt x="6695" y="0"/>
                    <a:pt x="6509" y="59"/>
                    <a:pt x="6351" y="180"/>
                  </a:cubicBezTo>
                  <a:cubicBezTo>
                    <a:pt x="5074" y="1150"/>
                    <a:pt x="2917" y="2350"/>
                    <a:pt x="1644" y="2350"/>
                  </a:cubicBezTo>
                  <a:cubicBezTo>
                    <a:pt x="1491" y="2350"/>
                    <a:pt x="1351" y="2333"/>
                    <a:pt x="1227" y="2296"/>
                  </a:cubicBezTo>
                  <a:cubicBezTo>
                    <a:pt x="1142" y="2270"/>
                    <a:pt x="1056" y="2258"/>
                    <a:pt x="972" y="2258"/>
                  </a:cubicBezTo>
                  <a:cubicBezTo>
                    <a:pt x="597" y="2258"/>
                    <a:pt x="251" y="2501"/>
                    <a:pt x="137" y="2880"/>
                  </a:cubicBezTo>
                  <a:cubicBezTo>
                    <a:pt x="1" y="3341"/>
                    <a:pt x="261" y="3830"/>
                    <a:pt x="722" y="3967"/>
                  </a:cubicBezTo>
                  <a:cubicBezTo>
                    <a:pt x="1008" y="4053"/>
                    <a:pt x="1312" y="4091"/>
                    <a:pt x="1626" y="4091"/>
                  </a:cubicBezTo>
                  <a:cubicBezTo>
                    <a:pt x="4026" y="4091"/>
                    <a:pt x="7035" y="1855"/>
                    <a:pt x="7408" y="1568"/>
                  </a:cubicBezTo>
                  <a:cubicBezTo>
                    <a:pt x="7793" y="1276"/>
                    <a:pt x="7866" y="730"/>
                    <a:pt x="7574" y="345"/>
                  </a:cubicBezTo>
                  <a:cubicBezTo>
                    <a:pt x="7523" y="276"/>
                    <a:pt x="7462" y="215"/>
                    <a:pt x="7393" y="168"/>
                  </a:cubicBezTo>
                  <a:cubicBezTo>
                    <a:pt x="7243" y="57"/>
                    <a:pt x="7062" y="0"/>
                    <a:pt x="6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7060615" y="1760932"/>
              <a:ext cx="83564" cy="81763"/>
            </a:xfrm>
            <a:custGeom>
              <a:avLst/>
              <a:gdLst/>
              <a:ahLst/>
              <a:cxnLst/>
              <a:rect l="l" t="t" r="r" b="b"/>
              <a:pathLst>
                <a:path w="735" h="666" extrusionOk="0">
                  <a:moveTo>
                    <a:pt x="367" y="0"/>
                  </a:moveTo>
                  <a:cubicBezTo>
                    <a:pt x="283" y="0"/>
                    <a:pt x="200" y="31"/>
                    <a:pt x="134" y="94"/>
                  </a:cubicBezTo>
                  <a:cubicBezTo>
                    <a:pt x="4" y="224"/>
                    <a:pt x="1" y="434"/>
                    <a:pt x="131" y="564"/>
                  </a:cubicBezTo>
                  <a:cubicBezTo>
                    <a:pt x="196" y="632"/>
                    <a:pt x="282" y="666"/>
                    <a:pt x="368" y="666"/>
                  </a:cubicBezTo>
                  <a:cubicBezTo>
                    <a:pt x="452" y="666"/>
                    <a:pt x="536" y="634"/>
                    <a:pt x="601" y="570"/>
                  </a:cubicBezTo>
                  <a:cubicBezTo>
                    <a:pt x="731" y="443"/>
                    <a:pt x="734" y="233"/>
                    <a:pt x="604" y="100"/>
                  </a:cubicBezTo>
                  <a:cubicBezTo>
                    <a:pt x="539" y="34"/>
                    <a:pt x="453" y="0"/>
                    <a:pt x="3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7367578" y="901201"/>
              <a:ext cx="999584" cy="1016024"/>
            </a:xfrm>
            <a:custGeom>
              <a:avLst/>
              <a:gdLst/>
              <a:ahLst/>
              <a:cxnLst/>
              <a:rect l="l" t="t" r="r" b="b"/>
              <a:pathLst>
                <a:path w="8792" h="8276" extrusionOk="0">
                  <a:moveTo>
                    <a:pt x="5833" y="1"/>
                  </a:moveTo>
                  <a:cubicBezTo>
                    <a:pt x="5256" y="1"/>
                    <a:pt x="4720" y="314"/>
                    <a:pt x="4388" y="1144"/>
                  </a:cubicBezTo>
                  <a:cubicBezTo>
                    <a:pt x="4238" y="1519"/>
                    <a:pt x="4051" y="1865"/>
                    <a:pt x="3838" y="2186"/>
                  </a:cubicBezTo>
                  <a:cubicBezTo>
                    <a:pt x="2453" y="4285"/>
                    <a:pt x="1" y="5343"/>
                    <a:pt x="1" y="5343"/>
                  </a:cubicBezTo>
                  <a:lnTo>
                    <a:pt x="1580" y="8275"/>
                  </a:lnTo>
                  <a:cubicBezTo>
                    <a:pt x="2247" y="7888"/>
                    <a:pt x="2444" y="6944"/>
                    <a:pt x="2444" y="6944"/>
                  </a:cubicBezTo>
                  <a:cubicBezTo>
                    <a:pt x="3073" y="6735"/>
                    <a:pt x="5188" y="6045"/>
                    <a:pt x="6786" y="4768"/>
                  </a:cubicBezTo>
                  <a:cubicBezTo>
                    <a:pt x="7536" y="4174"/>
                    <a:pt x="8168" y="3450"/>
                    <a:pt x="8486" y="2586"/>
                  </a:cubicBezTo>
                  <a:cubicBezTo>
                    <a:pt x="8791" y="1751"/>
                    <a:pt x="7196" y="1"/>
                    <a:pt x="5833"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a:off x="7804175" y="901201"/>
              <a:ext cx="563233" cy="585478"/>
            </a:xfrm>
            <a:custGeom>
              <a:avLst/>
              <a:gdLst/>
              <a:ahLst/>
              <a:cxnLst/>
              <a:rect l="l" t="t" r="r" b="b"/>
              <a:pathLst>
                <a:path w="4954" h="4769" extrusionOk="0">
                  <a:moveTo>
                    <a:pt x="1995" y="1"/>
                  </a:moveTo>
                  <a:cubicBezTo>
                    <a:pt x="1418" y="1"/>
                    <a:pt x="882" y="314"/>
                    <a:pt x="550" y="1144"/>
                  </a:cubicBezTo>
                  <a:cubicBezTo>
                    <a:pt x="400" y="1519"/>
                    <a:pt x="213" y="1865"/>
                    <a:pt x="0" y="2186"/>
                  </a:cubicBezTo>
                  <a:cubicBezTo>
                    <a:pt x="22" y="2198"/>
                    <a:pt x="45" y="2208"/>
                    <a:pt x="67" y="2217"/>
                  </a:cubicBezTo>
                  <a:cubicBezTo>
                    <a:pt x="1522" y="2897"/>
                    <a:pt x="2411" y="3876"/>
                    <a:pt x="2948" y="4768"/>
                  </a:cubicBezTo>
                  <a:cubicBezTo>
                    <a:pt x="3698" y="4174"/>
                    <a:pt x="4330" y="3450"/>
                    <a:pt x="4648" y="2586"/>
                  </a:cubicBezTo>
                  <a:cubicBezTo>
                    <a:pt x="4953" y="1751"/>
                    <a:pt x="3358" y="1"/>
                    <a:pt x="1995"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a:off x="7412713" y="442792"/>
              <a:ext cx="677153" cy="553681"/>
            </a:xfrm>
            <a:custGeom>
              <a:avLst/>
              <a:gdLst/>
              <a:ahLst/>
              <a:cxnLst/>
              <a:rect l="l" t="t" r="r" b="b"/>
              <a:pathLst>
                <a:path w="5956" h="4510" extrusionOk="0">
                  <a:moveTo>
                    <a:pt x="2159" y="1"/>
                  </a:moveTo>
                  <a:cubicBezTo>
                    <a:pt x="2084" y="1"/>
                    <a:pt x="2014" y="11"/>
                    <a:pt x="1948" y="33"/>
                  </a:cubicBezTo>
                  <a:cubicBezTo>
                    <a:pt x="1205" y="284"/>
                    <a:pt x="557" y="774"/>
                    <a:pt x="1" y="1368"/>
                  </a:cubicBezTo>
                  <a:cubicBezTo>
                    <a:pt x="379" y="1653"/>
                    <a:pt x="744" y="1958"/>
                    <a:pt x="1090" y="2282"/>
                  </a:cubicBezTo>
                  <a:cubicBezTo>
                    <a:pt x="1707" y="2864"/>
                    <a:pt x="2380" y="3531"/>
                    <a:pt x="2523" y="4404"/>
                  </a:cubicBezTo>
                  <a:cubicBezTo>
                    <a:pt x="2529" y="4439"/>
                    <a:pt x="2536" y="4474"/>
                    <a:pt x="2539" y="4509"/>
                  </a:cubicBezTo>
                  <a:cubicBezTo>
                    <a:pt x="2777" y="4379"/>
                    <a:pt x="3028" y="4261"/>
                    <a:pt x="3292" y="4163"/>
                  </a:cubicBezTo>
                  <a:cubicBezTo>
                    <a:pt x="5955" y="3169"/>
                    <a:pt x="3453" y="1"/>
                    <a:pt x="2159"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6968867" y="442792"/>
              <a:ext cx="815289" cy="939785"/>
            </a:xfrm>
            <a:custGeom>
              <a:avLst/>
              <a:gdLst/>
              <a:ahLst/>
              <a:cxnLst/>
              <a:rect l="l" t="t" r="r" b="b"/>
              <a:pathLst>
                <a:path w="7171" h="7655" extrusionOk="0">
                  <a:moveTo>
                    <a:pt x="6063" y="0"/>
                  </a:moveTo>
                  <a:cubicBezTo>
                    <a:pt x="5989" y="0"/>
                    <a:pt x="5918" y="11"/>
                    <a:pt x="5852" y="33"/>
                  </a:cubicBezTo>
                  <a:cubicBezTo>
                    <a:pt x="3120" y="958"/>
                    <a:pt x="1681" y="5052"/>
                    <a:pt x="1351" y="5967"/>
                  </a:cubicBezTo>
                  <a:cubicBezTo>
                    <a:pt x="1351" y="5967"/>
                    <a:pt x="404" y="6142"/>
                    <a:pt x="1" y="6800"/>
                  </a:cubicBezTo>
                  <a:lnTo>
                    <a:pt x="1500" y="7654"/>
                  </a:lnTo>
                  <a:cubicBezTo>
                    <a:pt x="2386" y="5478"/>
                    <a:pt x="4235" y="1749"/>
                    <a:pt x="7170" y="523"/>
                  </a:cubicBezTo>
                  <a:cubicBezTo>
                    <a:pt x="6793" y="205"/>
                    <a:pt x="6390" y="0"/>
                    <a:pt x="6063" y="0"/>
                  </a:cubicBezTo>
                  <a:close/>
                </a:path>
              </a:pathLst>
            </a:custGeom>
            <a:solidFill>
              <a:srgbClr val="C42F23">
                <a:alpha val="4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7367578" y="901201"/>
              <a:ext cx="837004" cy="796024"/>
            </a:xfrm>
            <a:custGeom>
              <a:avLst/>
              <a:gdLst/>
              <a:ahLst/>
              <a:cxnLst/>
              <a:rect l="l" t="t" r="r" b="b"/>
              <a:pathLst>
                <a:path w="7362" h="6484" extrusionOk="0">
                  <a:moveTo>
                    <a:pt x="5833" y="1"/>
                  </a:moveTo>
                  <a:cubicBezTo>
                    <a:pt x="5256" y="1"/>
                    <a:pt x="4720" y="314"/>
                    <a:pt x="4388" y="1144"/>
                  </a:cubicBezTo>
                  <a:cubicBezTo>
                    <a:pt x="3266" y="3936"/>
                    <a:pt x="1" y="5343"/>
                    <a:pt x="1" y="5343"/>
                  </a:cubicBezTo>
                  <a:lnTo>
                    <a:pt x="614" y="6484"/>
                  </a:lnTo>
                  <a:cubicBezTo>
                    <a:pt x="1570" y="5994"/>
                    <a:pt x="4229" y="4451"/>
                    <a:pt x="5268" y="1862"/>
                  </a:cubicBezTo>
                  <a:cubicBezTo>
                    <a:pt x="5647" y="914"/>
                    <a:pt x="6257" y="556"/>
                    <a:pt x="6915" y="556"/>
                  </a:cubicBezTo>
                  <a:cubicBezTo>
                    <a:pt x="7062" y="556"/>
                    <a:pt x="7212" y="574"/>
                    <a:pt x="7361" y="607"/>
                  </a:cubicBezTo>
                  <a:cubicBezTo>
                    <a:pt x="6895" y="250"/>
                    <a:pt x="6347" y="1"/>
                    <a:pt x="5833" y="1"/>
                  </a:cubicBezTo>
                  <a:close/>
                </a:path>
              </a:pathLst>
            </a:custGeom>
            <a:solidFill>
              <a:srgbClr val="C42F23">
                <a:alpha val="4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325301" y="2590299"/>
            <a:ext cx="2745373" cy="2293812"/>
            <a:chOff x="325301" y="2590299"/>
            <a:chExt cx="2745373" cy="2293812"/>
          </a:xfrm>
        </p:grpSpPr>
        <p:sp>
          <p:nvSpPr>
            <p:cNvPr id="507" name="Google Shape;507;p35"/>
            <p:cNvSpPr/>
            <p:nvPr/>
          </p:nvSpPr>
          <p:spPr>
            <a:xfrm rot="-1626527">
              <a:off x="678162" y="2798232"/>
              <a:ext cx="1365332" cy="1877946"/>
            </a:xfrm>
            <a:custGeom>
              <a:avLst/>
              <a:gdLst/>
              <a:ahLst/>
              <a:cxnLst/>
              <a:rect l="l" t="t" r="r" b="b"/>
              <a:pathLst>
                <a:path w="12009" h="15297" extrusionOk="0">
                  <a:moveTo>
                    <a:pt x="11280" y="1"/>
                  </a:moveTo>
                  <a:cubicBezTo>
                    <a:pt x="11216" y="1"/>
                    <a:pt x="11151" y="10"/>
                    <a:pt x="11087" y="30"/>
                  </a:cubicBezTo>
                  <a:cubicBezTo>
                    <a:pt x="9048" y="653"/>
                    <a:pt x="6938" y="1298"/>
                    <a:pt x="5042" y="2438"/>
                  </a:cubicBezTo>
                  <a:cubicBezTo>
                    <a:pt x="2866" y="3747"/>
                    <a:pt x="1338" y="5564"/>
                    <a:pt x="734" y="7556"/>
                  </a:cubicBezTo>
                  <a:cubicBezTo>
                    <a:pt x="1" y="9995"/>
                    <a:pt x="769" y="12648"/>
                    <a:pt x="2612" y="14014"/>
                  </a:cubicBezTo>
                  <a:cubicBezTo>
                    <a:pt x="4051" y="15081"/>
                    <a:pt x="5871" y="15262"/>
                    <a:pt x="7621" y="15297"/>
                  </a:cubicBezTo>
                  <a:lnTo>
                    <a:pt x="7634" y="15297"/>
                  </a:lnTo>
                  <a:cubicBezTo>
                    <a:pt x="7990" y="15297"/>
                    <a:pt x="8282" y="15011"/>
                    <a:pt x="8288" y="14655"/>
                  </a:cubicBezTo>
                  <a:cubicBezTo>
                    <a:pt x="8298" y="14293"/>
                    <a:pt x="8009" y="13995"/>
                    <a:pt x="7647" y="13988"/>
                  </a:cubicBezTo>
                  <a:cubicBezTo>
                    <a:pt x="6116" y="13956"/>
                    <a:pt x="4537" y="13810"/>
                    <a:pt x="3390" y="12962"/>
                  </a:cubicBezTo>
                  <a:cubicBezTo>
                    <a:pt x="2008" y="11936"/>
                    <a:pt x="1420" y="9824"/>
                    <a:pt x="1989" y="7934"/>
                  </a:cubicBezTo>
                  <a:cubicBezTo>
                    <a:pt x="2497" y="6256"/>
                    <a:pt x="3822" y="4703"/>
                    <a:pt x="5718" y="3559"/>
                  </a:cubicBezTo>
                  <a:cubicBezTo>
                    <a:pt x="7475" y="2502"/>
                    <a:pt x="9505" y="1882"/>
                    <a:pt x="11468" y="1282"/>
                  </a:cubicBezTo>
                  <a:cubicBezTo>
                    <a:pt x="11814" y="1177"/>
                    <a:pt x="12008" y="808"/>
                    <a:pt x="11903" y="465"/>
                  </a:cubicBezTo>
                  <a:cubicBezTo>
                    <a:pt x="11818" y="183"/>
                    <a:pt x="11560" y="1"/>
                    <a:pt x="11280"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rot="-1297360">
              <a:off x="1424743" y="4332537"/>
              <a:ext cx="376096" cy="352462"/>
            </a:xfrm>
            <a:custGeom>
              <a:avLst/>
              <a:gdLst/>
              <a:ahLst/>
              <a:cxnLst/>
              <a:rect l="l" t="t" r="r" b="b"/>
              <a:pathLst>
                <a:path w="3308" h="2871" extrusionOk="0">
                  <a:moveTo>
                    <a:pt x="2851" y="1"/>
                  </a:moveTo>
                  <a:cubicBezTo>
                    <a:pt x="2833" y="1"/>
                    <a:pt x="2814" y="2"/>
                    <a:pt x="2796" y="4"/>
                  </a:cubicBezTo>
                  <a:lnTo>
                    <a:pt x="2151" y="87"/>
                  </a:lnTo>
                  <a:lnTo>
                    <a:pt x="1970" y="109"/>
                  </a:lnTo>
                  <a:lnTo>
                    <a:pt x="1306" y="195"/>
                  </a:lnTo>
                  <a:lnTo>
                    <a:pt x="1128" y="217"/>
                  </a:lnTo>
                  <a:lnTo>
                    <a:pt x="696" y="271"/>
                  </a:lnTo>
                  <a:lnTo>
                    <a:pt x="518" y="297"/>
                  </a:lnTo>
                  <a:lnTo>
                    <a:pt x="385" y="312"/>
                  </a:lnTo>
                  <a:cubicBezTo>
                    <a:pt x="172" y="338"/>
                    <a:pt x="13" y="519"/>
                    <a:pt x="10" y="735"/>
                  </a:cubicBezTo>
                  <a:lnTo>
                    <a:pt x="1" y="1866"/>
                  </a:lnTo>
                  <a:cubicBezTo>
                    <a:pt x="1" y="2069"/>
                    <a:pt x="137" y="2241"/>
                    <a:pt x="334" y="2288"/>
                  </a:cubicBezTo>
                  <a:lnTo>
                    <a:pt x="595" y="2349"/>
                  </a:lnTo>
                  <a:lnTo>
                    <a:pt x="779" y="2393"/>
                  </a:lnTo>
                  <a:lnTo>
                    <a:pt x="1214" y="2495"/>
                  </a:lnTo>
                  <a:lnTo>
                    <a:pt x="1398" y="2536"/>
                  </a:lnTo>
                  <a:lnTo>
                    <a:pt x="1824" y="2638"/>
                  </a:lnTo>
                  <a:lnTo>
                    <a:pt x="1999" y="2676"/>
                  </a:lnTo>
                  <a:lnTo>
                    <a:pt x="2780" y="2860"/>
                  </a:lnTo>
                  <a:cubicBezTo>
                    <a:pt x="2812" y="2867"/>
                    <a:pt x="2843" y="2871"/>
                    <a:pt x="2874" y="2871"/>
                  </a:cubicBezTo>
                  <a:cubicBezTo>
                    <a:pt x="3105" y="2871"/>
                    <a:pt x="3307" y="2681"/>
                    <a:pt x="3304" y="2434"/>
                  </a:cubicBezTo>
                  <a:lnTo>
                    <a:pt x="3279" y="424"/>
                  </a:lnTo>
                  <a:cubicBezTo>
                    <a:pt x="3273" y="185"/>
                    <a:pt x="3081" y="1"/>
                    <a:pt x="2851"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rot="-1297360">
              <a:off x="1479553" y="4357727"/>
              <a:ext cx="190095" cy="317964"/>
            </a:xfrm>
            <a:custGeom>
              <a:avLst/>
              <a:gdLst/>
              <a:ahLst/>
              <a:cxnLst/>
              <a:rect l="l" t="t" r="r" b="b"/>
              <a:pathLst>
                <a:path w="1672" h="2590" extrusionOk="0">
                  <a:moveTo>
                    <a:pt x="216" y="185"/>
                  </a:moveTo>
                  <a:lnTo>
                    <a:pt x="38" y="211"/>
                  </a:lnTo>
                  <a:cubicBezTo>
                    <a:pt x="0" y="897"/>
                    <a:pt x="23" y="1583"/>
                    <a:pt x="115" y="2263"/>
                  </a:cubicBezTo>
                  <a:lnTo>
                    <a:pt x="299" y="2307"/>
                  </a:lnTo>
                  <a:cubicBezTo>
                    <a:pt x="200" y="1605"/>
                    <a:pt x="172" y="893"/>
                    <a:pt x="216" y="185"/>
                  </a:cubicBezTo>
                  <a:close/>
                  <a:moveTo>
                    <a:pt x="826" y="109"/>
                  </a:moveTo>
                  <a:lnTo>
                    <a:pt x="648" y="131"/>
                  </a:lnTo>
                  <a:cubicBezTo>
                    <a:pt x="613" y="893"/>
                    <a:pt x="645" y="1653"/>
                    <a:pt x="734" y="2409"/>
                  </a:cubicBezTo>
                  <a:lnTo>
                    <a:pt x="918" y="2450"/>
                  </a:lnTo>
                  <a:cubicBezTo>
                    <a:pt x="820" y="1675"/>
                    <a:pt x="788" y="890"/>
                    <a:pt x="826" y="109"/>
                  </a:cubicBezTo>
                  <a:close/>
                  <a:moveTo>
                    <a:pt x="1671" y="1"/>
                  </a:moveTo>
                  <a:lnTo>
                    <a:pt x="1490" y="23"/>
                  </a:lnTo>
                  <a:cubicBezTo>
                    <a:pt x="1395" y="862"/>
                    <a:pt x="1347" y="1707"/>
                    <a:pt x="1344" y="2552"/>
                  </a:cubicBezTo>
                  <a:lnTo>
                    <a:pt x="1519" y="2590"/>
                  </a:lnTo>
                  <a:cubicBezTo>
                    <a:pt x="1519" y="1726"/>
                    <a:pt x="1570" y="862"/>
                    <a:pt x="1671"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rot="-1297360">
              <a:off x="2463202" y="3840955"/>
              <a:ext cx="496270" cy="132465"/>
            </a:xfrm>
            <a:custGeom>
              <a:avLst/>
              <a:gdLst/>
              <a:ahLst/>
              <a:cxnLst/>
              <a:rect l="l" t="t" r="r" b="b"/>
              <a:pathLst>
                <a:path w="4365" h="1079" extrusionOk="0">
                  <a:moveTo>
                    <a:pt x="0" y="1"/>
                  </a:moveTo>
                  <a:lnTo>
                    <a:pt x="0" y="624"/>
                  </a:lnTo>
                  <a:lnTo>
                    <a:pt x="3764" y="1075"/>
                  </a:lnTo>
                  <a:cubicBezTo>
                    <a:pt x="3785" y="1077"/>
                    <a:pt x="3806" y="1078"/>
                    <a:pt x="3826" y="1078"/>
                  </a:cubicBezTo>
                  <a:cubicBezTo>
                    <a:pt x="4093" y="1078"/>
                    <a:pt x="4319" y="873"/>
                    <a:pt x="4339" y="601"/>
                  </a:cubicBezTo>
                  <a:cubicBezTo>
                    <a:pt x="4365" y="303"/>
                    <a:pt x="4130" y="49"/>
                    <a:pt x="3831" y="45"/>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rot="-1297360">
              <a:off x="2623745" y="4205811"/>
              <a:ext cx="425553" cy="197285"/>
            </a:xfrm>
            <a:custGeom>
              <a:avLst/>
              <a:gdLst/>
              <a:ahLst/>
              <a:cxnLst/>
              <a:rect l="l" t="t" r="r" b="b"/>
              <a:pathLst>
                <a:path w="3743" h="1607" extrusionOk="0">
                  <a:moveTo>
                    <a:pt x="1" y="0"/>
                  </a:moveTo>
                  <a:lnTo>
                    <a:pt x="36" y="855"/>
                  </a:lnTo>
                  <a:lnTo>
                    <a:pt x="2863" y="1586"/>
                  </a:lnTo>
                  <a:cubicBezTo>
                    <a:pt x="2918" y="1600"/>
                    <a:pt x="2973" y="1606"/>
                    <a:pt x="3027" y="1606"/>
                  </a:cubicBezTo>
                  <a:cubicBezTo>
                    <a:pt x="3339" y="1606"/>
                    <a:pt x="3619" y="1383"/>
                    <a:pt x="3676" y="1058"/>
                  </a:cubicBezTo>
                  <a:cubicBezTo>
                    <a:pt x="3743" y="680"/>
                    <a:pt x="3473" y="328"/>
                    <a:pt x="3088" y="293"/>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rot="-1297360">
              <a:off x="1692282" y="3934615"/>
              <a:ext cx="651233" cy="840088"/>
            </a:xfrm>
            <a:custGeom>
              <a:avLst/>
              <a:gdLst/>
              <a:ahLst/>
              <a:cxnLst/>
              <a:rect l="l" t="t" r="r" b="b"/>
              <a:pathLst>
                <a:path w="5728" h="6843" extrusionOk="0">
                  <a:moveTo>
                    <a:pt x="5728" y="0"/>
                  </a:moveTo>
                  <a:lnTo>
                    <a:pt x="2062" y="356"/>
                  </a:lnTo>
                  <a:cubicBezTo>
                    <a:pt x="953" y="464"/>
                    <a:pt x="99" y="1382"/>
                    <a:pt x="67" y="2497"/>
                  </a:cubicBezTo>
                  <a:lnTo>
                    <a:pt x="29" y="3958"/>
                  </a:lnTo>
                  <a:cubicBezTo>
                    <a:pt x="0" y="5054"/>
                    <a:pt x="779" y="6007"/>
                    <a:pt x="1859" y="6195"/>
                  </a:cubicBezTo>
                  <a:lnTo>
                    <a:pt x="5598" y="6843"/>
                  </a:lnTo>
                  <a:lnTo>
                    <a:pt x="5728"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p:nvPr/>
          </p:nvSpPr>
          <p:spPr>
            <a:xfrm rot="-1297360">
              <a:off x="2301472" y="3779361"/>
              <a:ext cx="417481" cy="836897"/>
            </a:xfrm>
            <a:custGeom>
              <a:avLst/>
              <a:gdLst/>
              <a:ahLst/>
              <a:cxnLst/>
              <a:rect l="l" t="t" r="r" b="b"/>
              <a:pathLst>
                <a:path w="3672" h="6817" extrusionOk="0">
                  <a:moveTo>
                    <a:pt x="2758" y="1"/>
                  </a:moveTo>
                  <a:cubicBezTo>
                    <a:pt x="2740" y="1"/>
                    <a:pt x="2722" y="1"/>
                    <a:pt x="2704" y="2"/>
                  </a:cubicBezTo>
                  <a:lnTo>
                    <a:pt x="436" y="142"/>
                  </a:lnTo>
                  <a:lnTo>
                    <a:pt x="1" y="6406"/>
                  </a:lnTo>
                  <a:lnTo>
                    <a:pt x="2285" y="6803"/>
                  </a:lnTo>
                  <a:cubicBezTo>
                    <a:pt x="2336" y="6812"/>
                    <a:pt x="2386" y="6816"/>
                    <a:pt x="2436" y="6816"/>
                  </a:cubicBezTo>
                  <a:cubicBezTo>
                    <a:pt x="2893" y="6816"/>
                    <a:pt x="3285" y="6463"/>
                    <a:pt x="3317" y="5990"/>
                  </a:cubicBezTo>
                  <a:lnTo>
                    <a:pt x="3638" y="939"/>
                  </a:lnTo>
                  <a:cubicBezTo>
                    <a:pt x="3672" y="430"/>
                    <a:pt x="3264" y="1"/>
                    <a:pt x="2758"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rot="-1297360">
              <a:off x="2432362" y="4464749"/>
              <a:ext cx="378598" cy="133938"/>
            </a:xfrm>
            <a:custGeom>
              <a:avLst/>
              <a:gdLst/>
              <a:ahLst/>
              <a:cxnLst/>
              <a:rect l="l" t="t" r="r" b="b"/>
              <a:pathLst>
                <a:path w="3330" h="1091" extrusionOk="0">
                  <a:moveTo>
                    <a:pt x="48" y="1"/>
                  </a:moveTo>
                  <a:lnTo>
                    <a:pt x="1" y="680"/>
                  </a:lnTo>
                  <a:lnTo>
                    <a:pt x="2285" y="1077"/>
                  </a:lnTo>
                  <a:cubicBezTo>
                    <a:pt x="2336" y="1086"/>
                    <a:pt x="2386" y="1090"/>
                    <a:pt x="2436" y="1090"/>
                  </a:cubicBezTo>
                  <a:cubicBezTo>
                    <a:pt x="2893" y="1090"/>
                    <a:pt x="3285" y="737"/>
                    <a:pt x="3317" y="264"/>
                  </a:cubicBezTo>
                  <a:lnTo>
                    <a:pt x="3330" y="45"/>
                  </a:lnTo>
                  <a:lnTo>
                    <a:pt x="3330" y="45"/>
                  </a:lnTo>
                  <a:cubicBezTo>
                    <a:pt x="3135" y="272"/>
                    <a:pt x="2846" y="413"/>
                    <a:pt x="2531" y="413"/>
                  </a:cubicBezTo>
                  <a:cubicBezTo>
                    <a:pt x="2471" y="413"/>
                    <a:pt x="2410" y="408"/>
                    <a:pt x="2348" y="398"/>
                  </a:cubicBezTo>
                  <a:lnTo>
                    <a:pt x="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rot="-1297360">
              <a:off x="1714527" y="4026693"/>
              <a:ext cx="633952" cy="746172"/>
            </a:xfrm>
            <a:custGeom>
              <a:avLst/>
              <a:gdLst/>
              <a:ahLst/>
              <a:cxnLst/>
              <a:rect l="l" t="t" r="r" b="b"/>
              <a:pathLst>
                <a:path w="5576" h="6078" extrusionOk="0">
                  <a:moveTo>
                    <a:pt x="4572" y="1"/>
                  </a:moveTo>
                  <a:lnTo>
                    <a:pt x="3752" y="4734"/>
                  </a:lnTo>
                  <a:lnTo>
                    <a:pt x="1506" y="4343"/>
                  </a:lnTo>
                  <a:cubicBezTo>
                    <a:pt x="900" y="4239"/>
                    <a:pt x="379" y="3927"/>
                    <a:pt x="1" y="3492"/>
                  </a:cubicBezTo>
                  <a:lnTo>
                    <a:pt x="1" y="3492"/>
                  </a:lnTo>
                  <a:cubicBezTo>
                    <a:pt x="105" y="4458"/>
                    <a:pt x="836" y="5258"/>
                    <a:pt x="1818" y="5430"/>
                  </a:cubicBezTo>
                  <a:lnTo>
                    <a:pt x="5557" y="6078"/>
                  </a:lnTo>
                  <a:lnTo>
                    <a:pt x="5576" y="5049"/>
                  </a:lnTo>
                  <a:lnTo>
                    <a:pt x="4442" y="4852"/>
                  </a:lnTo>
                  <a:lnTo>
                    <a:pt x="4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rot="-1297360">
              <a:off x="2175841" y="3735335"/>
              <a:ext cx="291623" cy="1003122"/>
            </a:xfrm>
            <a:custGeom>
              <a:avLst/>
              <a:gdLst/>
              <a:ahLst/>
              <a:cxnLst/>
              <a:rect l="l" t="t" r="r" b="b"/>
              <a:pathLst>
                <a:path w="2565" h="8171" extrusionOk="0">
                  <a:moveTo>
                    <a:pt x="722" y="0"/>
                  </a:moveTo>
                  <a:cubicBezTo>
                    <a:pt x="436" y="0"/>
                    <a:pt x="197" y="229"/>
                    <a:pt x="188" y="524"/>
                  </a:cubicBezTo>
                  <a:lnTo>
                    <a:pt x="7" y="7366"/>
                  </a:lnTo>
                  <a:cubicBezTo>
                    <a:pt x="1" y="7617"/>
                    <a:pt x="169" y="7839"/>
                    <a:pt x="410" y="7900"/>
                  </a:cubicBezTo>
                  <a:lnTo>
                    <a:pt x="1417" y="8154"/>
                  </a:lnTo>
                  <a:cubicBezTo>
                    <a:pt x="1462" y="8165"/>
                    <a:pt x="1506" y="8170"/>
                    <a:pt x="1549" y="8170"/>
                  </a:cubicBezTo>
                  <a:cubicBezTo>
                    <a:pt x="1823" y="8170"/>
                    <a:pt x="2065" y="7956"/>
                    <a:pt x="2084" y="7668"/>
                  </a:cubicBezTo>
                  <a:lnTo>
                    <a:pt x="2545" y="682"/>
                  </a:lnTo>
                  <a:cubicBezTo>
                    <a:pt x="2564" y="390"/>
                    <a:pt x="2348" y="139"/>
                    <a:pt x="2056" y="114"/>
                  </a:cubicBezTo>
                  <a:lnTo>
                    <a:pt x="772" y="3"/>
                  </a:lnTo>
                  <a:cubicBezTo>
                    <a:pt x="756" y="1"/>
                    <a:pt x="739" y="0"/>
                    <a:pt x="722"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rot="-1297360">
              <a:off x="2335057" y="4569051"/>
              <a:ext cx="240347" cy="148793"/>
            </a:xfrm>
            <a:custGeom>
              <a:avLst/>
              <a:gdLst/>
              <a:ahLst/>
              <a:cxnLst/>
              <a:rect l="l" t="t" r="r" b="b"/>
              <a:pathLst>
                <a:path w="2114" h="1212" extrusionOk="0">
                  <a:moveTo>
                    <a:pt x="16" y="0"/>
                  </a:moveTo>
                  <a:lnTo>
                    <a:pt x="7" y="407"/>
                  </a:lnTo>
                  <a:cubicBezTo>
                    <a:pt x="1" y="658"/>
                    <a:pt x="169" y="880"/>
                    <a:pt x="410" y="941"/>
                  </a:cubicBezTo>
                  <a:lnTo>
                    <a:pt x="1417" y="1195"/>
                  </a:lnTo>
                  <a:cubicBezTo>
                    <a:pt x="1462" y="1206"/>
                    <a:pt x="1506" y="1211"/>
                    <a:pt x="1549" y="1211"/>
                  </a:cubicBezTo>
                  <a:cubicBezTo>
                    <a:pt x="1823" y="1211"/>
                    <a:pt x="2065" y="997"/>
                    <a:pt x="2084" y="709"/>
                  </a:cubicBezTo>
                  <a:lnTo>
                    <a:pt x="2113" y="277"/>
                  </a:lnTo>
                  <a:lnTo>
                    <a:pt x="2113" y="277"/>
                  </a:lnTo>
                  <a:cubicBezTo>
                    <a:pt x="2005" y="442"/>
                    <a:pt x="1819" y="549"/>
                    <a:pt x="1616" y="549"/>
                  </a:cubicBezTo>
                  <a:cubicBezTo>
                    <a:pt x="1570" y="549"/>
                    <a:pt x="1522" y="543"/>
                    <a:pt x="1475" y="531"/>
                  </a:cubicBezTo>
                  <a:lnTo>
                    <a:pt x="366" y="251"/>
                  </a:lnTo>
                  <a:cubicBezTo>
                    <a:pt x="217" y="216"/>
                    <a:pt x="96" y="12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35"/>
          <p:cNvGrpSpPr/>
          <p:nvPr/>
        </p:nvGrpSpPr>
        <p:grpSpPr>
          <a:xfrm>
            <a:off x="5220898" y="2581657"/>
            <a:ext cx="3496267" cy="2332988"/>
            <a:chOff x="5220898" y="2581657"/>
            <a:chExt cx="3496267" cy="2332988"/>
          </a:xfrm>
        </p:grpSpPr>
        <p:sp>
          <p:nvSpPr>
            <p:cNvPr id="519" name="Google Shape;519;p35"/>
            <p:cNvSpPr/>
            <p:nvPr/>
          </p:nvSpPr>
          <p:spPr>
            <a:xfrm rot="1159932">
              <a:off x="6746579" y="2818747"/>
              <a:ext cx="1730068" cy="1747719"/>
            </a:xfrm>
            <a:custGeom>
              <a:avLst/>
              <a:gdLst/>
              <a:ahLst/>
              <a:cxnLst/>
              <a:rect l="l" t="t" r="r" b="b"/>
              <a:pathLst>
                <a:path w="15217" h="14236" extrusionOk="0">
                  <a:moveTo>
                    <a:pt x="716" y="0"/>
                  </a:moveTo>
                  <a:cubicBezTo>
                    <a:pt x="412" y="0"/>
                    <a:pt x="138" y="211"/>
                    <a:pt x="74" y="522"/>
                  </a:cubicBezTo>
                  <a:cubicBezTo>
                    <a:pt x="1" y="875"/>
                    <a:pt x="226" y="1221"/>
                    <a:pt x="582" y="1294"/>
                  </a:cubicBezTo>
                  <a:cubicBezTo>
                    <a:pt x="916" y="1364"/>
                    <a:pt x="1246" y="1434"/>
                    <a:pt x="1580" y="1500"/>
                  </a:cubicBezTo>
                  <a:cubicBezTo>
                    <a:pt x="3794" y="1955"/>
                    <a:pt x="6084" y="2422"/>
                    <a:pt x="8203" y="3235"/>
                  </a:cubicBezTo>
                  <a:cubicBezTo>
                    <a:pt x="10239" y="4016"/>
                    <a:pt x="12266" y="4944"/>
                    <a:pt x="13308" y="6443"/>
                  </a:cubicBezTo>
                  <a:cubicBezTo>
                    <a:pt x="13730" y="7050"/>
                    <a:pt x="13845" y="7615"/>
                    <a:pt x="13667" y="8175"/>
                  </a:cubicBezTo>
                  <a:cubicBezTo>
                    <a:pt x="13279" y="9378"/>
                    <a:pt x="11653" y="10335"/>
                    <a:pt x="10376" y="10786"/>
                  </a:cubicBezTo>
                  <a:cubicBezTo>
                    <a:pt x="7822" y="11694"/>
                    <a:pt x="5128" y="12438"/>
                    <a:pt x="2583" y="12939"/>
                  </a:cubicBezTo>
                  <a:cubicBezTo>
                    <a:pt x="2228" y="13009"/>
                    <a:pt x="1999" y="13352"/>
                    <a:pt x="2069" y="13708"/>
                  </a:cubicBezTo>
                  <a:cubicBezTo>
                    <a:pt x="2129" y="14020"/>
                    <a:pt x="2402" y="14236"/>
                    <a:pt x="2707" y="14236"/>
                  </a:cubicBezTo>
                  <a:cubicBezTo>
                    <a:pt x="2752" y="14236"/>
                    <a:pt x="2793" y="14232"/>
                    <a:pt x="2838" y="14223"/>
                  </a:cubicBezTo>
                  <a:cubicBezTo>
                    <a:pt x="5442" y="13711"/>
                    <a:pt x="8200" y="12949"/>
                    <a:pt x="10814" y="12021"/>
                  </a:cubicBezTo>
                  <a:cubicBezTo>
                    <a:pt x="12447" y="11440"/>
                    <a:pt x="14378" y="10233"/>
                    <a:pt x="14912" y="8575"/>
                  </a:cubicBezTo>
                  <a:cubicBezTo>
                    <a:pt x="15217" y="7628"/>
                    <a:pt x="15033" y="6634"/>
                    <a:pt x="14385" y="5697"/>
                  </a:cubicBezTo>
                  <a:cubicBezTo>
                    <a:pt x="13139" y="3905"/>
                    <a:pt x="10903" y="2866"/>
                    <a:pt x="8673" y="2012"/>
                  </a:cubicBezTo>
                  <a:cubicBezTo>
                    <a:pt x="6453" y="1161"/>
                    <a:pt x="4108" y="681"/>
                    <a:pt x="1843" y="217"/>
                  </a:cubicBezTo>
                  <a:cubicBezTo>
                    <a:pt x="1510" y="150"/>
                    <a:pt x="1179" y="81"/>
                    <a:pt x="849" y="14"/>
                  </a:cubicBezTo>
                  <a:cubicBezTo>
                    <a:pt x="804" y="5"/>
                    <a:pt x="760" y="0"/>
                    <a:pt x="716"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rot="1159932">
              <a:off x="7059290" y="4153493"/>
              <a:ext cx="441129" cy="357745"/>
            </a:xfrm>
            <a:custGeom>
              <a:avLst/>
              <a:gdLst/>
              <a:ahLst/>
              <a:cxnLst/>
              <a:rect l="l" t="t" r="r" b="b"/>
              <a:pathLst>
                <a:path w="3880" h="2914" extrusionOk="0">
                  <a:moveTo>
                    <a:pt x="3032" y="0"/>
                  </a:moveTo>
                  <a:cubicBezTo>
                    <a:pt x="3017" y="0"/>
                    <a:pt x="3002" y="1"/>
                    <a:pt x="2987" y="2"/>
                  </a:cubicBezTo>
                  <a:lnTo>
                    <a:pt x="2974" y="5"/>
                  </a:lnTo>
                  <a:lnTo>
                    <a:pt x="2796" y="21"/>
                  </a:lnTo>
                  <a:lnTo>
                    <a:pt x="2250" y="69"/>
                  </a:lnTo>
                  <a:lnTo>
                    <a:pt x="2072" y="85"/>
                  </a:lnTo>
                  <a:lnTo>
                    <a:pt x="1652" y="120"/>
                  </a:lnTo>
                  <a:lnTo>
                    <a:pt x="1471" y="135"/>
                  </a:lnTo>
                  <a:lnTo>
                    <a:pt x="547" y="218"/>
                  </a:lnTo>
                  <a:cubicBezTo>
                    <a:pt x="220" y="247"/>
                    <a:pt x="1" y="567"/>
                    <a:pt x="96" y="882"/>
                  </a:cubicBezTo>
                  <a:lnTo>
                    <a:pt x="591" y="2543"/>
                  </a:lnTo>
                  <a:cubicBezTo>
                    <a:pt x="659" y="2768"/>
                    <a:pt x="867" y="2913"/>
                    <a:pt x="1091" y="2913"/>
                  </a:cubicBezTo>
                  <a:cubicBezTo>
                    <a:pt x="1142" y="2913"/>
                    <a:pt x="1194" y="2906"/>
                    <a:pt x="1246" y="2890"/>
                  </a:cubicBezTo>
                  <a:lnTo>
                    <a:pt x="2059" y="2629"/>
                  </a:lnTo>
                  <a:lnTo>
                    <a:pt x="2227" y="2575"/>
                  </a:lnTo>
                  <a:lnTo>
                    <a:pt x="2745" y="2413"/>
                  </a:lnTo>
                  <a:lnTo>
                    <a:pt x="2913" y="2359"/>
                  </a:lnTo>
                  <a:lnTo>
                    <a:pt x="3387" y="2207"/>
                  </a:lnTo>
                  <a:lnTo>
                    <a:pt x="3473" y="2181"/>
                  </a:lnTo>
                  <a:cubicBezTo>
                    <a:pt x="3501" y="2172"/>
                    <a:pt x="3530" y="2159"/>
                    <a:pt x="3555" y="2146"/>
                  </a:cubicBezTo>
                  <a:cubicBezTo>
                    <a:pt x="3762" y="2038"/>
                    <a:pt x="3879" y="1797"/>
                    <a:pt x="3819" y="1565"/>
                  </a:cubicBezTo>
                  <a:lnTo>
                    <a:pt x="3533" y="396"/>
                  </a:lnTo>
                  <a:cubicBezTo>
                    <a:pt x="3476" y="163"/>
                    <a:pt x="3268" y="0"/>
                    <a:pt x="3032"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rot="1159932">
              <a:off x="7228522" y="4176657"/>
              <a:ext cx="237050" cy="322265"/>
            </a:xfrm>
            <a:custGeom>
              <a:avLst/>
              <a:gdLst/>
              <a:ahLst/>
              <a:cxnLst/>
              <a:rect l="l" t="t" r="r" b="b"/>
              <a:pathLst>
                <a:path w="2085" h="2625" extrusionOk="0">
                  <a:moveTo>
                    <a:pt x="1503" y="0"/>
                  </a:moveTo>
                  <a:lnTo>
                    <a:pt x="1325" y="16"/>
                  </a:lnTo>
                  <a:cubicBezTo>
                    <a:pt x="1522" y="744"/>
                    <a:pt x="1719" y="1474"/>
                    <a:pt x="1916" y="2202"/>
                  </a:cubicBezTo>
                  <a:lnTo>
                    <a:pt x="2002" y="2176"/>
                  </a:lnTo>
                  <a:cubicBezTo>
                    <a:pt x="2030" y="2167"/>
                    <a:pt x="2059" y="2154"/>
                    <a:pt x="2084" y="2141"/>
                  </a:cubicBezTo>
                  <a:cubicBezTo>
                    <a:pt x="1890" y="1427"/>
                    <a:pt x="1693" y="715"/>
                    <a:pt x="1503" y="0"/>
                  </a:cubicBezTo>
                  <a:close/>
                  <a:moveTo>
                    <a:pt x="779" y="64"/>
                  </a:moveTo>
                  <a:lnTo>
                    <a:pt x="601" y="80"/>
                  </a:lnTo>
                  <a:cubicBezTo>
                    <a:pt x="826" y="855"/>
                    <a:pt x="1052" y="1633"/>
                    <a:pt x="1274" y="2408"/>
                  </a:cubicBezTo>
                  <a:lnTo>
                    <a:pt x="1442" y="2354"/>
                  </a:lnTo>
                  <a:cubicBezTo>
                    <a:pt x="1220" y="1589"/>
                    <a:pt x="1001" y="826"/>
                    <a:pt x="779" y="64"/>
                  </a:cubicBezTo>
                  <a:close/>
                  <a:moveTo>
                    <a:pt x="181" y="115"/>
                  </a:moveTo>
                  <a:lnTo>
                    <a:pt x="0" y="130"/>
                  </a:lnTo>
                  <a:cubicBezTo>
                    <a:pt x="242" y="950"/>
                    <a:pt x="439" y="1782"/>
                    <a:pt x="588" y="2624"/>
                  </a:cubicBezTo>
                  <a:lnTo>
                    <a:pt x="756" y="2570"/>
                  </a:lnTo>
                  <a:cubicBezTo>
                    <a:pt x="607" y="1741"/>
                    <a:pt x="416" y="921"/>
                    <a:pt x="181" y="115"/>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rot="1159932">
              <a:off x="6076147" y="3757416"/>
              <a:ext cx="848833" cy="1046225"/>
            </a:xfrm>
            <a:custGeom>
              <a:avLst/>
              <a:gdLst/>
              <a:ahLst/>
              <a:cxnLst/>
              <a:rect l="l" t="t" r="r" b="b"/>
              <a:pathLst>
                <a:path w="7466" h="8522" extrusionOk="0">
                  <a:moveTo>
                    <a:pt x="5115" y="1"/>
                  </a:moveTo>
                  <a:lnTo>
                    <a:pt x="582" y="951"/>
                  </a:lnTo>
                  <a:cubicBezTo>
                    <a:pt x="210" y="1027"/>
                    <a:pt x="1" y="1421"/>
                    <a:pt x="137" y="1770"/>
                  </a:cubicBezTo>
                  <a:cubicBezTo>
                    <a:pt x="725" y="3254"/>
                    <a:pt x="2116" y="6776"/>
                    <a:pt x="2653" y="8136"/>
                  </a:cubicBezTo>
                  <a:cubicBezTo>
                    <a:pt x="2748" y="8374"/>
                    <a:pt x="2978" y="8521"/>
                    <a:pt x="3221" y="8521"/>
                  </a:cubicBezTo>
                  <a:cubicBezTo>
                    <a:pt x="3289" y="8521"/>
                    <a:pt x="3358" y="8510"/>
                    <a:pt x="3425" y="8485"/>
                  </a:cubicBezTo>
                  <a:lnTo>
                    <a:pt x="7466" y="7037"/>
                  </a:lnTo>
                  <a:lnTo>
                    <a:pt x="5115" y="1"/>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rot="1159932">
              <a:off x="6219986" y="4524897"/>
              <a:ext cx="574264" cy="303236"/>
            </a:xfrm>
            <a:custGeom>
              <a:avLst/>
              <a:gdLst/>
              <a:ahLst/>
              <a:cxnLst/>
              <a:rect l="l" t="t" r="r" b="b"/>
              <a:pathLst>
                <a:path w="5051" h="2470" extrusionOk="0">
                  <a:moveTo>
                    <a:pt x="4721" y="0"/>
                  </a:moveTo>
                  <a:lnTo>
                    <a:pt x="550" y="1496"/>
                  </a:lnTo>
                  <a:cubicBezTo>
                    <a:pt x="466" y="1525"/>
                    <a:pt x="380" y="1539"/>
                    <a:pt x="295" y="1539"/>
                  </a:cubicBezTo>
                  <a:cubicBezTo>
                    <a:pt x="193" y="1539"/>
                    <a:pt x="92" y="1519"/>
                    <a:pt x="0" y="1481"/>
                  </a:cubicBezTo>
                  <a:lnTo>
                    <a:pt x="0" y="1481"/>
                  </a:lnTo>
                  <a:cubicBezTo>
                    <a:pt x="92" y="1709"/>
                    <a:pt x="172" y="1913"/>
                    <a:pt x="238" y="2084"/>
                  </a:cubicBezTo>
                  <a:cubicBezTo>
                    <a:pt x="333" y="2322"/>
                    <a:pt x="563" y="2469"/>
                    <a:pt x="806" y="2469"/>
                  </a:cubicBezTo>
                  <a:cubicBezTo>
                    <a:pt x="874" y="2469"/>
                    <a:pt x="943" y="2458"/>
                    <a:pt x="1010" y="2433"/>
                  </a:cubicBezTo>
                  <a:lnTo>
                    <a:pt x="5051" y="985"/>
                  </a:lnTo>
                  <a:lnTo>
                    <a:pt x="4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rot="1159932">
              <a:off x="6614198" y="3910581"/>
              <a:ext cx="654190" cy="858023"/>
            </a:xfrm>
            <a:custGeom>
              <a:avLst/>
              <a:gdLst/>
              <a:ahLst/>
              <a:cxnLst/>
              <a:rect l="l" t="t" r="r" b="b"/>
              <a:pathLst>
                <a:path w="5754" h="6989" extrusionOk="0">
                  <a:moveTo>
                    <a:pt x="3187" y="0"/>
                  </a:moveTo>
                  <a:cubicBezTo>
                    <a:pt x="3101" y="0"/>
                    <a:pt x="3013" y="8"/>
                    <a:pt x="2926" y="23"/>
                  </a:cubicBezTo>
                  <a:lnTo>
                    <a:pt x="0" y="534"/>
                  </a:lnTo>
                  <a:cubicBezTo>
                    <a:pt x="0" y="534"/>
                    <a:pt x="1697" y="6852"/>
                    <a:pt x="1735" y="6983"/>
                  </a:cubicBezTo>
                  <a:cubicBezTo>
                    <a:pt x="1736" y="6986"/>
                    <a:pt x="1740" y="6988"/>
                    <a:pt x="1747" y="6988"/>
                  </a:cubicBezTo>
                  <a:cubicBezTo>
                    <a:pt x="1910" y="6988"/>
                    <a:pt x="3622" y="6072"/>
                    <a:pt x="4803" y="5429"/>
                  </a:cubicBezTo>
                  <a:cubicBezTo>
                    <a:pt x="5455" y="5074"/>
                    <a:pt x="5753" y="4302"/>
                    <a:pt x="5512" y="3603"/>
                  </a:cubicBezTo>
                  <a:lnTo>
                    <a:pt x="4619" y="1020"/>
                  </a:lnTo>
                  <a:cubicBezTo>
                    <a:pt x="4406" y="402"/>
                    <a:pt x="3824" y="0"/>
                    <a:pt x="3187"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rot="648323">
              <a:off x="6903884" y="4145320"/>
              <a:ext cx="204406" cy="83457"/>
            </a:xfrm>
            <a:custGeom>
              <a:avLst/>
              <a:gdLst/>
              <a:ahLst/>
              <a:cxnLst/>
              <a:rect l="l" t="t" r="r" b="b"/>
              <a:pathLst>
                <a:path w="2116" h="800" extrusionOk="0">
                  <a:moveTo>
                    <a:pt x="1948" y="0"/>
                  </a:moveTo>
                  <a:cubicBezTo>
                    <a:pt x="1939" y="0"/>
                    <a:pt x="1929" y="1"/>
                    <a:pt x="1919" y="3"/>
                  </a:cubicBezTo>
                  <a:lnTo>
                    <a:pt x="137" y="359"/>
                  </a:lnTo>
                  <a:cubicBezTo>
                    <a:pt x="54" y="375"/>
                    <a:pt x="0" y="457"/>
                    <a:pt x="19" y="543"/>
                  </a:cubicBezTo>
                  <a:lnTo>
                    <a:pt x="51" y="680"/>
                  </a:lnTo>
                  <a:cubicBezTo>
                    <a:pt x="67" y="752"/>
                    <a:pt x="130" y="799"/>
                    <a:pt x="201" y="799"/>
                  </a:cubicBezTo>
                  <a:cubicBezTo>
                    <a:pt x="215" y="799"/>
                    <a:pt x="228" y="798"/>
                    <a:pt x="242" y="794"/>
                  </a:cubicBezTo>
                  <a:lnTo>
                    <a:pt x="1989" y="302"/>
                  </a:lnTo>
                  <a:cubicBezTo>
                    <a:pt x="2068" y="280"/>
                    <a:pt x="2116" y="200"/>
                    <a:pt x="2097" y="121"/>
                  </a:cubicBezTo>
                  <a:cubicBezTo>
                    <a:pt x="2080" y="48"/>
                    <a:pt x="2017" y="0"/>
                    <a:pt x="1948"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rot="1159932">
              <a:off x="6898487" y="4242649"/>
              <a:ext cx="211355" cy="112578"/>
            </a:xfrm>
            <a:custGeom>
              <a:avLst/>
              <a:gdLst/>
              <a:ahLst/>
              <a:cxnLst/>
              <a:rect l="l" t="t" r="r" b="b"/>
              <a:pathLst>
                <a:path w="1859" h="917" extrusionOk="0">
                  <a:moveTo>
                    <a:pt x="1657" y="0"/>
                  </a:moveTo>
                  <a:cubicBezTo>
                    <a:pt x="1642" y="0"/>
                    <a:pt x="1626" y="2"/>
                    <a:pt x="1611" y="7"/>
                  </a:cubicBezTo>
                  <a:lnTo>
                    <a:pt x="137" y="445"/>
                  </a:lnTo>
                  <a:cubicBezTo>
                    <a:pt x="51" y="471"/>
                    <a:pt x="0" y="563"/>
                    <a:pt x="25" y="652"/>
                  </a:cubicBezTo>
                  <a:lnTo>
                    <a:pt x="70" y="801"/>
                  </a:lnTo>
                  <a:cubicBezTo>
                    <a:pt x="92" y="871"/>
                    <a:pt x="158" y="917"/>
                    <a:pt x="228" y="917"/>
                  </a:cubicBezTo>
                  <a:cubicBezTo>
                    <a:pt x="247" y="917"/>
                    <a:pt x="267" y="913"/>
                    <a:pt x="286" y="906"/>
                  </a:cubicBezTo>
                  <a:lnTo>
                    <a:pt x="1731" y="379"/>
                  </a:lnTo>
                  <a:cubicBezTo>
                    <a:pt x="1814" y="350"/>
                    <a:pt x="1858" y="261"/>
                    <a:pt x="1833" y="175"/>
                  </a:cubicBezTo>
                  <a:lnTo>
                    <a:pt x="1817" y="118"/>
                  </a:lnTo>
                  <a:cubicBezTo>
                    <a:pt x="1794" y="45"/>
                    <a:pt x="1728" y="0"/>
                    <a:pt x="1657"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rot="1159932">
              <a:off x="6898306" y="4378347"/>
              <a:ext cx="225794" cy="147567"/>
            </a:xfrm>
            <a:custGeom>
              <a:avLst/>
              <a:gdLst/>
              <a:ahLst/>
              <a:cxnLst/>
              <a:rect l="l" t="t" r="r" b="b"/>
              <a:pathLst>
                <a:path w="1986" h="1202" extrusionOk="0">
                  <a:moveTo>
                    <a:pt x="1768" y="0"/>
                  </a:moveTo>
                  <a:cubicBezTo>
                    <a:pt x="1750" y="0"/>
                    <a:pt x="1731" y="3"/>
                    <a:pt x="1713" y="11"/>
                  </a:cubicBezTo>
                  <a:lnTo>
                    <a:pt x="121" y="630"/>
                  </a:lnTo>
                  <a:cubicBezTo>
                    <a:pt x="39" y="662"/>
                    <a:pt x="1" y="757"/>
                    <a:pt x="42" y="840"/>
                  </a:cubicBezTo>
                  <a:lnTo>
                    <a:pt x="182" y="1116"/>
                  </a:lnTo>
                  <a:cubicBezTo>
                    <a:pt x="208" y="1171"/>
                    <a:pt x="262" y="1202"/>
                    <a:pt x="317" y="1202"/>
                  </a:cubicBezTo>
                  <a:cubicBezTo>
                    <a:pt x="341" y="1202"/>
                    <a:pt x="366" y="1195"/>
                    <a:pt x="388" y="1183"/>
                  </a:cubicBezTo>
                  <a:lnTo>
                    <a:pt x="1884" y="376"/>
                  </a:lnTo>
                  <a:cubicBezTo>
                    <a:pt x="1957" y="338"/>
                    <a:pt x="1986" y="249"/>
                    <a:pt x="1948" y="176"/>
                  </a:cubicBezTo>
                  <a:lnTo>
                    <a:pt x="1903" y="84"/>
                  </a:lnTo>
                  <a:cubicBezTo>
                    <a:pt x="1877" y="31"/>
                    <a:pt x="1824" y="0"/>
                    <a:pt x="1768"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rot="1159932">
              <a:off x="6722619" y="4281264"/>
              <a:ext cx="482627" cy="505802"/>
            </a:xfrm>
            <a:custGeom>
              <a:avLst/>
              <a:gdLst/>
              <a:ahLst/>
              <a:cxnLst/>
              <a:rect l="l" t="t" r="r" b="b"/>
              <a:pathLst>
                <a:path w="4245" h="4120" extrusionOk="0">
                  <a:moveTo>
                    <a:pt x="229" y="0"/>
                  </a:moveTo>
                  <a:cubicBezTo>
                    <a:pt x="229" y="0"/>
                    <a:pt x="823" y="1881"/>
                    <a:pt x="1071" y="2748"/>
                  </a:cubicBezTo>
                  <a:cubicBezTo>
                    <a:pt x="636" y="2976"/>
                    <a:pt x="248" y="3170"/>
                    <a:pt x="0" y="3285"/>
                  </a:cubicBezTo>
                  <a:cubicBezTo>
                    <a:pt x="130" y="3767"/>
                    <a:pt x="216" y="4085"/>
                    <a:pt x="226" y="4114"/>
                  </a:cubicBezTo>
                  <a:cubicBezTo>
                    <a:pt x="227" y="4117"/>
                    <a:pt x="231" y="4119"/>
                    <a:pt x="238" y="4119"/>
                  </a:cubicBezTo>
                  <a:cubicBezTo>
                    <a:pt x="401" y="4119"/>
                    <a:pt x="2113" y="3203"/>
                    <a:pt x="3294" y="2560"/>
                  </a:cubicBezTo>
                  <a:cubicBezTo>
                    <a:pt x="3946" y="2205"/>
                    <a:pt x="4244" y="1433"/>
                    <a:pt x="4003" y="734"/>
                  </a:cubicBezTo>
                  <a:lnTo>
                    <a:pt x="3850" y="292"/>
                  </a:lnTo>
                  <a:cubicBezTo>
                    <a:pt x="3847" y="874"/>
                    <a:pt x="3536" y="1426"/>
                    <a:pt x="3002" y="1715"/>
                  </a:cubicBezTo>
                  <a:cubicBezTo>
                    <a:pt x="2554" y="1960"/>
                    <a:pt x="2033" y="2240"/>
                    <a:pt x="1541" y="2503"/>
                  </a:cubicBez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rot="1159932">
              <a:off x="6436007" y="3764842"/>
              <a:ext cx="535040" cy="1062553"/>
            </a:xfrm>
            <a:custGeom>
              <a:avLst/>
              <a:gdLst/>
              <a:ahLst/>
              <a:cxnLst/>
              <a:rect l="l" t="t" r="r" b="b"/>
              <a:pathLst>
                <a:path w="4706" h="8655" extrusionOk="0">
                  <a:moveTo>
                    <a:pt x="2030" y="0"/>
                  </a:moveTo>
                  <a:cubicBezTo>
                    <a:pt x="2009" y="0"/>
                    <a:pt x="1988" y="2"/>
                    <a:pt x="1967" y="6"/>
                  </a:cubicBezTo>
                  <a:lnTo>
                    <a:pt x="347" y="311"/>
                  </a:lnTo>
                  <a:cubicBezTo>
                    <a:pt x="128" y="352"/>
                    <a:pt x="1" y="581"/>
                    <a:pt x="77" y="787"/>
                  </a:cubicBezTo>
                  <a:lnTo>
                    <a:pt x="2869" y="8417"/>
                  </a:lnTo>
                  <a:cubicBezTo>
                    <a:pt x="2924" y="8562"/>
                    <a:pt x="3060" y="8654"/>
                    <a:pt x="3209" y="8654"/>
                  </a:cubicBezTo>
                  <a:cubicBezTo>
                    <a:pt x="3242" y="8654"/>
                    <a:pt x="3277" y="8650"/>
                    <a:pt x="3311" y="8640"/>
                  </a:cubicBezTo>
                  <a:lnTo>
                    <a:pt x="4407" y="8312"/>
                  </a:lnTo>
                  <a:cubicBezTo>
                    <a:pt x="4594" y="8255"/>
                    <a:pt x="4705" y="8055"/>
                    <a:pt x="4648" y="7865"/>
                  </a:cubicBezTo>
                  <a:lnTo>
                    <a:pt x="2380" y="257"/>
                  </a:lnTo>
                  <a:cubicBezTo>
                    <a:pt x="2332" y="102"/>
                    <a:pt x="2188" y="0"/>
                    <a:pt x="2030"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rot="1159932">
              <a:off x="6569439" y="4616117"/>
              <a:ext cx="256605" cy="233995"/>
            </a:xfrm>
            <a:custGeom>
              <a:avLst/>
              <a:gdLst/>
              <a:ahLst/>
              <a:cxnLst/>
              <a:rect l="l" t="t" r="r" b="b"/>
              <a:pathLst>
                <a:path w="2257" h="1906" extrusionOk="0">
                  <a:moveTo>
                    <a:pt x="1866" y="1"/>
                  </a:moveTo>
                  <a:cubicBezTo>
                    <a:pt x="1818" y="102"/>
                    <a:pt x="1729" y="185"/>
                    <a:pt x="1615" y="220"/>
                  </a:cubicBezTo>
                  <a:lnTo>
                    <a:pt x="369" y="588"/>
                  </a:lnTo>
                  <a:cubicBezTo>
                    <a:pt x="330" y="600"/>
                    <a:pt x="290" y="606"/>
                    <a:pt x="251" y="606"/>
                  </a:cubicBezTo>
                  <a:cubicBezTo>
                    <a:pt x="159" y="606"/>
                    <a:pt x="72" y="574"/>
                    <a:pt x="1" y="518"/>
                  </a:cubicBezTo>
                  <a:lnTo>
                    <a:pt x="1" y="518"/>
                  </a:lnTo>
                  <a:lnTo>
                    <a:pt x="420" y="1668"/>
                  </a:lnTo>
                  <a:cubicBezTo>
                    <a:pt x="475" y="1813"/>
                    <a:pt x="611" y="1905"/>
                    <a:pt x="760" y="1905"/>
                  </a:cubicBezTo>
                  <a:cubicBezTo>
                    <a:pt x="793" y="1905"/>
                    <a:pt x="828" y="1901"/>
                    <a:pt x="862" y="1891"/>
                  </a:cubicBezTo>
                  <a:lnTo>
                    <a:pt x="1958" y="1563"/>
                  </a:lnTo>
                  <a:cubicBezTo>
                    <a:pt x="2145" y="1506"/>
                    <a:pt x="2256" y="1306"/>
                    <a:pt x="2199" y="1116"/>
                  </a:cubicBezTo>
                  <a:lnTo>
                    <a:pt x="1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rot="1159932">
              <a:off x="5263199" y="4276386"/>
              <a:ext cx="563236" cy="351484"/>
            </a:xfrm>
            <a:custGeom>
              <a:avLst/>
              <a:gdLst/>
              <a:ahLst/>
              <a:cxnLst/>
              <a:rect l="l" t="t" r="r" b="b"/>
              <a:pathLst>
                <a:path w="4954" h="2863" extrusionOk="0">
                  <a:moveTo>
                    <a:pt x="2339" y="1"/>
                  </a:moveTo>
                  <a:lnTo>
                    <a:pt x="2056" y="353"/>
                  </a:lnTo>
                  <a:lnTo>
                    <a:pt x="1351" y="1240"/>
                  </a:lnTo>
                  <a:lnTo>
                    <a:pt x="1" y="1192"/>
                  </a:lnTo>
                  <a:lnTo>
                    <a:pt x="1421" y="1761"/>
                  </a:lnTo>
                  <a:lnTo>
                    <a:pt x="1564" y="1815"/>
                  </a:lnTo>
                  <a:lnTo>
                    <a:pt x="1681" y="1665"/>
                  </a:lnTo>
                  <a:lnTo>
                    <a:pt x="2186" y="1033"/>
                  </a:lnTo>
                  <a:lnTo>
                    <a:pt x="2682" y="2269"/>
                  </a:lnTo>
                  <a:lnTo>
                    <a:pt x="2917" y="2863"/>
                  </a:lnTo>
                  <a:lnTo>
                    <a:pt x="3165" y="2272"/>
                  </a:lnTo>
                  <a:lnTo>
                    <a:pt x="3587" y="1265"/>
                  </a:lnTo>
                  <a:lnTo>
                    <a:pt x="3768" y="1621"/>
                  </a:lnTo>
                  <a:lnTo>
                    <a:pt x="3857" y="1802"/>
                  </a:lnTo>
                  <a:lnTo>
                    <a:pt x="3997" y="1767"/>
                  </a:lnTo>
                  <a:lnTo>
                    <a:pt x="4953" y="1519"/>
                  </a:lnTo>
                  <a:lnTo>
                    <a:pt x="4191" y="1297"/>
                  </a:lnTo>
                  <a:lnTo>
                    <a:pt x="3800" y="525"/>
                  </a:lnTo>
                  <a:lnTo>
                    <a:pt x="3543" y="17"/>
                  </a:lnTo>
                  <a:lnTo>
                    <a:pt x="3324" y="541"/>
                  </a:lnTo>
                  <a:lnTo>
                    <a:pt x="2930" y="1481"/>
                  </a:lnTo>
                  <a:lnTo>
                    <a:pt x="2504" y="420"/>
                  </a:lnTo>
                  <a:lnTo>
                    <a:pt x="2339"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rot="1159932">
              <a:off x="5613836" y="3889619"/>
              <a:ext cx="560279" cy="449084"/>
            </a:xfrm>
            <a:custGeom>
              <a:avLst/>
              <a:gdLst/>
              <a:ahLst/>
              <a:cxnLst/>
              <a:rect l="l" t="t" r="r" b="b"/>
              <a:pathLst>
                <a:path w="4928" h="3658" extrusionOk="0">
                  <a:moveTo>
                    <a:pt x="2510" y="1"/>
                  </a:moveTo>
                  <a:lnTo>
                    <a:pt x="2300" y="881"/>
                  </a:lnTo>
                  <a:lnTo>
                    <a:pt x="2040" y="1970"/>
                  </a:lnTo>
                  <a:lnTo>
                    <a:pt x="1716" y="1189"/>
                  </a:lnTo>
                  <a:lnTo>
                    <a:pt x="1468" y="601"/>
                  </a:lnTo>
                  <a:lnTo>
                    <a:pt x="1230" y="1192"/>
                  </a:lnTo>
                  <a:lnTo>
                    <a:pt x="934" y="1923"/>
                  </a:lnTo>
                  <a:lnTo>
                    <a:pt x="0" y="1958"/>
                  </a:lnTo>
                  <a:lnTo>
                    <a:pt x="1068" y="2428"/>
                  </a:lnTo>
                  <a:lnTo>
                    <a:pt x="1262" y="2514"/>
                  </a:lnTo>
                  <a:lnTo>
                    <a:pt x="1360" y="2269"/>
                  </a:lnTo>
                  <a:lnTo>
                    <a:pt x="1478" y="1980"/>
                  </a:lnTo>
                  <a:lnTo>
                    <a:pt x="1868" y="2914"/>
                  </a:lnTo>
                  <a:lnTo>
                    <a:pt x="2176" y="3657"/>
                  </a:lnTo>
                  <a:lnTo>
                    <a:pt x="2364" y="2872"/>
                  </a:lnTo>
                  <a:lnTo>
                    <a:pt x="2599" y="1881"/>
                  </a:lnTo>
                  <a:lnTo>
                    <a:pt x="2675" y="2101"/>
                  </a:lnTo>
                  <a:lnTo>
                    <a:pt x="2755" y="2336"/>
                  </a:lnTo>
                  <a:lnTo>
                    <a:pt x="2967" y="2272"/>
                  </a:lnTo>
                  <a:lnTo>
                    <a:pt x="4927" y="1675"/>
                  </a:lnTo>
                  <a:lnTo>
                    <a:pt x="3107" y="1748"/>
                  </a:lnTo>
                  <a:lnTo>
                    <a:pt x="2802" y="855"/>
                  </a:lnTo>
                  <a:lnTo>
                    <a:pt x="2510"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35"/>
          <p:cNvGrpSpPr/>
          <p:nvPr/>
        </p:nvGrpSpPr>
        <p:grpSpPr>
          <a:xfrm>
            <a:off x="4167162" y="157964"/>
            <a:ext cx="2124785" cy="1602855"/>
            <a:chOff x="4167162" y="157964"/>
            <a:chExt cx="2124785" cy="1602855"/>
          </a:xfrm>
        </p:grpSpPr>
        <p:grpSp>
          <p:nvGrpSpPr>
            <p:cNvPr id="534" name="Google Shape;534;p35"/>
            <p:cNvGrpSpPr/>
            <p:nvPr/>
          </p:nvGrpSpPr>
          <p:grpSpPr>
            <a:xfrm rot="1345966">
              <a:off x="5118570" y="380885"/>
              <a:ext cx="973457" cy="1241136"/>
              <a:chOff x="4039647" y="92159"/>
              <a:chExt cx="1508202" cy="1784789"/>
            </a:xfrm>
          </p:grpSpPr>
          <p:sp>
            <p:nvSpPr>
              <p:cNvPr id="535" name="Google Shape;535;p35"/>
              <p:cNvSpPr/>
              <p:nvPr/>
            </p:nvSpPr>
            <p:spPr>
              <a:xfrm>
                <a:off x="4039647" y="92159"/>
                <a:ext cx="1508202" cy="1784789"/>
              </a:xfrm>
              <a:custGeom>
                <a:avLst/>
                <a:gdLst/>
                <a:ahLst/>
                <a:cxnLst/>
                <a:rect l="l" t="t" r="r" b="b"/>
                <a:pathLst>
                  <a:path w="10297" h="12159" extrusionOk="0">
                    <a:moveTo>
                      <a:pt x="2666" y="1"/>
                    </a:moveTo>
                    <a:cubicBezTo>
                      <a:pt x="2419" y="1"/>
                      <a:pt x="2174" y="7"/>
                      <a:pt x="1935" y="19"/>
                    </a:cubicBezTo>
                    <a:cubicBezTo>
                      <a:pt x="1097" y="64"/>
                      <a:pt x="433" y="750"/>
                      <a:pt x="394" y="1589"/>
                    </a:cubicBezTo>
                    <a:lnTo>
                      <a:pt x="36" y="9905"/>
                    </a:lnTo>
                    <a:cubicBezTo>
                      <a:pt x="1" y="10763"/>
                      <a:pt x="633" y="11506"/>
                      <a:pt x="1487" y="11604"/>
                    </a:cubicBezTo>
                    <a:lnTo>
                      <a:pt x="6173" y="12148"/>
                    </a:lnTo>
                    <a:cubicBezTo>
                      <a:pt x="6236" y="12155"/>
                      <a:pt x="6298" y="12158"/>
                      <a:pt x="6360" y="12158"/>
                    </a:cubicBezTo>
                    <a:cubicBezTo>
                      <a:pt x="7099" y="12158"/>
                      <a:pt x="7758" y="11661"/>
                      <a:pt x="7948" y="10931"/>
                    </a:cubicBezTo>
                    <a:lnTo>
                      <a:pt x="10061" y="2827"/>
                    </a:lnTo>
                    <a:cubicBezTo>
                      <a:pt x="10296" y="1932"/>
                      <a:pt x="9743" y="1017"/>
                      <a:pt x="8838" y="813"/>
                    </a:cubicBezTo>
                    <a:cubicBezTo>
                      <a:pt x="7275" y="457"/>
                      <a:pt x="4840" y="1"/>
                      <a:pt x="2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4844042" y="197991"/>
                <a:ext cx="703788" cy="1678515"/>
              </a:xfrm>
              <a:custGeom>
                <a:avLst/>
                <a:gdLst/>
                <a:ahLst/>
                <a:cxnLst/>
                <a:rect l="l" t="t" r="r" b="b"/>
                <a:pathLst>
                  <a:path w="4805" h="11435" extrusionOk="0">
                    <a:moveTo>
                      <a:pt x="2933" y="0"/>
                    </a:moveTo>
                    <a:lnTo>
                      <a:pt x="2933" y="0"/>
                    </a:lnTo>
                    <a:cubicBezTo>
                      <a:pt x="3174" y="401"/>
                      <a:pt x="3260" y="893"/>
                      <a:pt x="3133" y="1379"/>
                    </a:cubicBezTo>
                    <a:lnTo>
                      <a:pt x="817" y="10258"/>
                    </a:lnTo>
                    <a:cubicBezTo>
                      <a:pt x="697" y="10731"/>
                      <a:pt x="392" y="11112"/>
                      <a:pt x="1" y="11347"/>
                    </a:cubicBezTo>
                    <a:lnTo>
                      <a:pt x="681" y="11423"/>
                    </a:lnTo>
                    <a:cubicBezTo>
                      <a:pt x="745" y="11431"/>
                      <a:pt x="810" y="11435"/>
                      <a:pt x="873" y="11435"/>
                    </a:cubicBezTo>
                    <a:cubicBezTo>
                      <a:pt x="1611" y="11435"/>
                      <a:pt x="2269" y="10938"/>
                      <a:pt x="2456" y="10210"/>
                    </a:cubicBezTo>
                    <a:lnTo>
                      <a:pt x="4569" y="2106"/>
                    </a:lnTo>
                    <a:cubicBezTo>
                      <a:pt x="4804" y="1211"/>
                      <a:pt x="4251" y="296"/>
                      <a:pt x="3346" y="92"/>
                    </a:cubicBezTo>
                    <a:cubicBezTo>
                      <a:pt x="3216" y="61"/>
                      <a:pt x="3076" y="32"/>
                      <a:pt x="2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4176384" y="217595"/>
                <a:ext cx="1031149" cy="600654"/>
              </a:xfrm>
              <a:custGeom>
                <a:avLst/>
                <a:gdLst/>
                <a:ahLst/>
                <a:cxnLst/>
                <a:rect l="l" t="t" r="r" b="b"/>
                <a:pathLst>
                  <a:path w="7040" h="4092" extrusionOk="0">
                    <a:moveTo>
                      <a:pt x="1877" y="1"/>
                    </a:moveTo>
                    <a:cubicBezTo>
                      <a:pt x="1515" y="1"/>
                      <a:pt x="1143" y="15"/>
                      <a:pt x="763" y="48"/>
                    </a:cubicBezTo>
                    <a:cubicBezTo>
                      <a:pt x="328" y="83"/>
                      <a:pt x="1" y="458"/>
                      <a:pt x="13" y="893"/>
                    </a:cubicBezTo>
                    <a:lnTo>
                      <a:pt x="67" y="2574"/>
                    </a:lnTo>
                    <a:cubicBezTo>
                      <a:pt x="80" y="2974"/>
                      <a:pt x="375" y="3304"/>
                      <a:pt x="769" y="3365"/>
                    </a:cubicBezTo>
                    <a:lnTo>
                      <a:pt x="5595" y="4083"/>
                    </a:lnTo>
                    <a:cubicBezTo>
                      <a:pt x="5634" y="4088"/>
                      <a:pt x="5674" y="4091"/>
                      <a:pt x="5713" y="4091"/>
                    </a:cubicBezTo>
                    <a:cubicBezTo>
                      <a:pt x="6089" y="4091"/>
                      <a:pt x="6424" y="3834"/>
                      <a:pt x="6516" y="3460"/>
                    </a:cubicBezTo>
                    <a:lnTo>
                      <a:pt x="6938" y="1703"/>
                    </a:lnTo>
                    <a:cubicBezTo>
                      <a:pt x="7040" y="1287"/>
                      <a:pt x="6805" y="865"/>
                      <a:pt x="6395" y="731"/>
                    </a:cubicBezTo>
                    <a:cubicBezTo>
                      <a:pt x="5502" y="436"/>
                      <a:pt x="3844" y="1"/>
                      <a:pt x="1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4256699" y="1012316"/>
                <a:ext cx="622644" cy="565279"/>
              </a:xfrm>
              <a:custGeom>
                <a:avLst/>
                <a:gdLst/>
                <a:ahLst/>
                <a:cxnLst/>
                <a:rect l="l" t="t" r="r" b="b"/>
                <a:pathLst>
                  <a:path w="4251" h="3851" extrusionOk="0">
                    <a:moveTo>
                      <a:pt x="1969" y="0"/>
                    </a:moveTo>
                    <a:cubicBezTo>
                      <a:pt x="1040" y="0"/>
                      <a:pt x="304" y="606"/>
                      <a:pt x="159" y="1576"/>
                    </a:cubicBezTo>
                    <a:cubicBezTo>
                      <a:pt x="0" y="2662"/>
                      <a:pt x="848" y="3666"/>
                      <a:pt x="1931" y="3828"/>
                    </a:cubicBezTo>
                    <a:cubicBezTo>
                      <a:pt x="2031" y="3843"/>
                      <a:pt x="2130" y="3850"/>
                      <a:pt x="2227" y="3850"/>
                    </a:cubicBezTo>
                    <a:cubicBezTo>
                      <a:pt x="3179" y="3850"/>
                      <a:pt x="3944" y="3147"/>
                      <a:pt x="4088" y="2160"/>
                    </a:cubicBezTo>
                    <a:cubicBezTo>
                      <a:pt x="4250" y="1077"/>
                      <a:pt x="3389" y="188"/>
                      <a:pt x="2303" y="26"/>
                    </a:cubicBezTo>
                    <a:cubicBezTo>
                      <a:pt x="2190" y="9"/>
                      <a:pt x="2078" y="0"/>
                      <a:pt x="1969"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4874948" y="867529"/>
                <a:ext cx="171809" cy="155448"/>
              </a:xfrm>
              <a:custGeom>
                <a:avLst/>
                <a:gdLst/>
                <a:ahLst/>
                <a:cxnLst/>
                <a:rect l="l" t="t" r="r" b="b"/>
                <a:pathLst>
                  <a:path w="1173" h="1059" extrusionOk="0">
                    <a:moveTo>
                      <a:pt x="544" y="0"/>
                    </a:moveTo>
                    <a:cubicBezTo>
                      <a:pt x="288" y="0"/>
                      <a:pt x="85" y="166"/>
                      <a:pt x="45" y="433"/>
                    </a:cubicBezTo>
                    <a:cubicBezTo>
                      <a:pt x="1" y="731"/>
                      <a:pt x="236" y="1008"/>
                      <a:pt x="534" y="1052"/>
                    </a:cubicBezTo>
                    <a:cubicBezTo>
                      <a:pt x="562" y="1056"/>
                      <a:pt x="589" y="1058"/>
                      <a:pt x="616" y="1058"/>
                    </a:cubicBezTo>
                    <a:cubicBezTo>
                      <a:pt x="878" y="1058"/>
                      <a:pt x="1088" y="866"/>
                      <a:pt x="1128" y="595"/>
                    </a:cubicBezTo>
                    <a:cubicBezTo>
                      <a:pt x="1173" y="296"/>
                      <a:pt x="935" y="52"/>
                      <a:pt x="636" y="7"/>
                    </a:cubicBezTo>
                    <a:cubicBezTo>
                      <a:pt x="605" y="2"/>
                      <a:pt x="574" y="0"/>
                      <a:pt x="54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4169177" y="778547"/>
                <a:ext cx="171370" cy="155888"/>
              </a:xfrm>
              <a:custGeom>
                <a:avLst/>
                <a:gdLst/>
                <a:ahLst/>
                <a:cxnLst/>
                <a:rect l="l" t="t" r="r" b="b"/>
                <a:pathLst>
                  <a:path w="1170" h="1062" extrusionOk="0">
                    <a:moveTo>
                      <a:pt x="541" y="0"/>
                    </a:moveTo>
                    <a:cubicBezTo>
                      <a:pt x="285" y="0"/>
                      <a:pt x="82" y="168"/>
                      <a:pt x="45" y="436"/>
                    </a:cubicBezTo>
                    <a:cubicBezTo>
                      <a:pt x="0" y="734"/>
                      <a:pt x="232" y="1011"/>
                      <a:pt x="531" y="1055"/>
                    </a:cubicBezTo>
                    <a:cubicBezTo>
                      <a:pt x="558" y="1059"/>
                      <a:pt x="585" y="1061"/>
                      <a:pt x="611" y="1061"/>
                    </a:cubicBezTo>
                    <a:cubicBezTo>
                      <a:pt x="873" y="1061"/>
                      <a:pt x="1084" y="866"/>
                      <a:pt x="1125" y="595"/>
                    </a:cubicBezTo>
                    <a:cubicBezTo>
                      <a:pt x="1169" y="296"/>
                      <a:pt x="931" y="51"/>
                      <a:pt x="632" y="7"/>
                    </a:cubicBezTo>
                    <a:cubicBezTo>
                      <a:pt x="601" y="2"/>
                      <a:pt x="571" y="0"/>
                      <a:pt x="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4580042" y="926181"/>
                <a:ext cx="56391" cy="50788"/>
              </a:xfrm>
              <a:custGeom>
                <a:avLst/>
                <a:gdLst/>
                <a:ahLst/>
                <a:cxnLst/>
                <a:rect l="l" t="t" r="r" b="b"/>
                <a:pathLst>
                  <a:path w="385" h="346" extrusionOk="0">
                    <a:moveTo>
                      <a:pt x="175" y="0"/>
                    </a:moveTo>
                    <a:cubicBezTo>
                      <a:pt x="94" y="0"/>
                      <a:pt x="27" y="55"/>
                      <a:pt x="16" y="143"/>
                    </a:cubicBezTo>
                    <a:cubicBezTo>
                      <a:pt x="0" y="238"/>
                      <a:pt x="76" y="330"/>
                      <a:pt x="175" y="343"/>
                    </a:cubicBezTo>
                    <a:cubicBezTo>
                      <a:pt x="185" y="344"/>
                      <a:pt x="194" y="345"/>
                      <a:pt x="204" y="345"/>
                    </a:cubicBezTo>
                    <a:cubicBezTo>
                      <a:pt x="288" y="345"/>
                      <a:pt x="354" y="282"/>
                      <a:pt x="369" y="194"/>
                    </a:cubicBezTo>
                    <a:cubicBezTo>
                      <a:pt x="385" y="95"/>
                      <a:pt x="305" y="16"/>
                      <a:pt x="207" y="3"/>
                    </a:cubicBezTo>
                    <a:cubicBezTo>
                      <a:pt x="196" y="1"/>
                      <a:pt x="186" y="0"/>
                      <a:pt x="175"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5"/>
              <p:cNvSpPr/>
              <p:nvPr/>
            </p:nvSpPr>
            <p:spPr>
              <a:xfrm>
                <a:off x="4761953" y="1006326"/>
                <a:ext cx="55952" cy="50788"/>
              </a:xfrm>
              <a:custGeom>
                <a:avLst/>
                <a:gdLst/>
                <a:ahLst/>
                <a:cxnLst/>
                <a:rect l="l" t="t" r="r" b="b"/>
                <a:pathLst>
                  <a:path w="382" h="346" extrusionOk="0">
                    <a:moveTo>
                      <a:pt x="175" y="1"/>
                    </a:moveTo>
                    <a:cubicBezTo>
                      <a:pt x="94" y="1"/>
                      <a:pt x="27" y="56"/>
                      <a:pt x="16" y="143"/>
                    </a:cubicBezTo>
                    <a:cubicBezTo>
                      <a:pt x="0" y="238"/>
                      <a:pt x="76" y="331"/>
                      <a:pt x="175" y="343"/>
                    </a:cubicBezTo>
                    <a:cubicBezTo>
                      <a:pt x="185" y="345"/>
                      <a:pt x="194" y="346"/>
                      <a:pt x="204" y="346"/>
                    </a:cubicBezTo>
                    <a:cubicBezTo>
                      <a:pt x="289" y="346"/>
                      <a:pt x="354" y="283"/>
                      <a:pt x="369" y="194"/>
                    </a:cubicBezTo>
                    <a:cubicBezTo>
                      <a:pt x="381" y="95"/>
                      <a:pt x="305" y="16"/>
                      <a:pt x="207" y="3"/>
                    </a:cubicBezTo>
                    <a:cubicBezTo>
                      <a:pt x="196" y="2"/>
                      <a:pt x="186" y="1"/>
                      <a:pt x="175"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4876344" y="1153258"/>
                <a:ext cx="56537" cy="51082"/>
              </a:xfrm>
              <a:custGeom>
                <a:avLst/>
                <a:gdLst/>
                <a:ahLst/>
                <a:cxnLst/>
                <a:rect l="l" t="t" r="r" b="b"/>
                <a:pathLst>
                  <a:path w="386" h="348" extrusionOk="0">
                    <a:moveTo>
                      <a:pt x="178" y="0"/>
                    </a:moveTo>
                    <a:cubicBezTo>
                      <a:pt x="94" y="0"/>
                      <a:pt x="28" y="55"/>
                      <a:pt x="17" y="143"/>
                    </a:cubicBezTo>
                    <a:cubicBezTo>
                      <a:pt x="1" y="241"/>
                      <a:pt x="77" y="330"/>
                      <a:pt x="175" y="346"/>
                    </a:cubicBezTo>
                    <a:cubicBezTo>
                      <a:pt x="183" y="347"/>
                      <a:pt x="191" y="348"/>
                      <a:pt x="199" y="348"/>
                    </a:cubicBezTo>
                    <a:cubicBezTo>
                      <a:pt x="287" y="348"/>
                      <a:pt x="357" y="284"/>
                      <a:pt x="369" y="194"/>
                    </a:cubicBezTo>
                    <a:cubicBezTo>
                      <a:pt x="385" y="98"/>
                      <a:pt x="306" y="19"/>
                      <a:pt x="210" y="3"/>
                    </a:cubicBezTo>
                    <a:cubicBezTo>
                      <a:pt x="199" y="1"/>
                      <a:pt x="189" y="0"/>
                      <a:pt x="178"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4916915" y="1359784"/>
                <a:ext cx="55952" cy="50788"/>
              </a:xfrm>
              <a:custGeom>
                <a:avLst/>
                <a:gdLst/>
                <a:ahLst/>
                <a:cxnLst/>
                <a:rect l="l" t="t" r="r" b="b"/>
                <a:pathLst>
                  <a:path w="382" h="346" extrusionOk="0">
                    <a:moveTo>
                      <a:pt x="174" y="1"/>
                    </a:moveTo>
                    <a:cubicBezTo>
                      <a:pt x="91" y="1"/>
                      <a:pt x="27" y="55"/>
                      <a:pt x="13" y="143"/>
                    </a:cubicBezTo>
                    <a:cubicBezTo>
                      <a:pt x="0" y="238"/>
                      <a:pt x="76" y="330"/>
                      <a:pt x="172" y="343"/>
                    </a:cubicBezTo>
                    <a:cubicBezTo>
                      <a:pt x="181" y="345"/>
                      <a:pt x="191" y="345"/>
                      <a:pt x="200" y="345"/>
                    </a:cubicBezTo>
                    <a:cubicBezTo>
                      <a:pt x="286" y="345"/>
                      <a:pt x="354" y="282"/>
                      <a:pt x="365" y="194"/>
                    </a:cubicBezTo>
                    <a:cubicBezTo>
                      <a:pt x="381" y="95"/>
                      <a:pt x="305" y="16"/>
                      <a:pt x="206" y="3"/>
                    </a:cubicBezTo>
                    <a:cubicBezTo>
                      <a:pt x="196" y="1"/>
                      <a:pt x="185" y="1"/>
                      <a:pt x="174"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4816878" y="1532257"/>
                <a:ext cx="56391" cy="50788"/>
              </a:xfrm>
              <a:custGeom>
                <a:avLst/>
                <a:gdLst/>
                <a:ahLst/>
                <a:cxnLst/>
                <a:rect l="l" t="t" r="r" b="b"/>
                <a:pathLst>
                  <a:path w="385" h="346" extrusionOk="0">
                    <a:moveTo>
                      <a:pt x="177" y="1"/>
                    </a:moveTo>
                    <a:cubicBezTo>
                      <a:pt x="94" y="1"/>
                      <a:pt x="27" y="56"/>
                      <a:pt x="16" y="143"/>
                    </a:cubicBezTo>
                    <a:cubicBezTo>
                      <a:pt x="0" y="239"/>
                      <a:pt x="76" y="331"/>
                      <a:pt x="175" y="343"/>
                    </a:cubicBezTo>
                    <a:cubicBezTo>
                      <a:pt x="185" y="345"/>
                      <a:pt x="194" y="346"/>
                      <a:pt x="204" y="346"/>
                    </a:cubicBezTo>
                    <a:cubicBezTo>
                      <a:pt x="289" y="346"/>
                      <a:pt x="357" y="283"/>
                      <a:pt x="369" y="194"/>
                    </a:cubicBezTo>
                    <a:cubicBezTo>
                      <a:pt x="384" y="99"/>
                      <a:pt x="305" y="16"/>
                      <a:pt x="210" y="4"/>
                    </a:cubicBezTo>
                    <a:cubicBezTo>
                      <a:pt x="199" y="2"/>
                      <a:pt x="188" y="1"/>
                      <a:pt x="177"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4609775" y="1625465"/>
                <a:ext cx="60199" cy="50935"/>
              </a:xfrm>
              <a:custGeom>
                <a:avLst/>
                <a:gdLst/>
                <a:ahLst/>
                <a:cxnLst/>
                <a:rect l="l" t="t" r="r" b="b"/>
                <a:pathLst>
                  <a:path w="411" h="347" extrusionOk="0">
                    <a:moveTo>
                      <a:pt x="172" y="1"/>
                    </a:moveTo>
                    <a:cubicBezTo>
                      <a:pt x="86" y="1"/>
                      <a:pt x="20" y="58"/>
                      <a:pt x="7" y="150"/>
                    </a:cubicBezTo>
                    <a:cubicBezTo>
                      <a:pt x="0" y="223"/>
                      <a:pt x="45" y="296"/>
                      <a:pt x="115" y="328"/>
                    </a:cubicBezTo>
                    <a:cubicBezTo>
                      <a:pt x="142" y="340"/>
                      <a:pt x="170" y="346"/>
                      <a:pt x="195" y="346"/>
                    </a:cubicBezTo>
                    <a:cubicBezTo>
                      <a:pt x="261" y="346"/>
                      <a:pt x="317" y="309"/>
                      <a:pt x="347" y="252"/>
                    </a:cubicBezTo>
                    <a:cubicBezTo>
                      <a:pt x="410" y="118"/>
                      <a:pt x="321" y="1"/>
                      <a:pt x="172"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4407797" y="1596842"/>
                <a:ext cx="55952" cy="51082"/>
              </a:xfrm>
              <a:custGeom>
                <a:avLst/>
                <a:gdLst/>
                <a:ahLst/>
                <a:cxnLst/>
                <a:rect l="l" t="t" r="r" b="b"/>
                <a:pathLst>
                  <a:path w="382" h="348" extrusionOk="0">
                    <a:moveTo>
                      <a:pt x="181" y="0"/>
                    </a:moveTo>
                    <a:cubicBezTo>
                      <a:pt x="97" y="0"/>
                      <a:pt x="28" y="55"/>
                      <a:pt x="17" y="142"/>
                    </a:cubicBezTo>
                    <a:cubicBezTo>
                      <a:pt x="1" y="240"/>
                      <a:pt x="77" y="329"/>
                      <a:pt x="176" y="345"/>
                    </a:cubicBezTo>
                    <a:cubicBezTo>
                      <a:pt x="185" y="347"/>
                      <a:pt x="194" y="347"/>
                      <a:pt x="203" y="347"/>
                    </a:cubicBezTo>
                    <a:cubicBezTo>
                      <a:pt x="287" y="347"/>
                      <a:pt x="355" y="284"/>
                      <a:pt x="369" y="196"/>
                    </a:cubicBezTo>
                    <a:cubicBezTo>
                      <a:pt x="382" y="97"/>
                      <a:pt x="306" y="18"/>
                      <a:pt x="207" y="2"/>
                    </a:cubicBezTo>
                    <a:cubicBezTo>
                      <a:pt x="198" y="1"/>
                      <a:pt x="190" y="0"/>
                      <a:pt x="181"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4242729" y="1495120"/>
                <a:ext cx="55952" cy="51082"/>
              </a:xfrm>
              <a:custGeom>
                <a:avLst/>
                <a:gdLst/>
                <a:ahLst/>
                <a:cxnLst/>
                <a:rect l="l" t="t" r="r" b="b"/>
                <a:pathLst>
                  <a:path w="382" h="348" extrusionOk="0">
                    <a:moveTo>
                      <a:pt x="180" y="1"/>
                    </a:moveTo>
                    <a:cubicBezTo>
                      <a:pt x="94" y="1"/>
                      <a:pt x="27" y="56"/>
                      <a:pt x="13" y="142"/>
                    </a:cubicBezTo>
                    <a:cubicBezTo>
                      <a:pt x="0" y="241"/>
                      <a:pt x="76" y="330"/>
                      <a:pt x="172" y="345"/>
                    </a:cubicBezTo>
                    <a:cubicBezTo>
                      <a:pt x="181" y="347"/>
                      <a:pt x="191" y="348"/>
                      <a:pt x="200" y="348"/>
                    </a:cubicBezTo>
                    <a:cubicBezTo>
                      <a:pt x="286" y="348"/>
                      <a:pt x="354" y="285"/>
                      <a:pt x="365" y="196"/>
                    </a:cubicBezTo>
                    <a:cubicBezTo>
                      <a:pt x="381" y="98"/>
                      <a:pt x="305" y="18"/>
                      <a:pt x="207" y="2"/>
                    </a:cubicBezTo>
                    <a:cubicBezTo>
                      <a:pt x="197" y="1"/>
                      <a:pt x="188" y="1"/>
                      <a:pt x="180"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4188683" y="1319859"/>
                <a:ext cx="55952" cy="50935"/>
              </a:xfrm>
              <a:custGeom>
                <a:avLst/>
                <a:gdLst/>
                <a:ahLst/>
                <a:cxnLst/>
                <a:rect l="l" t="t" r="r" b="b"/>
                <a:pathLst>
                  <a:path w="382" h="347" extrusionOk="0">
                    <a:moveTo>
                      <a:pt x="180" y="0"/>
                    </a:moveTo>
                    <a:cubicBezTo>
                      <a:pt x="96" y="0"/>
                      <a:pt x="28" y="53"/>
                      <a:pt x="16" y="142"/>
                    </a:cubicBezTo>
                    <a:cubicBezTo>
                      <a:pt x="1" y="240"/>
                      <a:pt x="77" y="329"/>
                      <a:pt x="175" y="345"/>
                    </a:cubicBezTo>
                    <a:cubicBezTo>
                      <a:pt x="183" y="346"/>
                      <a:pt x="191" y="347"/>
                      <a:pt x="199" y="347"/>
                    </a:cubicBezTo>
                    <a:cubicBezTo>
                      <a:pt x="284" y="347"/>
                      <a:pt x="355" y="283"/>
                      <a:pt x="369" y="196"/>
                    </a:cubicBezTo>
                    <a:cubicBezTo>
                      <a:pt x="382" y="97"/>
                      <a:pt x="306" y="18"/>
                      <a:pt x="207" y="2"/>
                    </a:cubicBezTo>
                    <a:cubicBezTo>
                      <a:pt x="198" y="1"/>
                      <a:pt x="189" y="0"/>
                      <a:pt x="180"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4201279" y="1102470"/>
                <a:ext cx="56391" cy="51082"/>
              </a:xfrm>
              <a:custGeom>
                <a:avLst/>
                <a:gdLst/>
                <a:ahLst/>
                <a:cxnLst/>
                <a:rect l="l" t="t" r="r" b="b"/>
                <a:pathLst>
                  <a:path w="385" h="348" extrusionOk="0">
                    <a:moveTo>
                      <a:pt x="178" y="0"/>
                    </a:moveTo>
                    <a:cubicBezTo>
                      <a:pt x="94" y="0"/>
                      <a:pt x="28" y="55"/>
                      <a:pt x="16" y="142"/>
                    </a:cubicBezTo>
                    <a:cubicBezTo>
                      <a:pt x="0" y="241"/>
                      <a:pt x="77" y="330"/>
                      <a:pt x="175" y="346"/>
                    </a:cubicBezTo>
                    <a:cubicBezTo>
                      <a:pt x="183" y="347"/>
                      <a:pt x="191" y="347"/>
                      <a:pt x="199" y="347"/>
                    </a:cubicBezTo>
                    <a:cubicBezTo>
                      <a:pt x="287" y="347"/>
                      <a:pt x="357" y="284"/>
                      <a:pt x="369" y="193"/>
                    </a:cubicBezTo>
                    <a:cubicBezTo>
                      <a:pt x="385" y="98"/>
                      <a:pt x="305" y="19"/>
                      <a:pt x="210" y="3"/>
                    </a:cubicBezTo>
                    <a:cubicBezTo>
                      <a:pt x="199" y="1"/>
                      <a:pt x="188" y="0"/>
                      <a:pt x="178"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4337054" y="955538"/>
                <a:ext cx="56098" cy="50788"/>
              </a:xfrm>
              <a:custGeom>
                <a:avLst/>
                <a:gdLst/>
                <a:ahLst/>
                <a:cxnLst/>
                <a:rect l="l" t="t" r="r" b="b"/>
                <a:pathLst>
                  <a:path w="383" h="346" extrusionOk="0">
                    <a:moveTo>
                      <a:pt x="175" y="0"/>
                    </a:moveTo>
                    <a:cubicBezTo>
                      <a:pt x="92" y="0"/>
                      <a:pt x="28" y="55"/>
                      <a:pt x="14" y="143"/>
                    </a:cubicBezTo>
                    <a:cubicBezTo>
                      <a:pt x="1" y="238"/>
                      <a:pt x="77" y="330"/>
                      <a:pt x="172" y="343"/>
                    </a:cubicBezTo>
                    <a:cubicBezTo>
                      <a:pt x="182" y="345"/>
                      <a:pt x="192" y="345"/>
                      <a:pt x="201" y="345"/>
                    </a:cubicBezTo>
                    <a:cubicBezTo>
                      <a:pt x="287" y="345"/>
                      <a:pt x="355" y="282"/>
                      <a:pt x="366" y="194"/>
                    </a:cubicBezTo>
                    <a:cubicBezTo>
                      <a:pt x="382" y="95"/>
                      <a:pt x="303" y="16"/>
                      <a:pt x="207" y="3"/>
                    </a:cubicBezTo>
                    <a:cubicBezTo>
                      <a:pt x="196" y="1"/>
                      <a:pt x="186" y="0"/>
                      <a:pt x="175"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4370211" y="1124900"/>
                <a:ext cx="393272" cy="338052"/>
              </a:xfrm>
              <a:custGeom>
                <a:avLst/>
                <a:gdLst/>
                <a:ahLst/>
                <a:cxnLst/>
                <a:rect l="l" t="t" r="r" b="b"/>
                <a:pathLst>
                  <a:path w="2685" h="2303" extrusionOk="0">
                    <a:moveTo>
                      <a:pt x="2282" y="1"/>
                    </a:moveTo>
                    <a:cubicBezTo>
                      <a:pt x="2197" y="1"/>
                      <a:pt x="2111" y="31"/>
                      <a:pt x="2043" y="94"/>
                    </a:cubicBezTo>
                    <a:lnTo>
                      <a:pt x="114" y="1851"/>
                    </a:lnTo>
                    <a:cubicBezTo>
                      <a:pt x="16" y="1943"/>
                      <a:pt x="0" y="2092"/>
                      <a:pt x="83" y="2200"/>
                    </a:cubicBezTo>
                    <a:cubicBezTo>
                      <a:pt x="133" y="2267"/>
                      <a:pt x="210" y="2302"/>
                      <a:pt x="289" y="2302"/>
                    </a:cubicBezTo>
                    <a:cubicBezTo>
                      <a:pt x="344" y="2302"/>
                      <a:pt x="401" y="2285"/>
                      <a:pt x="448" y="2248"/>
                    </a:cubicBezTo>
                    <a:lnTo>
                      <a:pt x="2503" y="640"/>
                    </a:lnTo>
                    <a:cubicBezTo>
                      <a:pt x="2656" y="520"/>
                      <a:pt x="2684" y="300"/>
                      <a:pt x="2570" y="145"/>
                    </a:cubicBezTo>
                    <a:cubicBezTo>
                      <a:pt x="2499" y="50"/>
                      <a:pt x="2390" y="1"/>
                      <a:pt x="2282"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4284769" y="346913"/>
                <a:ext cx="776291" cy="311483"/>
              </a:xfrm>
              <a:custGeom>
                <a:avLst/>
                <a:gdLst/>
                <a:ahLst/>
                <a:cxnLst/>
                <a:rect l="l" t="t" r="r" b="b"/>
                <a:pathLst>
                  <a:path w="5300" h="2122" extrusionOk="0">
                    <a:moveTo>
                      <a:pt x="1939" y="1"/>
                    </a:moveTo>
                    <a:cubicBezTo>
                      <a:pt x="849" y="1"/>
                      <a:pt x="1" y="393"/>
                      <a:pt x="1" y="393"/>
                    </a:cubicBezTo>
                    <a:lnTo>
                      <a:pt x="242" y="1474"/>
                    </a:lnTo>
                    <a:cubicBezTo>
                      <a:pt x="242" y="1474"/>
                      <a:pt x="960" y="1236"/>
                      <a:pt x="1849" y="1236"/>
                    </a:cubicBezTo>
                    <a:cubicBezTo>
                      <a:pt x="2123" y="1236"/>
                      <a:pt x="2413" y="1259"/>
                      <a:pt x="2704" y="1318"/>
                    </a:cubicBezTo>
                    <a:cubicBezTo>
                      <a:pt x="2965" y="1372"/>
                      <a:pt x="3203" y="1439"/>
                      <a:pt x="3412" y="1512"/>
                    </a:cubicBezTo>
                    <a:cubicBezTo>
                      <a:pt x="4188" y="1782"/>
                      <a:pt x="4597" y="2122"/>
                      <a:pt x="4597" y="2122"/>
                    </a:cubicBezTo>
                    <a:lnTo>
                      <a:pt x="5299" y="1111"/>
                    </a:lnTo>
                    <a:cubicBezTo>
                      <a:pt x="5299" y="1111"/>
                      <a:pt x="4667" y="702"/>
                      <a:pt x="3806" y="378"/>
                    </a:cubicBezTo>
                    <a:cubicBezTo>
                      <a:pt x="3435" y="238"/>
                      <a:pt x="3019" y="114"/>
                      <a:pt x="2593" y="50"/>
                    </a:cubicBezTo>
                    <a:cubicBezTo>
                      <a:pt x="2369" y="15"/>
                      <a:pt x="2149" y="1"/>
                      <a:pt x="1939"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4549581" y="408856"/>
                <a:ext cx="126697" cy="355373"/>
              </a:xfrm>
              <a:custGeom>
                <a:avLst/>
                <a:gdLst/>
                <a:ahLst/>
                <a:cxnLst/>
                <a:rect l="l" t="t" r="r" b="b"/>
                <a:pathLst>
                  <a:path w="865" h="2421" extrusionOk="0">
                    <a:moveTo>
                      <a:pt x="864" y="0"/>
                    </a:moveTo>
                    <a:lnTo>
                      <a:pt x="0" y="2325"/>
                    </a:lnTo>
                    <a:lnTo>
                      <a:pt x="645" y="2421"/>
                    </a:lnTo>
                    <a:lnTo>
                      <a:pt x="864" y="0"/>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4793444" y="405763"/>
                <a:ext cx="276535" cy="256144"/>
              </a:xfrm>
              <a:custGeom>
                <a:avLst/>
                <a:gdLst/>
                <a:ahLst/>
                <a:cxnLst/>
                <a:rect l="l" t="t" r="r" b="b"/>
                <a:pathLst>
                  <a:path w="1888" h="1745" extrusionOk="0">
                    <a:moveTo>
                      <a:pt x="394" y="1"/>
                    </a:moveTo>
                    <a:cubicBezTo>
                      <a:pt x="290" y="299"/>
                      <a:pt x="131" y="750"/>
                      <a:pt x="0" y="1135"/>
                    </a:cubicBezTo>
                    <a:cubicBezTo>
                      <a:pt x="776" y="1405"/>
                      <a:pt x="1185" y="1745"/>
                      <a:pt x="1185" y="1745"/>
                    </a:cubicBezTo>
                    <a:lnTo>
                      <a:pt x="1887" y="734"/>
                    </a:lnTo>
                    <a:cubicBezTo>
                      <a:pt x="1887" y="734"/>
                      <a:pt x="1255" y="325"/>
                      <a:pt x="394"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 name="Google Shape;556;p35"/>
            <p:cNvSpPr/>
            <p:nvPr/>
          </p:nvSpPr>
          <p:spPr>
            <a:xfrm rot="1345818">
              <a:off x="4204163" y="429429"/>
              <a:ext cx="574710" cy="307902"/>
            </a:xfrm>
            <a:custGeom>
              <a:avLst/>
              <a:gdLst/>
              <a:ahLst/>
              <a:cxnLst/>
              <a:rect l="l" t="t" r="r" b="b"/>
              <a:pathLst>
                <a:path w="5055" h="2508" extrusionOk="0">
                  <a:moveTo>
                    <a:pt x="0" y="1"/>
                  </a:moveTo>
                  <a:lnTo>
                    <a:pt x="2647" y="2507"/>
                  </a:lnTo>
                  <a:lnTo>
                    <a:pt x="3228" y="1275"/>
                  </a:lnTo>
                  <a:lnTo>
                    <a:pt x="5054" y="2352"/>
                  </a:lnTo>
                  <a:lnTo>
                    <a:pt x="2726" y="134"/>
                  </a:lnTo>
                  <a:lnTo>
                    <a:pt x="2380" y="1214"/>
                  </a:lnTo>
                  <a:lnTo>
                    <a:pt x="0"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rot="1345818">
              <a:off x="4799491" y="178559"/>
              <a:ext cx="234091" cy="636183"/>
            </a:xfrm>
            <a:custGeom>
              <a:avLst/>
              <a:gdLst/>
              <a:ahLst/>
              <a:cxnLst/>
              <a:rect l="l" t="t" r="r" b="b"/>
              <a:pathLst>
                <a:path w="2059" h="5182" extrusionOk="0">
                  <a:moveTo>
                    <a:pt x="1" y="1"/>
                  </a:moveTo>
                  <a:lnTo>
                    <a:pt x="201" y="3638"/>
                  </a:lnTo>
                  <a:lnTo>
                    <a:pt x="1468" y="3142"/>
                  </a:lnTo>
                  <a:lnTo>
                    <a:pt x="2059" y="5182"/>
                  </a:lnTo>
                  <a:lnTo>
                    <a:pt x="1891" y="1970"/>
                  </a:lnTo>
                  <a:lnTo>
                    <a:pt x="896" y="2513"/>
                  </a:lnTo>
                  <a:lnTo>
                    <a:pt x="1"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35"/>
          <p:cNvSpPr txBox="1">
            <a:spLocks noGrp="1"/>
          </p:cNvSpPr>
          <p:nvPr>
            <p:ph type="title"/>
          </p:nvPr>
        </p:nvSpPr>
        <p:spPr>
          <a:xfrm>
            <a:off x="2353529" y="1642474"/>
            <a:ext cx="4324200" cy="21449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Driver Drowsiness Detection System for Accident Prevention</a:t>
            </a:r>
            <a:endParaRPr lang="fr-CA" sz="3600" dirty="0"/>
          </a:p>
        </p:txBody>
      </p:sp>
      <p:grpSp>
        <p:nvGrpSpPr>
          <p:cNvPr id="559" name="Google Shape;559;p35"/>
          <p:cNvGrpSpPr/>
          <p:nvPr/>
        </p:nvGrpSpPr>
        <p:grpSpPr>
          <a:xfrm>
            <a:off x="513002" y="564442"/>
            <a:ext cx="1747610" cy="2358748"/>
            <a:chOff x="513002" y="564442"/>
            <a:chExt cx="1747610" cy="2358748"/>
          </a:xfrm>
        </p:grpSpPr>
        <p:sp>
          <p:nvSpPr>
            <p:cNvPr id="560" name="Google Shape;560;p35"/>
            <p:cNvSpPr/>
            <p:nvPr/>
          </p:nvSpPr>
          <p:spPr>
            <a:xfrm rot="-436444">
              <a:off x="609687" y="655106"/>
              <a:ext cx="1520994" cy="1883850"/>
            </a:xfrm>
            <a:custGeom>
              <a:avLst/>
              <a:gdLst/>
              <a:ahLst/>
              <a:cxnLst/>
              <a:rect l="l" t="t" r="r" b="b"/>
              <a:pathLst>
                <a:path w="13362" h="15359" extrusionOk="0">
                  <a:moveTo>
                    <a:pt x="6840" y="1"/>
                  </a:moveTo>
                  <a:cubicBezTo>
                    <a:pt x="3985" y="1"/>
                    <a:pt x="1178" y="1738"/>
                    <a:pt x="366" y="4586"/>
                  </a:cubicBezTo>
                  <a:cubicBezTo>
                    <a:pt x="1" y="5860"/>
                    <a:pt x="7" y="7242"/>
                    <a:pt x="401" y="8513"/>
                  </a:cubicBezTo>
                  <a:cubicBezTo>
                    <a:pt x="836" y="9917"/>
                    <a:pt x="1678" y="11203"/>
                    <a:pt x="2869" y="12083"/>
                  </a:cubicBezTo>
                  <a:cubicBezTo>
                    <a:pt x="4257" y="13109"/>
                    <a:pt x="5420" y="13665"/>
                    <a:pt x="6071" y="15358"/>
                  </a:cubicBezTo>
                  <a:cubicBezTo>
                    <a:pt x="8215" y="14631"/>
                    <a:pt x="10360" y="13913"/>
                    <a:pt x="12501" y="13186"/>
                  </a:cubicBezTo>
                  <a:cubicBezTo>
                    <a:pt x="12415" y="12957"/>
                    <a:pt x="12374" y="12836"/>
                    <a:pt x="12288" y="12592"/>
                  </a:cubicBezTo>
                  <a:cubicBezTo>
                    <a:pt x="11770" y="11108"/>
                    <a:pt x="12596" y="9882"/>
                    <a:pt x="12971" y="8503"/>
                  </a:cubicBezTo>
                  <a:cubicBezTo>
                    <a:pt x="13362" y="7058"/>
                    <a:pt x="13320" y="5501"/>
                    <a:pt x="12793" y="4097"/>
                  </a:cubicBezTo>
                  <a:cubicBezTo>
                    <a:pt x="12104" y="2258"/>
                    <a:pt x="10630" y="746"/>
                    <a:pt x="8524" y="209"/>
                  </a:cubicBezTo>
                  <a:cubicBezTo>
                    <a:pt x="7971" y="69"/>
                    <a:pt x="7404" y="1"/>
                    <a:pt x="68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rot="-436444">
              <a:off x="919511" y="635469"/>
              <a:ext cx="1202385" cy="1746231"/>
            </a:xfrm>
            <a:custGeom>
              <a:avLst/>
              <a:gdLst/>
              <a:ahLst/>
              <a:cxnLst/>
              <a:rect l="l" t="t" r="r" b="b"/>
              <a:pathLst>
                <a:path w="10563" h="14237" extrusionOk="0">
                  <a:moveTo>
                    <a:pt x="4042" y="0"/>
                  </a:moveTo>
                  <a:cubicBezTo>
                    <a:pt x="2598" y="0"/>
                    <a:pt x="1168" y="444"/>
                    <a:pt x="0" y="1253"/>
                  </a:cubicBezTo>
                  <a:cubicBezTo>
                    <a:pt x="325" y="1208"/>
                    <a:pt x="652" y="1184"/>
                    <a:pt x="980" y="1184"/>
                  </a:cubicBezTo>
                  <a:cubicBezTo>
                    <a:pt x="1543" y="1184"/>
                    <a:pt x="2107" y="1253"/>
                    <a:pt x="2659" y="1393"/>
                  </a:cubicBezTo>
                  <a:cubicBezTo>
                    <a:pt x="4768" y="1930"/>
                    <a:pt x="6239" y="3439"/>
                    <a:pt x="6932" y="5281"/>
                  </a:cubicBezTo>
                  <a:cubicBezTo>
                    <a:pt x="7459" y="6685"/>
                    <a:pt x="7497" y="8242"/>
                    <a:pt x="7106" y="9684"/>
                  </a:cubicBezTo>
                  <a:cubicBezTo>
                    <a:pt x="6732" y="11063"/>
                    <a:pt x="5906" y="12292"/>
                    <a:pt x="6423" y="13772"/>
                  </a:cubicBezTo>
                  <a:cubicBezTo>
                    <a:pt x="6493" y="13966"/>
                    <a:pt x="6535" y="14084"/>
                    <a:pt x="6592" y="14236"/>
                  </a:cubicBezTo>
                  <a:cubicBezTo>
                    <a:pt x="7627" y="13887"/>
                    <a:pt x="8666" y="13537"/>
                    <a:pt x="9702" y="13185"/>
                  </a:cubicBezTo>
                  <a:cubicBezTo>
                    <a:pt x="9616" y="12956"/>
                    <a:pt x="9575" y="12835"/>
                    <a:pt x="9489" y="12591"/>
                  </a:cubicBezTo>
                  <a:cubicBezTo>
                    <a:pt x="8971" y="11107"/>
                    <a:pt x="9797" y="9881"/>
                    <a:pt x="10172" y="8502"/>
                  </a:cubicBezTo>
                  <a:cubicBezTo>
                    <a:pt x="10563" y="7057"/>
                    <a:pt x="10521" y="5500"/>
                    <a:pt x="9994" y="4096"/>
                  </a:cubicBezTo>
                  <a:cubicBezTo>
                    <a:pt x="9305" y="2257"/>
                    <a:pt x="7831" y="745"/>
                    <a:pt x="5725" y="208"/>
                  </a:cubicBezTo>
                  <a:cubicBezTo>
                    <a:pt x="5172" y="68"/>
                    <a:pt x="4606" y="0"/>
                    <a:pt x="4042" y="0"/>
                  </a:cubicBezTo>
                  <a:close/>
                </a:path>
              </a:pathLst>
            </a:custGeom>
            <a:solidFill>
              <a:srgbClr val="233A47">
                <a:alpha val="5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2" name="Google Shape;562;p35"/>
            <p:cNvSpPr/>
            <p:nvPr/>
          </p:nvSpPr>
          <p:spPr>
            <a:xfrm rot="-436444">
              <a:off x="642470" y="1082347"/>
              <a:ext cx="362434" cy="628849"/>
            </a:xfrm>
            <a:custGeom>
              <a:avLst/>
              <a:gdLst/>
              <a:ahLst/>
              <a:cxnLst/>
              <a:rect l="l" t="t" r="r" b="b"/>
              <a:pathLst>
                <a:path w="3184" h="5127" extrusionOk="0">
                  <a:moveTo>
                    <a:pt x="2005" y="0"/>
                  </a:moveTo>
                  <a:cubicBezTo>
                    <a:pt x="1332" y="0"/>
                    <a:pt x="597" y="970"/>
                    <a:pt x="309" y="2283"/>
                  </a:cubicBezTo>
                  <a:cubicBezTo>
                    <a:pt x="1" y="3691"/>
                    <a:pt x="328" y="4958"/>
                    <a:pt x="1037" y="5111"/>
                  </a:cubicBezTo>
                  <a:cubicBezTo>
                    <a:pt x="1085" y="5121"/>
                    <a:pt x="1133" y="5126"/>
                    <a:pt x="1182" y="5126"/>
                  </a:cubicBezTo>
                  <a:cubicBezTo>
                    <a:pt x="1855" y="5126"/>
                    <a:pt x="2592" y="4154"/>
                    <a:pt x="2876" y="2843"/>
                  </a:cubicBezTo>
                  <a:cubicBezTo>
                    <a:pt x="3184" y="1438"/>
                    <a:pt x="2857" y="171"/>
                    <a:pt x="2148" y="15"/>
                  </a:cubicBezTo>
                  <a:cubicBezTo>
                    <a:pt x="2101" y="5"/>
                    <a:pt x="2053" y="0"/>
                    <a:pt x="2005" y="0"/>
                  </a:cubicBezTo>
                  <a:close/>
                </a:path>
              </a:pathLst>
            </a:custGeom>
            <a:solidFill>
              <a:srgbClr val="233A47">
                <a:alpha val="5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3" name="Google Shape;563;p35"/>
            <p:cNvSpPr/>
            <p:nvPr/>
          </p:nvSpPr>
          <p:spPr>
            <a:xfrm rot="-436444">
              <a:off x="819642" y="1770629"/>
              <a:ext cx="124530" cy="145959"/>
            </a:xfrm>
            <a:custGeom>
              <a:avLst/>
              <a:gdLst/>
              <a:ahLst/>
              <a:cxnLst/>
              <a:rect l="l" t="t" r="r" b="b"/>
              <a:pathLst>
                <a:path w="1094" h="1190" extrusionOk="0">
                  <a:moveTo>
                    <a:pt x="400" y="1"/>
                  </a:moveTo>
                  <a:cubicBezTo>
                    <a:pt x="348" y="1"/>
                    <a:pt x="297" y="12"/>
                    <a:pt x="251" y="36"/>
                  </a:cubicBezTo>
                  <a:cubicBezTo>
                    <a:pt x="39" y="147"/>
                    <a:pt x="0" y="490"/>
                    <a:pt x="162" y="799"/>
                  </a:cubicBezTo>
                  <a:cubicBezTo>
                    <a:pt x="289" y="1040"/>
                    <a:pt x="502" y="1190"/>
                    <a:pt x="691" y="1190"/>
                  </a:cubicBezTo>
                  <a:cubicBezTo>
                    <a:pt x="743" y="1190"/>
                    <a:pt x="793" y="1178"/>
                    <a:pt x="839" y="1154"/>
                  </a:cubicBezTo>
                  <a:cubicBezTo>
                    <a:pt x="1052" y="1043"/>
                    <a:pt x="1093" y="703"/>
                    <a:pt x="931" y="392"/>
                  </a:cubicBezTo>
                  <a:cubicBezTo>
                    <a:pt x="802" y="151"/>
                    <a:pt x="588" y="1"/>
                    <a:pt x="400" y="1"/>
                  </a:cubicBezTo>
                  <a:close/>
                </a:path>
              </a:pathLst>
            </a:custGeom>
            <a:solidFill>
              <a:srgbClr val="233A47">
                <a:alpha val="5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4" name="Google Shape;564;p35"/>
            <p:cNvSpPr/>
            <p:nvPr/>
          </p:nvSpPr>
          <p:spPr>
            <a:xfrm rot="-436444">
              <a:off x="1660258" y="2557787"/>
              <a:ext cx="496526" cy="334969"/>
            </a:xfrm>
            <a:custGeom>
              <a:avLst/>
              <a:gdLst/>
              <a:ahLst/>
              <a:cxnLst/>
              <a:rect l="l" t="t" r="r" b="b"/>
              <a:pathLst>
                <a:path w="4362" h="2731" extrusionOk="0">
                  <a:moveTo>
                    <a:pt x="4069" y="1"/>
                  </a:moveTo>
                  <a:lnTo>
                    <a:pt x="0" y="1446"/>
                  </a:lnTo>
                  <a:cubicBezTo>
                    <a:pt x="0" y="1446"/>
                    <a:pt x="620" y="2731"/>
                    <a:pt x="1843" y="2731"/>
                  </a:cubicBezTo>
                  <a:cubicBezTo>
                    <a:pt x="2080" y="2731"/>
                    <a:pt x="2339" y="2682"/>
                    <a:pt x="2621" y="2568"/>
                  </a:cubicBezTo>
                  <a:cubicBezTo>
                    <a:pt x="4362" y="1859"/>
                    <a:pt x="4069" y="1"/>
                    <a:pt x="4069"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rot="-436444">
              <a:off x="1828738" y="2547078"/>
              <a:ext cx="327375" cy="335215"/>
            </a:xfrm>
            <a:custGeom>
              <a:avLst/>
              <a:gdLst/>
              <a:ahLst/>
              <a:cxnLst/>
              <a:rect l="l" t="t" r="r" b="b"/>
              <a:pathLst>
                <a:path w="2876" h="2733" extrusionOk="0">
                  <a:moveTo>
                    <a:pt x="2583" y="1"/>
                  </a:moveTo>
                  <a:lnTo>
                    <a:pt x="982" y="569"/>
                  </a:lnTo>
                  <a:cubicBezTo>
                    <a:pt x="1001" y="989"/>
                    <a:pt x="941" y="2047"/>
                    <a:pt x="1" y="2695"/>
                  </a:cubicBezTo>
                  <a:cubicBezTo>
                    <a:pt x="114" y="2719"/>
                    <a:pt x="233" y="2732"/>
                    <a:pt x="359" y="2732"/>
                  </a:cubicBezTo>
                  <a:cubicBezTo>
                    <a:pt x="596" y="2732"/>
                    <a:pt x="854" y="2684"/>
                    <a:pt x="1135" y="2568"/>
                  </a:cubicBezTo>
                  <a:cubicBezTo>
                    <a:pt x="2876" y="1859"/>
                    <a:pt x="2583" y="1"/>
                    <a:pt x="2583" y="1"/>
                  </a:cubicBezTo>
                  <a:close/>
                </a:path>
              </a:pathLst>
            </a:custGeom>
            <a:solidFill>
              <a:srgbClr val="005374">
                <a:alpha val="6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rot="-436444">
              <a:off x="1508124" y="2369137"/>
              <a:ext cx="689581" cy="448057"/>
            </a:xfrm>
            <a:custGeom>
              <a:avLst/>
              <a:gdLst/>
              <a:ahLst/>
              <a:cxnLst/>
              <a:rect l="l" t="t" r="r" b="b"/>
              <a:pathLst>
                <a:path w="6058" h="3653" extrusionOk="0">
                  <a:moveTo>
                    <a:pt x="5199" y="0"/>
                  </a:moveTo>
                  <a:cubicBezTo>
                    <a:pt x="5163" y="0"/>
                    <a:pt x="5127" y="6"/>
                    <a:pt x="5092" y="19"/>
                  </a:cubicBezTo>
                  <a:lnTo>
                    <a:pt x="346" y="1674"/>
                  </a:lnTo>
                  <a:cubicBezTo>
                    <a:pt x="54" y="1775"/>
                    <a:pt x="0" y="2268"/>
                    <a:pt x="241" y="2652"/>
                  </a:cubicBezTo>
                  <a:lnTo>
                    <a:pt x="667" y="3332"/>
                  </a:lnTo>
                  <a:cubicBezTo>
                    <a:pt x="793" y="3535"/>
                    <a:pt x="972" y="3653"/>
                    <a:pt x="1136" y="3653"/>
                  </a:cubicBezTo>
                  <a:cubicBezTo>
                    <a:pt x="1167" y="3653"/>
                    <a:pt x="1197" y="3649"/>
                    <a:pt x="1226" y="3640"/>
                  </a:cubicBezTo>
                  <a:lnTo>
                    <a:pt x="5743" y="2299"/>
                  </a:lnTo>
                  <a:cubicBezTo>
                    <a:pt x="5950" y="2236"/>
                    <a:pt x="6058" y="1966"/>
                    <a:pt x="5994" y="1655"/>
                  </a:cubicBezTo>
                  <a:lnTo>
                    <a:pt x="5797" y="657"/>
                  </a:lnTo>
                  <a:cubicBezTo>
                    <a:pt x="5725" y="287"/>
                    <a:pt x="5453" y="0"/>
                    <a:pt x="51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rot="-436444">
              <a:off x="1889171" y="2344870"/>
              <a:ext cx="301649" cy="350669"/>
            </a:xfrm>
            <a:custGeom>
              <a:avLst/>
              <a:gdLst/>
              <a:ahLst/>
              <a:cxnLst/>
              <a:rect l="l" t="t" r="r" b="b"/>
              <a:pathLst>
                <a:path w="2650" h="2859" extrusionOk="0">
                  <a:moveTo>
                    <a:pt x="1791" y="0"/>
                  </a:moveTo>
                  <a:cubicBezTo>
                    <a:pt x="1755" y="0"/>
                    <a:pt x="1719" y="6"/>
                    <a:pt x="1684" y="19"/>
                  </a:cubicBezTo>
                  <a:lnTo>
                    <a:pt x="1" y="606"/>
                  </a:lnTo>
                  <a:cubicBezTo>
                    <a:pt x="210" y="683"/>
                    <a:pt x="407" y="927"/>
                    <a:pt x="467" y="1232"/>
                  </a:cubicBezTo>
                  <a:lnTo>
                    <a:pt x="664" y="2230"/>
                  </a:lnTo>
                  <a:cubicBezTo>
                    <a:pt x="722" y="2525"/>
                    <a:pt x="629" y="2779"/>
                    <a:pt x="445" y="2859"/>
                  </a:cubicBezTo>
                  <a:lnTo>
                    <a:pt x="2335" y="2299"/>
                  </a:lnTo>
                  <a:cubicBezTo>
                    <a:pt x="2542" y="2236"/>
                    <a:pt x="2650" y="1966"/>
                    <a:pt x="2586" y="1655"/>
                  </a:cubicBezTo>
                  <a:lnTo>
                    <a:pt x="2389" y="657"/>
                  </a:lnTo>
                  <a:cubicBezTo>
                    <a:pt x="2317" y="287"/>
                    <a:pt x="2045" y="0"/>
                    <a:pt x="1791" y="0"/>
                  </a:cubicBezTo>
                  <a:close/>
                </a:path>
              </a:pathLst>
            </a:custGeom>
            <a:solidFill>
              <a:srgbClr val="005374">
                <a:alpha val="625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8" name="Google Shape;568;p35"/>
            <p:cNvSpPr/>
            <p:nvPr/>
          </p:nvSpPr>
          <p:spPr>
            <a:xfrm rot="-436444">
              <a:off x="1327413" y="2125903"/>
              <a:ext cx="905175" cy="580278"/>
            </a:xfrm>
            <a:custGeom>
              <a:avLst/>
              <a:gdLst/>
              <a:ahLst/>
              <a:cxnLst/>
              <a:rect l="l" t="t" r="r" b="b"/>
              <a:pathLst>
                <a:path w="7952" h="4731" extrusionOk="0">
                  <a:moveTo>
                    <a:pt x="7118" y="0"/>
                  </a:moveTo>
                  <a:cubicBezTo>
                    <a:pt x="7076" y="0"/>
                    <a:pt x="7034" y="8"/>
                    <a:pt x="6992" y="23"/>
                  </a:cubicBezTo>
                  <a:lnTo>
                    <a:pt x="299" y="2545"/>
                  </a:lnTo>
                  <a:cubicBezTo>
                    <a:pt x="96" y="2622"/>
                    <a:pt x="0" y="2863"/>
                    <a:pt x="99" y="3060"/>
                  </a:cubicBezTo>
                  <a:lnTo>
                    <a:pt x="204" y="3263"/>
                  </a:lnTo>
                  <a:lnTo>
                    <a:pt x="296" y="3447"/>
                  </a:lnTo>
                  <a:lnTo>
                    <a:pt x="436" y="3721"/>
                  </a:lnTo>
                  <a:lnTo>
                    <a:pt x="531" y="3905"/>
                  </a:lnTo>
                  <a:lnTo>
                    <a:pt x="702" y="4245"/>
                  </a:lnTo>
                  <a:lnTo>
                    <a:pt x="798" y="4432"/>
                  </a:lnTo>
                  <a:lnTo>
                    <a:pt x="849" y="4531"/>
                  </a:lnTo>
                  <a:cubicBezTo>
                    <a:pt x="910" y="4657"/>
                    <a:pt x="1041" y="4731"/>
                    <a:pt x="1177" y="4731"/>
                  </a:cubicBezTo>
                  <a:cubicBezTo>
                    <a:pt x="1216" y="4731"/>
                    <a:pt x="1255" y="4724"/>
                    <a:pt x="1293" y="4712"/>
                  </a:cubicBezTo>
                  <a:lnTo>
                    <a:pt x="7669" y="2539"/>
                  </a:lnTo>
                  <a:cubicBezTo>
                    <a:pt x="7850" y="2479"/>
                    <a:pt x="7951" y="2288"/>
                    <a:pt x="7910" y="2104"/>
                  </a:cubicBezTo>
                  <a:lnTo>
                    <a:pt x="7891" y="2015"/>
                  </a:lnTo>
                  <a:lnTo>
                    <a:pt x="7843" y="1818"/>
                  </a:lnTo>
                  <a:lnTo>
                    <a:pt x="7732" y="1357"/>
                  </a:lnTo>
                  <a:lnTo>
                    <a:pt x="7688" y="1157"/>
                  </a:lnTo>
                  <a:lnTo>
                    <a:pt x="7573" y="671"/>
                  </a:lnTo>
                  <a:lnTo>
                    <a:pt x="7526" y="468"/>
                  </a:lnTo>
                  <a:lnTo>
                    <a:pt x="7481" y="287"/>
                  </a:lnTo>
                  <a:cubicBezTo>
                    <a:pt x="7441" y="114"/>
                    <a:pt x="7285" y="0"/>
                    <a:pt x="71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rot="-436444">
              <a:off x="1851282" y="2092762"/>
              <a:ext cx="369264" cy="398872"/>
            </a:xfrm>
            <a:custGeom>
              <a:avLst/>
              <a:gdLst/>
              <a:ahLst/>
              <a:cxnLst/>
              <a:rect l="l" t="t" r="r" b="b"/>
              <a:pathLst>
                <a:path w="3244" h="3252" extrusionOk="0">
                  <a:moveTo>
                    <a:pt x="1" y="885"/>
                  </a:moveTo>
                  <a:cubicBezTo>
                    <a:pt x="1" y="885"/>
                    <a:pt x="1" y="885"/>
                    <a:pt x="0" y="885"/>
                  </a:cubicBezTo>
                  <a:lnTo>
                    <a:pt x="1" y="885"/>
                  </a:lnTo>
                  <a:close/>
                  <a:moveTo>
                    <a:pt x="2415" y="0"/>
                  </a:moveTo>
                  <a:cubicBezTo>
                    <a:pt x="2372" y="0"/>
                    <a:pt x="2328" y="8"/>
                    <a:pt x="2284" y="24"/>
                  </a:cubicBezTo>
                  <a:lnTo>
                    <a:pt x="1" y="885"/>
                  </a:lnTo>
                  <a:lnTo>
                    <a:pt x="1" y="885"/>
                  </a:lnTo>
                  <a:cubicBezTo>
                    <a:pt x="44" y="869"/>
                    <a:pt x="88" y="861"/>
                    <a:pt x="131" y="861"/>
                  </a:cubicBezTo>
                  <a:cubicBezTo>
                    <a:pt x="297" y="861"/>
                    <a:pt x="449" y="974"/>
                    <a:pt x="489" y="1146"/>
                  </a:cubicBezTo>
                  <a:lnTo>
                    <a:pt x="918" y="2963"/>
                  </a:lnTo>
                  <a:cubicBezTo>
                    <a:pt x="944" y="3064"/>
                    <a:pt x="918" y="3169"/>
                    <a:pt x="864" y="3252"/>
                  </a:cubicBezTo>
                  <a:lnTo>
                    <a:pt x="2961" y="2537"/>
                  </a:lnTo>
                  <a:cubicBezTo>
                    <a:pt x="3142" y="2473"/>
                    <a:pt x="3243" y="2286"/>
                    <a:pt x="3202" y="2102"/>
                  </a:cubicBezTo>
                  <a:lnTo>
                    <a:pt x="2773" y="285"/>
                  </a:lnTo>
                  <a:cubicBezTo>
                    <a:pt x="2733" y="113"/>
                    <a:pt x="2581" y="0"/>
                    <a:pt x="2415" y="0"/>
                  </a:cubicBezTo>
                  <a:close/>
                </a:path>
              </a:pathLst>
            </a:custGeom>
            <a:solidFill>
              <a:srgbClr val="005374">
                <a:alpha val="625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0" name="Google Shape;570;p35"/>
            <p:cNvSpPr/>
            <p:nvPr/>
          </p:nvSpPr>
          <p:spPr>
            <a:xfrm rot="-436444">
              <a:off x="1351585" y="2182089"/>
              <a:ext cx="875238" cy="486448"/>
            </a:xfrm>
            <a:custGeom>
              <a:avLst/>
              <a:gdLst/>
              <a:ahLst/>
              <a:cxnLst/>
              <a:rect l="l" t="t" r="r" b="b"/>
              <a:pathLst>
                <a:path w="7689" h="3966" extrusionOk="0">
                  <a:moveTo>
                    <a:pt x="7323" y="1"/>
                  </a:moveTo>
                  <a:cubicBezTo>
                    <a:pt x="5369" y="871"/>
                    <a:pt x="3377" y="1656"/>
                    <a:pt x="1354" y="2348"/>
                  </a:cubicBezTo>
                  <a:cubicBezTo>
                    <a:pt x="903" y="2501"/>
                    <a:pt x="452" y="2653"/>
                    <a:pt x="1" y="2796"/>
                  </a:cubicBezTo>
                  <a:lnTo>
                    <a:pt x="93" y="2980"/>
                  </a:lnTo>
                  <a:cubicBezTo>
                    <a:pt x="2459" y="2221"/>
                    <a:pt x="4788" y="1338"/>
                    <a:pt x="7062" y="337"/>
                  </a:cubicBezTo>
                  <a:cubicBezTo>
                    <a:pt x="7164" y="293"/>
                    <a:pt x="7266" y="249"/>
                    <a:pt x="7370" y="204"/>
                  </a:cubicBezTo>
                  <a:lnTo>
                    <a:pt x="7323" y="1"/>
                  </a:lnTo>
                  <a:close/>
                  <a:moveTo>
                    <a:pt x="7485" y="690"/>
                  </a:moveTo>
                  <a:cubicBezTo>
                    <a:pt x="5487" y="1506"/>
                    <a:pt x="3457" y="2243"/>
                    <a:pt x="1398" y="2898"/>
                  </a:cubicBezTo>
                  <a:cubicBezTo>
                    <a:pt x="1011" y="3019"/>
                    <a:pt x="623" y="3139"/>
                    <a:pt x="233" y="3254"/>
                  </a:cubicBezTo>
                  <a:lnTo>
                    <a:pt x="328" y="3438"/>
                  </a:lnTo>
                  <a:cubicBezTo>
                    <a:pt x="2768" y="2704"/>
                    <a:pt x="5172" y="1853"/>
                    <a:pt x="7529" y="890"/>
                  </a:cubicBezTo>
                  <a:lnTo>
                    <a:pt x="7485" y="690"/>
                  </a:lnTo>
                  <a:close/>
                  <a:moveTo>
                    <a:pt x="7640" y="1351"/>
                  </a:moveTo>
                  <a:cubicBezTo>
                    <a:pt x="7269" y="1478"/>
                    <a:pt x="6897" y="1602"/>
                    <a:pt x="6525" y="1729"/>
                  </a:cubicBezTo>
                  <a:cubicBezTo>
                    <a:pt x="4905" y="2282"/>
                    <a:pt x="3289" y="2831"/>
                    <a:pt x="1668" y="3384"/>
                  </a:cubicBezTo>
                  <a:cubicBezTo>
                    <a:pt x="1278" y="3517"/>
                    <a:pt x="890" y="3648"/>
                    <a:pt x="499" y="3778"/>
                  </a:cubicBezTo>
                  <a:lnTo>
                    <a:pt x="595" y="3965"/>
                  </a:lnTo>
                  <a:cubicBezTo>
                    <a:pt x="1681" y="3594"/>
                    <a:pt x="2768" y="3222"/>
                    <a:pt x="3857" y="2853"/>
                  </a:cubicBezTo>
                  <a:cubicBezTo>
                    <a:pt x="5134" y="2418"/>
                    <a:pt x="6411" y="1983"/>
                    <a:pt x="7688" y="1548"/>
                  </a:cubicBezTo>
                  <a:lnTo>
                    <a:pt x="7640" y="135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rot="-436444">
              <a:off x="1186360" y="1473835"/>
              <a:ext cx="609786" cy="874158"/>
            </a:xfrm>
            <a:custGeom>
              <a:avLst/>
              <a:gdLst/>
              <a:ahLst/>
              <a:cxnLst/>
              <a:rect l="l" t="t" r="r" b="b"/>
              <a:pathLst>
                <a:path w="5357" h="7127" extrusionOk="0">
                  <a:moveTo>
                    <a:pt x="3919" y="205"/>
                  </a:moveTo>
                  <a:cubicBezTo>
                    <a:pt x="4174" y="205"/>
                    <a:pt x="4415" y="361"/>
                    <a:pt x="4511" y="615"/>
                  </a:cubicBezTo>
                  <a:cubicBezTo>
                    <a:pt x="4635" y="942"/>
                    <a:pt x="4470" y="1310"/>
                    <a:pt x="4143" y="1434"/>
                  </a:cubicBezTo>
                  <a:lnTo>
                    <a:pt x="3549" y="1657"/>
                  </a:lnTo>
                  <a:lnTo>
                    <a:pt x="3323" y="1062"/>
                  </a:lnTo>
                  <a:cubicBezTo>
                    <a:pt x="3199" y="735"/>
                    <a:pt x="3364" y="370"/>
                    <a:pt x="3695" y="246"/>
                  </a:cubicBezTo>
                  <a:cubicBezTo>
                    <a:pt x="3768" y="218"/>
                    <a:pt x="3844" y="205"/>
                    <a:pt x="3919" y="205"/>
                  </a:cubicBezTo>
                  <a:close/>
                  <a:moveTo>
                    <a:pt x="949" y="1323"/>
                  </a:moveTo>
                  <a:cubicBezTo>
                    <a:pt x="1205" y="1323"/>
                    <a:pt x="1447" y="1479"/>
                    <a:pt x="1541" y="1733"/>
                  </a:cubicBezTo>
                  <a:lnTo>
                    <a:pt x="1766" y="2330"/>
                  </a:lnTo>
                  <a:lnTo>
                    <a:pt x="1172" y="2552"/>
                  </a:lnTo>
                  <a:cubicBezTo>
                    <a:pt x="1099" y="2580"/>
                    <a:pt x="1023" y="2593"/>
                    <a:pt x="948" y="2593"/>
                  </a:cubicBezTo>
                  <a:cubicBezTo>
                    <a:pt x="692" y="2593"/>
                    <a:pt x="449" y="2437"/>
                    <a:pt x="353" y="2181"/>
                  </a:cubicBezTo>
                  <a:cubicBezTo>
                    <a:pt x="229" y="1853"/>
                    <a:pt x="397" y="1488"/>
                    <a:pt x="725" y="1364"/>
                  </a:cubicBezTo>
                  <a:cubicBezTo>
                    <a:pt x="798" y="1336"/>
                    <a:pt x="874" y="1323"/>
                    <a:pt x="949" y="1323"/>
                  </a:cubicBezTo>
                  <a:close/>
                  <a:moveTo>
                    <a:pt x="3428" y="1920"/>
                  </a:moveTo>
                  <a:lnTo>
                    <a:pt x="5092" y="6336"/>
                  </a:lnTo>
                  <a:lnTo>
                    <a:pt x="3691" y="6863"/>
                  </a:lnTo>
                  <a:lnTo>
                    <a:pt x="2030" y="2447"/>
                  </a:lnTo>
                  <a:lnTo>
                    <a:pt x="3428" y="1920"/>
                  </a:lnTo>
                  <a:close/>
                  <a:moveTo>
                    <a:pt x="3919" y="0"/>
                  </a:moveTo>
                  <a:cubicBezTo>
                    <a:pt x="3820" y="0"/>
                    <a:pt x="3719" y="18"/>
                    <a:pt x="3622" y="56"/>
                  </a:cubicBezTo>
                  <a:cubicBezTo>
                    <a:pt x="3190" y="218"/>
                    <a:pt x="2970" y="704"/>
                    <a:pt x="3132" y="1136"/>
                  </a:cubicBezTo>
                  <a:lnTo>
                    <a:pt x="3355" y="1730"/>
                  </a:lnTo>
                  <a:lnTo>
                    <a:pt x="1957" y="2257"/>
                  </a:lnTo>
                  <a:lnTo>
                    <a:pt x="1732" y="1663"/>
                  </a:lnTo>
                  <a:cubicBezTo>
                    <a:pt x="1606" y="1327"/>
                    <a:pt x="1286" y="1120"/>
                    <a:pt x="946" y="1120"/>
                  </a:cubicBezTo>
                  <a:cubicBezTo>
                    <a:pt x="848" y="1120"/>
                    <a:pt x="749" y="1137"/>
                    <a:pt x="651" y="1174"/>
                  </a:cubicBezTo>
                  <a:cubicBezTo>
                    <a:pt x="219" y="1336"/>
                    <a:pt x="0" y="1822"/>
                    <a:pt x="162" y="2254"/>
                  </a:cubicBezTo>
                  <a:cubicBezTo>
                    <a:pt x="291" y="2589"/>
                    <a:pt x="610" y="2796"/>
                    <a:pt x="949" y="2796"/>
                  </a:cubicBezTo>
                  <a:cubicBezTo>
                    <a:pt x="1047" y="2796"/>
                    <a:pt x="1146" y="2779"/>
                    <a:pt x="1242" y="2743"/>
                  </a:cubicBezTo>
                  <a:lnTo>
                    <a:pt x="1840" y="2521"/>
                  </a:lnTo>
                  <a:lnTo>
                    <a:pt x="3574" y="7127"/>
                  </a:lnTo>
                  <a:lnTo>
                    <a:pt x="5356" y="6456"/>
                  </a:lnTo>
                  <a:lnTo>
                    <a:pt x="3618" y="1847"/>
                  </a:lnTo>
                  <a:lnTo>
                    <a:pt x="4212" y="1625"/>
                  </a:lnTo>
                  <a:cubicBezTo>
                    <a:pt x="4644" y="1463"/>
                    <a:pt x="4864" y="977"/>
                    <a:pt x="4702" y="545"/>
                  </a:cubicBezTo>
                  <a:cubicBezTo>
                    <a:pt x="4576" y="208"/>
                    <a:pt x="4257" y="0"/>
                    <a:pt x="3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35"/>
          <p:cNvGrpSpPr/>
          <p:nvPr/>
        </p:nvGrpSpPr>
        <p:grpSpPr>
          <a:xfrm>
            <a:off x="6622567" y="2179150"/>
            <a:ext cx="1144997" cy="1613161"/>
            <a:chOff x="6622567" y="2179150"/>
            <a:chExt cx="1144997" cy="1613161"/>
          </a:xfrm>
        </p:grpSpPr>
        <p:sp>
          <p:nvSpPr>
            <p:cNvPr id="574" name="Google Shape;574;p35"/>
            <p:cNvSpPr/>
            <p:nvPr/>
          </p:nvSpPr>
          <p:spPr>
            <a:xfrm>
              <a:off x="7315324" y="2179150"/>
              <a:ext cx="322659" cy="242957"/>
            </a:xfrm>
            <a:custGeom>
              <a:avLst/>
              <a:gdLst/>
              <a:ahLst/>
              <a:cxnLst/>
              <a:rect l="l" t="t" r="r" b="b"/>
              <a:pathLst>
                <a:path w="2838" h="1979" extrusionOk="0">
                  <a:moveTo>
                    <a:pt x="759" y="1"/>
                  </a:moveTo>
                  <a:cubicBezTo>
                    <a:pt x="637" y="1"/>
                    <a:pt x="521" y="60"/>
                    <a:pt x="448" y="163"/>
                  </a:cubicBezTo>
                  <a:lnTo>
                    <a:pt x="137" y="608"/>
                  </a:lnTo>
                  <a:cubicBezTo>
                    <a:pt x="0" y="802"/>
                    <a:pt x="77" y="1075"/>
                    <a:pt x="296" y="1173"/>
                  </a:cubicBezTo>
                  <a:cubicBezTo>
                    <a:pt x="842" y="1421"/>
                    <a:pt x="1719" y="1755"/>
                    <a:pt x="2253" y="1955"/>
                  </a:cubicBezTo>
                  <a:cubicBezTo>
                    <a:pt x="2297" y="1971"/>
                    <a:pt x="2342" y="1979"/>
                    <a:pt x="2386" y="1979"/>
                  </a:cubicBezTo>
                  <a:cubicBezTo>
                    <a:pt x="2572" y="1979"/>
                    <a:pt x="2741" y="1841"/>
                    <a:pt x="2764" y="1640"/>
                  </a:cubicBezTo>
                  <a:lnTo>
                    <a:pt x="2824" y="1113"/>
                  </a:lnTo>
                  <a:cubicBezTo>
                    <a:pt x="2837" y="996"/>
                    <a:pt x="2796" y="878"/>
                    <a:pt x="2710" y="795"/>
                  </a:cubicBezTo>
                  <a:cubicBezTo>
                    <a:pt x="2551" y="640"/>
                    <a:pt x="2259" y="392"/>
                    <a:pt x="1941" y="262"/>
                  </a:cubicBezTo>
                  <a:cubicBezTo>
                    <a:pt x="1611" y="125"/>
                    <a:pt x="1103" y="43"/>
                    <a:pt x="810" y="4"/>
                  </a:cubicBezTo>
                  <a:cubicBezTo>
                    <a:pt x="793" y="2"/>
                    <a:pt x="776" y="1"/>
                    <a:pt x="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6622567" y="2224202"/>
              <a:ext cx="1144997" cy="1568109"/>
            </a:xfrm>
            <a:custGeom>
              <a:avLst/>
              <a:gdLst/>
              <a:ahLst/>
              <a:cxnLst/>
              <a:rect l="l" t="t" r="r" b="b"/>
              <a:pathLst>
                <a:path w="10071" h="12773" extrusionOk="0">
                  <a:moveTo>
                    <a:pt x="5337" y="0"/>
                  </a:moveTo>
                  <a:cubicBezTo>
                    <a:pt x="5192" y="0"/>
                    <a:pt x="5048" y="9"/>
                    <a:pt x="4905" y="27"/>
                  </a:cubicBezTo>
                  <a:cubicBezTo>
                    <a:pt x="4648" y="59"/>
                    <a:pt x="4429" y="214"/>
                    <a:pt x="4318" y="446"/>
                  </a:cubicBezTo>
                  <a:lnTo>
                    <a:pt x="3028" y="3165"/>
                  </a:lnTo>
                  <a:lnTo>
                    <a:pt x="112" y="9299"/>
                  </a:lnTo>
                  <a:cubicBezTo>
                    <a:pt x="1" y="9531"/>
                    <a:pt x="16" y="9805"/>
                    <a:pt x="156" y="10021"/>
                  </a:cubicBezTo>
                  <a:cubicBezTo>
                    <a:pt x="474" y="10519"/>
                    <a:pt x="1316" y="11393"/>
                    <a:pt x="3498" y="12193"/>
                  </a:cubicBezTo>
                  <a:cubicBezTo>
                    <a:pt x="4697" y="12632"/>
                    <a:pt x="5527" y="12772"/>
                    <a:pt x="6099" y="12772"/>
                  </a:cubicBezTo>
                  <a:cubicBezTo>
                    <a:pt x="6512" y="12772"/>
                    <a:pt x="6789" y="12699"/>
                    <a:pt x="6973" y="12613"/>
                  </a:cubicBezTo>
                  <a:cubicBezTo>
                    <a:pt x="7167" y="12524"/>
                    <a:pt x="7307" y="12346"/>
                    <a:pt x="7361" y="12143"/>
                  </a:cubicBezTo>
                  <a:lnTo>
                    <a:pt x="9219" y="5348"/>
                  </a:lnTo>
                  <a:lnTo>
                    <a:pt x="9988" y="2533"/>
                  </a:lnTo>
                  <a:cubicBezTo>
                    <a:pt x="10071" y="2231"/>
                    <a:pt x="9953" y="1907"/>
                    <a:pt x="9696" y="1726"/>
                  </a:cubicBezTo>
                  <a:cubicBezTo>
                    <a:pt x="8882" y="1153"/>
                    <a:pt x="7032" y="0"/>
                    <a:pt x="5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6622567" y="2612757"/>
              <a:ext cx="1048245" cy="1179550"/>
            </a:xfrm>
            <a:custGeom>
              <a:avLst/>
              <a:gdLst/>
              <a:ahLst/>
              <a:cxnLst/>
              <a:rect l="l" t="t" r="r" b="b"/>
              <a:pathLst>
                <a:path w="9220" h="9608" extrusionOk="0">
                  <a:moveTo>
                    <a:pt x="3028" y="0"/>
                  </a:moveTo>
                  <a:lnTo>
                    <a:pt x="112" y="6134"/>
                  </a:lnTo>
                  <a:cubicBezTo>
                    <a:pt x="1" y="6366"/>
                    <a:pt x="16" y="6640"/>
                    <a:pt x="156" y="6856"/>
                  </a:cubicBezTo>
                  <a:cubicBezTo>
                    <a:pt x="474" y="7354"/>
                    <a:pt x="1316" y="8228"/>
                    <a:pt x="3498" y="9028"/>
                  </a:cubicBezTo>
                  <a:cubicBezTo>
                    <a:pt x="4697" y="9467"/>
                    <a:pt x="5527" y="9607"/>
                    <a:pt x="6099" y="9607"/>
                  </a:cubicBezTo>
                  <a:cubicBezTo>
                    <a:pt x="6512" y="9607"/>
                    <a:pt x="6789" y="9534"/>
                    <a:pt x="6973" y="9448"/>
                  </a:cubicBezTo>
                  <a:cubicBezTo>
                    <a:pt x="7167" y="9359"/>
                    <a:pt x="7307" y="9181"/>
                    <a:pt x="7361" y="8978"/>
                  </a:cubicBezTo>
                  <a:lnTo>
                    <a:pt x="9219" y="2183"/>
                  </a:lnTo>
                  <a:cubicBezTo>
                    <a:pt x="8444" y="1592"/>
                    <a:pt x="7424" y="976"/>
                    <a:pt x="6138" y="499"/>
                  </a:cubicBezTo>
                  <a:cubicBezTo>
                    <a:pt x="5090" y="115"/>
                    <a:pt x="3901" y="13"/>
                    <a:pt x="3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6881554" y="2251210"/>
              <a:ext cx="886006" cy="1541100"/>
            </a:xfrm>
            <a:custGeom>
              <a:avLst/>
              <a:gdLst/>
              <a:ahLst/>
              <a:cxnLst/>
              <a:rect l="l" t="t" r="r" b="b"/>
              <a:pathLst>
                <a:path w="7793" h="12553" extrusionOk="0">
                  <a:moveTo>
                    <a:pt x="4448" y="1"/>
                  </a:moveTo>
                  <a:lnTo>
                    <a:pt x="4448" y="1"/>
                  </a:lnTo>
                  <a:cubicBezTo>
                    <a:pt x="5054" y="312"/>
                    <a:pt x="5566" y="649"/>
                    <a:pt x="5902" y="884"/>
                  </a:cubicBezTo>
                  <a:cubicBezTo>
                    <a:pt x="6160" y="1065"/>
                    <a:pt x="6277" y="1389"/>
                    <a:pt x="6191" y="1691"/>
                  </a:cubicBezTo>
                  <a:lnTo>
                    <a:pt x="5426" y="4505"/>
                  </a:lnTo>
                  <a:lnTo>
                    <a:pt x="3568" y="11300"/>
                  </a:lnTo>
                  <a:cubicBezTo>
                    <a:pt x="3510" y="11503"/>
                    <a:pt x="3371" y="11681"/>
                    <a:pt x="3180" y="11770"/>
                  </a:cubicBezTo>
                  <a:cubicBezTo>
                    <a:pt x="2995" y="11856"/>
                    <a:pt x="2716" y="11929"/>
                    <a:pt x="2302" y="11929"/>
                  </a:cubicBezTo>
                  <a:cubicBezTo>
                    <a:pt x="1779" y="11929"/>
                    <a:pt x="1039" y="11812"/>
                    <a:pt x="0" y="11456"/>
                  </a:cubicBezTo>
                  <a:lnTo>
                    <a:pt x="0" y="11456"/>
                  </a:lnTo>
                  <a:cubicBezTo>
                    <a:pt x="350" y="11627"/>
                    <a:pt x="756" y="11802"/>
                    <a:pt x="1220" y="11973"/>
                  </a:cubicBezTo>
                  <a:cubicBezTo>
                    <a:pt x="2419" y="12412"/>
                    <a:pt x="3249" y="12552"/>
                    <a:pt x="3821" y="12552"/>
                  </a:cubicBezTo>
                  <a:cubicBezTo>
                    <a:pt x="4234" y="12552"/>
                    <a:pt x="4511" y="12479"/>
                    <a:pt x="4695" y="12393"/>
                  </a:cubicBezTo>
                  <a:cubicBezTo>
                    <a:pt x="4889" y="12304"/>
                    <a:pt x="5029" y="12126"/>
                    <a:pt x="5083" y="11923"/>
                  </a:cubicBezTo>
                  <a:lnTo>
                    <a:pt x="6941" y="5128"/>
                  </a:lnTo>
                  <a:lnTo>
                    <a:pt x="7710" y="2313"/>
                  </a:lnTo>
                  <a:cubicBezTo>
                    <a:pt x="7793" y="2011"/>
                    <a:pt x="7675" y="1687"/>
                    <a:pt x="7418" y="1506"/>
                  </a:cubicBezTo>
                  <a:cubicBezTo>
                    <a:pt x="6827" y="1090"/>
                    <a:pt x="5680" y="363"/>
                    <a:pt x="4448" y="1"/>
                  </a:cubicBezTo>
                  <a:close/>
                </a:path>
              </a:pathLst>
            </a:custGeom>
            <a:solidFill>
              <a:srgbClr val="233A47">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7220225" y="2367085"/>
              <a:ext cx="194414" cy="228961"/>
            </a:xfrm>
            <a:custGeom>
              <a:avLst/>
              <a:gdLst/>
              <a:ahLst/>
              <a:cxnLst/>
              <a:rect l="l" t="t" r="r" b="b"/>
              <a:pathLst>
                <a:path w="1710" h="1865" extrusionOk="0">
                  <a:moveTo>
                    <a:pt x="823" y="0"/>
                  </a:moveTo>
                  <a:cubicBezTo>
                    <a:pt x="772" y="0"/>
                    <a:pt x="723" y="35"/>
                    <a:pt x="706" y="86"/>
                  </a:cubicBezTo>
                  <a:lnTo>
                    <a:pt x="601" y="426"/>
                  </a:lnTo>
                  <a:cubicBezTo>
                    <a:pt x="583" y="478"/>
                    <a:pt x="535" y="510"/>
                    <a:pt x="484" y="510"/>
                  </a:cubicBezTo>
                  <a:cubicBezTo>
                    <a:pt x="469" y="510"/>
                    <a:pt x="454" y="508"/>
                    <a:pt x="439" y="502"/>
                  </a:cubicBezTo>
                  <a:lnTo>
                    <a:pt x="216" y="420"/>
                  </a:lnTo>
                  <a:cubicBezTo>
                    <a:pt x="201" y="413"/>
                    <a:pt x="186" y="410"/>
                    <a:pt x="171" y="410"/>
                  </a:cubicBezTo>
                  <a:cubicBezTo>
                    <a:pt x="116" y="410"/>
                    <a:pt x="67" y="448"/>
                    <a:pt x="54" y="505"/>
                  </a:cubicBezTo>
                  <a:lnTo>
                    <a:pt x="13" y="683"/>
                  </a:lnTo>
                  <a:cubicBezTo>
                    <a:pt x="0" y="737"/>
                    <a:pt x="29" y="794"/>
                    <a:pt x="80" y="820"/>
                  </a:cubicBezTo>
                  <a:lnTo>
                    <a:pt x="328" y="934"/>
                  </a:lnTo>
                  <a:cubicBezTo>
                    <a:pt x="385" y="963"/>
                    <a:pt x="410" y="1023"/>
                    <a:pt x="394" y="1083"/>
                  </a:cubicBezTo>
                  <a:lnTo>
                    <a:pt x="248" y="1550"/>
                  </a:lnTo>
                  <a:cubicBezTo>
                    <a:pt x="229" y="1608"/>
                    <a:pt x="254" y="1668"/>
                    <a:pt x="308" y="1697"/>
                  </a:cubicBezTo>
                  <a:cubicBezTo>
                    <a:pt x="440" y="1758"/>
                    <a:pt x="664" y="1864"/>
                    <a:pt x="720" y="1864"/>
                  </a:cubicBezTo>
                  <a:cubicBezTo>
                    <a:pt x="725" y="1864"/>
                    <a:pt x="729" y="1864"/>
                    <a:pt x="731" y="1862"/>
                  </a:cubicBezTo>
                  <a:cubicBezTo>
                    <a:pt x="744" y="1849"/>
                    <a:pt x="849" y="1639"/>
                    <a:pt x="979" y="1373"/>
                  </a:cubicBezTo>
                  <a:cubicBezTo>
                    <a:pt x="1002" y="1330"/>
                    <a:pt x="1046" y="1305"/>
                    <a:pt x="1092" y="1305"/>
                  </a:cubicBezTo>
                  <a:cubicBezTo>
                    <a:pt x="1108" y="1305"/>
                    <a:pt x="1125" y="1309"/>
                    <a:pt x="1141" y="1315"/>
                  </a:cubicBezTo>
                  <a:lnTo>
                    <a:pt x="1389" y="1433"/>
                  </a:lnTo>
                  <a:cubicBezTo>
                    <a:pt x="1405" y="1441"/>
                    <a:pt x="1423" y="1445"/>
                    <a:pt x="1441" y="1445"/>
                  </a:cubicBezTo>
                  <a:cubicBezTo>
                    <a:pt x="1486" y="1445"/>
                    <a:pt x="1530" y="1419"/>
                    <a:pt x="1551" y="1376"/>
                  </a:cubicBezTo>
                  <a:lnTo>
                    <a:pt x="1678" y="1112"/>
                  </a:lnTo>
                  <a:cubicBezTo>
                    <a:pt x="1709" y="1045"/>
                    <a:pt x="1678" y="969"/>
                    <a:pt x="1611" y="944"/>
                  </a:cubicBezTo>
                  <a:lnTo>
                    <a:pt x="1382" y="858"/>
                  </a:lnTo>
                  <a:cubicBezTo>
                    <a:pt x="1312" y="832"/>
                    <a:pt x="1284" y="753"/>
                    <a:pt x="1315" y="690"/>
                  </a:cubicBezTo>
                  <a:cubicBezTo>
                    <a:pt x="1373" y="569"/>
                    <a:pt x="1423" y="467"/>
                    <a:pt x="1458" y="391"/>
                  </a:cubicBezTo>
                  <a:cubicBezTo>
                    <a:pt x="1490" y="327"/>
                    <a:pt x="1458" y="251"/>
                    <a:pt x="1395" y="226"/>
                  </a:cubicBezTo>
                  <a:lnTo>
                    <a:pt x="868" y="10"/>
                  </a:lnTo>
                  <a:cubicBezTo>
                    <a:pt x="853" y="3"/>
                    <a:pt x="838" y="0"/>
                    <a:pt x="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6900742" y="3335940"/>
              <a:ext cx="210672" cy="138236"/>
            </a:xfrm>
            <a:custGeom>
              <a:avLst/>
              <a:gdLst/>
              <a:ahLst/>
              <a:cxnLst/>
              <a:rect l="l" t="t" r="r" b="b"/>
              <a:pathLst>
                <a:path w="1853" h="1126" extrusionOk="0">
                  <a:moveTo>
                    <a:pt x="215" y="0"/>
                  </a:moveTo>
                  <a:cubicBezTo>
                    <a:pt x="166" y="0"/>
                    <a:pt x="121" y="33"/>
                    <a:pt x="106" y="82"/>
                  </a:cubicBezTo>
                  <a:lnTo>
                    <a:pt x="17" y="371"/>
                  </a:lnTo>
                  <a:cubicBezTo>
                    <a:pt x="1" y="425"/>
                    <a:pt x="30" y="485"/>
                    <a:pt x="84" y="508"/>
                  </a:cubicBezTo>
                  <a:lnTo>
                    <a:pt x="1567" y="1117"/>
                  </a:lnTo>
                  <a:cubicBezTo>
                    <a:pt x="1581" y="1123"/>
                    <a:pt x="1595" y="1125"/>
                    <a:pt x="1609" y="1125"/>
                  </a:cubicBezTo>
                  <a:cubicBezTo>
                    <a:pt x="1654" y="1125"/>
                    <a:pt x="1696" y="1100"/>
                    <a:pt x="1713" y="1054"/>
                  </a:cubicBezTo>
                  <a:lnTo>
                    <a:pt x="1828" y="778"/>
                  </a:lnTo>
                  <a:cubicBezTo>
                    <a:pt x="1853" y="717"/>
                    <a:pt x="1824" y="654"/>
                    <a:pt x="1767" y="628"/>
                  </a:cubicBezTo>
                  <a:lnTo>
                    <a:pt x="258" y="9"/>
                  </a:lnTo>
                  <a:cubicBezTo>
                    <a:pt x="244" y="3"/>
                    <a:pt x="230" y="0"/>
                    <a:pt x="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4E8BFE3-86B1-0382-A84C-03CF070D997B}"/>
              </a:ext>
            </a:extLst>
          </p:cNvPr>
          <p:cNvSpPr txBox="1"/>
          <p:nvPr/>
        </p:nvSpPr>
        <p:spPr>
          <a:xfrm>
            <a:off x="741679" y="241305"/>
            <a:ext cx="7250853" cy="1461939"/>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0"/>
              </a:spcBef>
              <a:spcAft>
                <a:spcPts val="0"/>
              </a:spcAft>
              <a:buClr>
                <a:srgbClr val="C42E22"/>
              </a:buClr>
              <a:buSzPts val="1400"/>
              <a:buFont typeface="Raleway"/>
              <a:buChar char="●"/>
              <a:tabLst/>
              <a:defRPr/>
            </a:pPr>
            <a:r>
              <a:rPr kumimoji="0" lang="en-US" sz="1400" b="0" i="0" u="none" strike="noStrike" kern="0" cap="none" spc="0" normalizeH="0" baseline="0" noProof="0" dirty="0">
                <a:ln>
                  <a:noFill/>
                </a:ln>
                <a:solidFill>
                  <a:srgbClr val="191919"/>
                </a:solidFill>
                <a:effectLst/>
                <a:uLnTx/>
                <a:uFillTx/>
                <a:latin typeface="Raleway"/>
                <a:sym typeface="Raleway"/>
              </a:rPr>
              <a:t>To start, we will apply OpenCV’s </a:t>
            </a:r>
            <a:r>
              <a:rPr kumimoji="0" lang="en-US" sz="1400" b="0" i="0" u="none" strike="noStrike" kern="0" cap="none" spc="0" normalizeH="0" baseline="0" noProof="0" dirty="0" err="1">
                <a:ln>
                  <a:noFill/>
                </a:ln>
                <a:solidFill>
                  <a:srgbClr val="191919"/>
                </a:solidFill>
                <a:effectLst/>
                <a:uLnTx/>
                <a:uFillTx/>
                <a:latin typeface="Raleway"/>
                <a:sym typeface="Raleway"/>
              </a:rPr>
              <a:t>Haar</a:t>
            </a:r>
            <a:r>
              <a:rPr kumimoji="0" lang="en-US" sz="1400" b="0" i="0" u="none" strike="noStrike" kern="0" cap="none" spc="0" normalizeH="0" baseline="0" noProof="0" dirty="0">
                <a:ln>
                  <a:noFill/>
                </a:ln>
                <a:solidFill>
                  <a:srgbClr val="191919"/>
                </a:solidFill>
                <a:effectLst/>
                <a:uLnTx/>
                <a:uFillTx/>
                <a:latin typeface="Raleway"/>
                <a:sym typeface="Raleway"/>
              </a:rPr>
              <a:t> cascades to detect the face in an image, which boils down to finding the bounding box (x, y)-coordinates of the face in the frame.</a:t>
            </a:r>
          </a:p>
          <a:p>
            <a:pPr marL="139700" marR="0" lvl="0" algn="l" defTabSz="914400" rtl="0" eaLnBrk="1" fontAlgn="auto" latinLnBrk="0" hangingPunct="1">
              <a:lnSpc>
                <a:spcPct val="100000"/>
              </a:lnSpc>
              <a:spcBef>
                <a:spcPts val="0"/>
              </a:spcBef>
              <a:spcAft>
                <a:spcPts val="0"/>
              </a:spcAft>
              <a:buClr>
                <a:srgbClr val="C42E22"/>
              </a:buClr>
              <a:buSzPts val="1400"/>
              <a:tabLst/>
              <a:defRPr/>
            </a:pPr>
            <a:r>
              <a:rPr kumimoji="0" lang="en-US" sz="500" b="0" i="0" u="none" strike="noStrike" kern="0" cap="none" spc="0" normalizeH="0" baseline="0" noProof="0" dirty="0">
                <a:ln>
                  <a:noFill/>
                </a:ln>
                <a:solidFill>
                  <a:srgbClr val="191919"/>
                </a:solidFill>
                <a:effectLst/>
                <a:uLnTx/>
                <a:uFillTx/>
                <a:latin typeface="Raleway"/>
                <a:sym typeface="Raleway"/>
              </a:rPr>
              <a:t> </a:t>
            </a:r>
          </a:p>
          <a:p>
            <a:pPr marL="457200" marR="0" lvl="0" indent="-317500" algn="l" defTabSz="914400" rtl="0" eaLnBrk="1" fontAlgn="auto" latinLnBrk="0" hangingPunct="1">
              <a:lnSpc>
                <a:spcPct val="100000"/>
              </a:lnSpc>
              <a:spcBef>
                <a:spcPts val="0"/>
              </a:spcBef>
              <a:spcAft>
                <a:spcPts val="0"/>
              </a:spcAft>
              <a:buClr>
                <a:srgbClr val="C42E22"/>
              </a:buClr>
              <a:buSzPts val="1400"/>
              <a:buFont typeface="Raleway"/>
              <a:buChar char="●"/>
              <a:tabLst/>
              <a:defRPr/>
            </a:pPr>
            <a:r>
              <a:rPr kumimoji="0" lang="en-US" sz="1400" b="0" i="0" u="none" strike="noStrike" kern="0" cap="none" spc="0" normalizeH="0" baseline="0" noProof="0" dirty="0">
                <a:ln>
                  <a:noFill/>
                </a:ln>
                <a:solidFill>
                  <a:srgbClr val="191919"/>
                </a:solidFill>
                <a:effectLst/>
                <a:uLnTx/>
                <a:uFillTx/>
                <a:latin typeface="Raleway"/>
                <a:sym typeface="Raleway"/>
              </a:rPr>
              <a:t>Given the bounding box of the face we can apply </a:t>
            </a:r>
            <a:r>
              <a:rPr kumimoji="0" lang="en-US" sz="1400" b="0" i="0" u="none" strike="noStrike" kern="0" cap="none" spc="0" normalizeH="0" baseline="0" noProof="0" dirty="0" err="1">
                <a:ln>
                  <a:noFill/>
                </a:ln>
                <a:solidFill>
                  <a:srgbClr val="191919"/>
                </a:solidFill>
                <a:effectLst/>
                <a:uLnTx/>
                <a:uFillTx/>
                <a:latin typeface="Raleway"/>
                <a:sym typeface="Raleway"/>
              </a:rPr>
              <a:t>dlib’s</a:t>
            </a:r>
            <a:r>
              <a:rPr kumimoji="0" lang="en-US" sz="1400" b="0" i="0" u="none" strike="noStrike" kern="0" cap="none" spc="0" normalizeH="0" baseline="0" noProof="0" dirty="0">
                <a:ln>
                  <a:noFill/>
                </a:ln>
                <a:solidFill>
                  <a:srgbClr val="191919"/>
                </a:solidFill>
                <a:effectLst/>
                <a:uLnTx/>
                <a:uFillTx/>
                <a:latin typeface="Raleway"/>
                <a:sym typeface="Raleway"/>
              </a:rPr>
              <a:t> facial landmark predictor to obtain 68 salient points used to localize the eyes, eyebrows, nose, mouth, and jawline:</a:t>
            </a:r>
            <a:endParaRPr kumimoji="0" lang="en-IN" sz="1400" b="0" i="0" u="none" strike="noStrike" kern="0" cap="none" spc="0" normalizeH="0" baseline="0" noProof="0" dirty="0">
              <a:ln>
                <a:noFill/>
              </a:ln>
              <a:solidFill>
                <a:srgbClr val="191919"/>
              </a:solidFill>
              <a:effectLst/>
              <a:uLnTx/>
              <a:uFillTx/>
              <a:latin typeface="Raleway"/>
              <a:sym typeface="Raleway"/>
            </a:endParaRPr>
          </a:p>
        </p:txBody>
      </p:sp>
      <p:pic>
        <p:nvPicPr>
          <p:cNvPr id="1026" name="Picture 2">
            <a:extLst>
              <a:ext uri="{FF2B5EF4-FFF2-40B4-BE49-F238E27FC236}">
                <a16:creationId xmlns:a16="http://schemas.microsoft.com/office/drawing/2014/main" id="{776016FB-9F73-6C83-A1A5-935FAC186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542" y="1615191"/>
            <a:ext cx="4194916" cy="337929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0835F9EC-87ED-F021-454A-54852F51364D}"/>
              </a:ext>
            </a:extLst>
          </p:cNvPr>
          <p:cNvSpPr txBox="1"/>
          <p:nvPr/>
        </p:nvSpPr>
        <p:spPr>
          <a:xfrm>
            <a:off x="6817360" y="2827785"/>
            <a:ext cx="2015066" cy="954107"/>
          </a:xfrm>
          <a:prstGeom prst="rect">
            <a:avLst/>
          </a:prstGeom>
          <a:noFill/>
        </p:spPr>
        <p:txBody>
          <a:bodyPr wrap="square">
            <a:spAutoFit/>
          </a:bodyPr>
          <a:lstStyle/>
          <a:p>
            <a:r>
              <a:rPr lang="en-US" b="0" i="0" dirty="0">
                <a:solidFill>
                  <a:schemeClr val="tx1"/>
                </a:solidFill>
                <a:effectLst/>
                <a:latin typeface="Raleway" pitchFamily="2" charset="0"/>
              </a:rPr>
              <a:t>Visualizing the 68 facial landmark coordinates from the </a:t>
            </a:r>
            <a:r>
              <a:rPr lang="en-US" b="0" i="0" dirty="0" err="1">
                <a:solidFill>
                  <a:schemeClr val="tx1"/>
                </a:solidFill>
                <a:effectLst/>
                <a:latin typeface="Raleway" pitchFamily="2" charset="0"/>
              </a:rPr>
              <a:t>iBUG</a:t>
            </a:r>
            <a:r>
              <a:rPr lang="en-US" b="0" i="0" dirty="0">
                <a:solidFill>
                  <a:schemeClr val="tx1"/>
                </a:solidFill>
                <a:effectLst/>
                <a:latin typeface="Raleway" pitchFamily="2" charset="0"/>
              </a:rPr>
              <a:t> 300-W dataset.</a:t>
            </a:r>
            <a:endParaRPr lang="en-IN" dirty="0">
              <a:solidFill>
                <a:schemeClr val="tx1"/>
              </a:solidFill>
              <a:latin typeface="Raleway" pitchFamily="2" charset="0"/>
            </a:endParaRPr>
          </a:p>
        </p:txBody>
      </p:sp>
    </p:spTree>
    <p:extLst>
      <p:ext uri="{BB962C8B-B14F-4D97-AF65-F5344CB8AC3E}">
        <p14:creationId xmlns:p14="http://schemas.microsoft.com/office/powerpoint/2010/main" val="30093529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690"/>
                                        <p:tgtEl>
                                          <p:spTgt spid="28">
                                            <p:txEl>
                                              <p:pRg st="0" end="0"/>
                                            </p:txEl>
                                          </p:spTgt>
                                        </p:tgtEl>
                                      </p:cBhvr>
                                    </p:animEffect>
                                    <p:anim calcmode="lin" valueType="num">
                                      <p:cBhvr>
                                        <p:cTn id="8" dur="69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nodeType="after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animEffect transition="in" filter="fade">
                                      <p:cBhvr>
                                        <p:cTn id="13" dur="690"/>
                                        <p:tgtEl>
                                          <p:spTgt spid="28">
                                            <p:txEl>
                                              <p:pRg st="2" end="2"/>
                                            </p:txEl>
                                          </p:spTgt>
                                        </p:tgtEl>
                                      </p:cBhvr>
                                    </p:animEffect>
                                    <p:anim calcmode="lin" valueType="num">
                                      <p:cBhvr>
                                        <p:cTn id="14" dur="690" fill="hold"/>
                                        <p:tgtEl>
                                          <p:spTgt spid="28">
                                            <p:txEl>
                                              <p:pRg st="2" end="2"/>
                                            </p:txEl>
                                          </p:spTgt>
                                        </p:tgtEl>
                                        <p:attrNameLst>
                                          <p:attrName>ppt_x</p:attrName>
                                        </p:attrNameLst>
                                      </p:cBhvr>
                                      <p:tavLst>
                                        <p:tav tm="0">
                                          <p:val>
                                            <p:strVal val="#ppt_x"/>
                                          </p:val>
                                        </p:tav>
                                        <p:tav tm="100000">
                                          <p:val>
                                            <p:strVal val="#ppt_x"/>
                                          </p:val>
                                        </p:tav>
                                      </p:tavLst>
                                    </p:anim>
                                    <p:anim calcmode="lin" valueType="num">
                                      <p:cBhvr>
                                        <p:cTn id="15" dur="690" fill="hold"/>
                                        <p:tgtEl>
                                          <p:spTgt spid="28">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690"/>
                                        <p:tgtEl>
                                          <p:spTgt spid="1026"/>
                                        </p:tgtEl>
                                      </p:cBhvr>
                                    </p:animEffect>
                                    <p:anim calcmode="lin" valueType="num">
                                      <p:cBhvr>
                                        <p:cTn id="19" dur="690" fill="hold"/>
                                        <p:tgtEl>
                                          <p:spTgt spid="1026"/>
                                        </p:tgtEl>
                                        <p:attrNameLst>
                                          <p:attrName>ppt_x</p:attrName>
                                        </p:attrNameLst>
                                      </p:cBhvr>
                                      <p:tavLst>
                                        <p:tav tm="0">
                                          <p:val>
                                            <p:strVal val="#ppt_x"/>
                                          </p:val>
                                        </p:tav>
                                        <p:tav tm="100000">
                                          <p:val>
                                            <p:strVal val="#ppt_x"/>
                                          </p:val>
                                        </p:tav>
                                      </p:tavLst>
                                    </p:anim>
                                    <p:anim calcmode="lin" valueType="num">
                                      <p:cBhvr>
                                        <p:cTn id="20" dur="690" fill="hold"/>
                                        <p:tgtEl>
                                          <p:spTgt spid="1026"/>
                                        </p:tgtEl>
                                        <p:attrNameLst>
                                          <p:attrName>ppt_y</p:attrName>
                                        </p:attrNameLst>
                                      </p:cBhvr>
                                      <p:tavLst>
                                        <p:tav tm="0">
                                          <p:val>
                                            <p:strVal val="#ppt_y+.1"/>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1000" fill="hold"/>
                                        <p:tgtEl>
                                          <p:spTgt spid="31"/>
                                        </p:tgtEl>
                                        <p:attrNameLst>
                                          <p:attrName>ppt_x</p:attrName>
                                        </p:attrNameLst>
                                      </p:cBhvr>
                                      <p:tavLst>
                                        <p:tav tm="0">
                                          <p:val>
                                            <p:strVal val="1+#ppt_w/2"/>
                                          </p:val>
                                        </p:tav>
                                        <p:tav tm="100000">
                                          <p:val>
                                            <p:strVal val="#ppt_x"/>
                                          </p:val>
                                        </p:tav>
                                      </p:tavLst>
                                    </p:anim>
                                    <p:anim calcmode="lin" valueType="num">
                                      <p:cBhvr additive="base">
                                        <p:cTn id="24" dur="10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016879-1EEB-9A09-0487-8765B64F0EE8}"/>
              </a:ext>
            </a:extLst>
          </p:cNvPr>
          <p:cNvSpPr>
            <a:spLocks noGrp="1"/>
          </p:cNvSpPr>
          <p:nvPr>
            <p:ph type="body" idx="1"/>
          </p:nvPr>
        </p:nvSpPr>
        <p:spPr>
          <a:xfrm>
            <a:off x="221455" y="148276"/>
            <a:ext cx="7627145" cy="1071997"/>
          </a:xfrm>
        </p:spPr>
        <p:txBody>
          <a:bodyPr/>
          <a:lstStyle/>
          <a:p>
            <a:pPr algn="l"/>
            <a:r>
              <a:rPr lang="en-US" b="0" i="0" dirty="0">
                <a:solidFill>
                  <a:schemeClr val="tx1"/>
                </a:solidFill>
                <a:effectLst/>
                <a:latin typeface="Raleway" pitchFamily="2" charset="0"/>
              </a:rPr>
              <a:t>As we discussed, </a:t>
            </a:r>
            <a:r>
              <a:rPr lang="en-US" b="0" i="0" dirty="0" err="1">
                <a:solidFill>
                  <a:schemeClr val="tx1"/>
                </a:solidFill>
                <a:effectLst/>
                <a:latin typeface="Raleway" pitchFamily="2" charset="0"/>
              </a:rPr>
              <a:t>dlib’s</a:t>
            </a:r>
            <a:r>
              <a:rPr lang="en-US" b="0" i="0" dirty="0">
                <a:solidFill>
                  <a:schemeClr val="tx1"/>
                </a:solidFill>
                <a:effectLst/>
                <a:latin typeface="Raleway" pitchFamily="2" charset="0"/>
              </a:rPr>
              <a:t> 68 facial landmarks are </a:t>
            </a:r>
            <a:r>
              <a:rPr lang="en-US" b="0" i="1" dirty="0">
                <a:solidFill>
                  <a:schemeClr val="tx1"/>
                </a:solidFill>
                <a:effectLst/>
                <a:latin typeface="Raleway" pitchFamily="2" charset="0"/>
              </a:rPr>
              <a:t>indexable</a:t>
            </a:r>
            <a:r>
              <a:rPr lang="en-US" b="0" i="0" dirty="0">
                <a:solidFill>
                  <a:schemeClr val="tx1"/>
                </a:solidFill>
                <a:effectLst/>
                <a:latin typeface="Raleway" pitchFamily="2" charset="0"/>
              </a:rPr>
              <a:t> which enables us to extract the various facial structures using simple Python array slices.</a:t>
            </a:r>
          </a:p>
          <a:p>
            <a:pPr marL="139700" indent="0" algn="l">
              <a:buNone/>
            </a:pPr>
            <a:r>
              <a:rPr lang="en-US" sz="500" dirty="0">
                <a:solidFill>
                  <a:schemeClr val="tx1"/>
                </a:solidFill>
                <a:latin typeface="Raleway" pitchFamily="2" charset="0"/>
              </a:rPr>
              <a:t> </a:t>
            </a:r>
            <a:endParaRPr lang="en-US" b="0" i="0" dirty="0">
              <a:solidFill>
                <a:schemeClr val="tx1"/>
              </a:solidFill>
              <a:effectLst/>
              <a:latin typeface="Raleway" pitchFamily="2" charset="0"/>
            </a:endParaRPr>
          </a:p>
          <a:p>
            <a:pPr algn="l"/>
            <a:r>
              <a:rPr lang="en-US" b="0" i="0" dirty="0">
                <a:solidFill>
                  <a:schemeClr val="tx1"/>
                </a:solidFill>
                <a:effectLst/>
                <a:latin typeface="Raleway" pitchFamily="2" charset="0"/>
              </a:rPr>
              <a:t>Given the facial landmarks associated with an eye, we can apply the </a:t>
            </a:r>
            <a:r>
              <a:rPr lang="en-US" b="0" i="1" dirty="0">
                <a:solidFill>
                  <a:schemeClr val="tx1"/>
                </a:solidFill>
                <a:effectLst/>
                <a:latin typeface="Raleway" pitchFamily="2" charset="0"/>
              </a:rPr>
              <a:t>Eye Aspect Ratio (EAR)</a:t>
            </a:r>
            <a:r>
              <a:rPr lang="en-US" b="0" i="0" dirty="0">
                <a:solidFill>
                  <a:schemeClr val="tx1"/>
                </a:solidFill>
                <a:effectLst/>
                <a:latin typeface="Raleway" pitchFamily="2" charset="0"/>
              </a:rPr>
              <a:t> algorithm which was introduced by </a:t>
            </a:r>
            <a:r>
              <a:rPr lang="en-US" b="0" i="0" dirty="0" err="1">
                <a:solidFill>
                  <a:schemeClr val="tx1"/>
                </a:solidFill>
                <a:effectLst/>
                <a:latin typeface="Raleway" pitchFamily="2" charset="0"/>
              </a:rPr>
              <a:t>Soukupova</a:t>
            </a:r>
            <a:r>
              <a:rPr lang="en-US" b="0" i="0" dirty="0">
                <a:solidFill>
                  <a:schemeClr val="tx1"/>
                </a:solidFill>
                <a:effectLst/>
                <a:latin typeface="Raleway" pitchFamily="2" charset="0"/>
              </a:rPr>
              <a:t>́ and </a:t>
            </a:r>
            <a:r>
              <a:rPr lang="en-US" b="0" i="0" dirty="0" err="1">
                <a:solidFill>
                  <a:schemeClr val="tx1"/>
                </a:solidFill>
                <a:effectLst/>
                <a:latin typeface="Raleway" pitchFamily="2" charset="0"/>
              </a:rPr>
              <a:t>Čech</a:t>
            </a:r>
            <a:r>
              <a:rPr lang="en-US" b="0" i="0" dirty="0">
                <a:solidFill>
                  <a:schemeClr val="tx1"/>
                </a:solidFill>
                <a:effectLst/>
                <a:latin typeface="Raleway" pitchFamily="2" charset="0"/>
              </a:rPr>
              <a:t> in their 2017 paper, </a:t>
            </a:r>
          </a:p>
        </p:txBody>
      </p:sp>
      <p:pic>
        <p:nvPicPr>
          <p:cNvPr id="2052" name="Picture 4">
            <a:extLst>
              <a:ext uri="{FF2B5EF4-FFF2-40B4-BE49-F238E27FC236}">
                <a16:creationId xmlns:a16="http://schemas.microsoft.com/office/drawing/2014/main" id="{C5DDEF75-92E5-8396-6FAB-A1EEEB247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5" y="1281380"/>
            <a:ext cx="4602806" cy="27156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49D030-A07A-D1BF-DFC1-40C2ED8843AC}"/>
              </a:ext>
            </a:extLst>
          </p:cNvPr>
          <p:cNvSpPr txBox="1"/>
          <p:nvPr/>
        </p:nvSpPr>
        <p:spPr>
          <a:xfrm>
            <a:off x="4880703" y="3089095"/>
            <a:ext cx="4173242" cy="1815882"/>
          </a:xfrm>
          <a:prstGeom prst="rect">
            <a:avLst/>
          </a:prstGeom>
          <a:noFill/>
        </p:spPr>
        <p:txBody>
          <a:bodyPr wrap="square">
            <a:spAutoFit/>
          </a:bodyPr>
          <a:lstStyle/>
          <a:p>
            <a:r>
              <a:rPr lang="en-US" b="0" i="0" dirty="0">
                <a:solidFill>
                  <a:schemeClr val="tx1"/>
                </a:solidFill>
                <a:effectLst/>
                <a:latin typeface="Raleway" pitchFamily="2" charset="0"/>
              </a:rPr>
              <a:t>On the </a:t>
            </a:r>
            <a:r>
              <a:rPr lang="en-US" b="0" i="1" dirty="0">
                <a:solidFill>
                  <a:schemeClr val="tx1"/>
                </a:solidFill>
                <a:effectLst/>
                <a:latin typeface="Raleway" pitchFamily="2" charset="0"/>
              </a:rPr>
              <a:t>top-left,</a:t>
            </a:r>
            <a:r>
              <a:rPr lang="en-US" b="0" i="0" dirty="0">
                <a:solidFill>
                  <a:schemeClr val="tx1"/>
                </a:solidFill>
                <a:effectLst/>
                <a:latin typeface="Raleway" pitchFamily="2" charset="0"/>
              </a:rPr>
              <a:t> we have an eye that is fully open and the eye’s facial landmarks plotted. Then on the </a:t>
            </a:r>
            <a:r>
              <a:rPr lang="en-US" b="0" i="1" dirty="0">
                <a:solidFill>
                  <a:schemeClr val="tx1"/>
                </a:solidFill>
                <a:effectLst/>
                <a:latin typeface="Raleway" pitchFamily="2" charset="0"/>
              </a:rPr>
              <a:t>top-right,</a:t>
            </a:r>
            <a:r>
              <a:rPr lang="en-US" b="0" i="0" dirty="0">
                <a:solidFill>
                  <a:schemeClr val="tx1"/>
                </a:solidFill>
                <a:effectLst/>
                <a:latin typeface="Raleway" pitchFamily="2" charset="0"/>
              </a:rPr>
              <a:t> we have an eye that is closed. The </a:t>
            </a:r>
            <a:r>
              <a:rPr lang="en-US" b="0" i="1" dirty="0">
                <a:solidFill>
                  <a:schemeClr val="tx1"/>
                </a:solidFill>
                <a:effectLst/>
                <a:latin typeface="Raleway" pitchFamily="2" charset="0"/>
              </a:rPr>
              <a:t>bottom</a:t>
            </a:r>
            <a:r>
              <a:rPr lang="en-US" b="0" i="0" dirty="0">
                <a:solidFill>
                  <a:schemeClr val="tx1"/>
                </a:solidFill>
                <a:effectLst/>
                <a:latin typeface="Raleway" pitchFamily="2" charset="0"/>
              </a:rPr>
              <a:t> then plots the eye aspect ratio over time. As we can see, the eye aspect ratio is constant (indicating that the eye is open), then rapidly drops to close to zero, then increases again, indicating a blink has taken place.</a:t>
            </a:r>
            <a:endParaRPr lang="en-IN" dirty="0">
              <a:solidFill>
                <a:schemeClr val="tx1"/>
              </a:solidFill>
              <a:latin typeface="Raleway" pitchFamily="2" charset="0"/>
            </a:endParaRPr>
          </a:p>
        </p:txBody>
      </p:sp>
    </p:spTree>
    <p:extLst>
      <p:ext uri="{BB962C8B-B14F-4D97-AF65-F5344CB8AC3E}">
        <p14:creationId xmlns:p14="http://schemas.microsoft.com/office/powerpoint/2010/main" val="21758511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690"/>
                                        <p:tgtEl>
                                          <p:spTgt spid="3">
                                            <p:txEl>
                                              <p:pRg st="2" end="2"/>
                                            </p:txEl>
                                          </p:spTgt>
                                        </p:tgtEl>
                                      </p:cBhvr>
                                    </p:animEffect>
                                    <p:anim calcmode="lin" valueType="num">
                                      <p:cBhvr>
                                        <p:cTn id="14"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690" fill="hold"/>
                                        <p:tgtEl>
                                          <p:spTgt spid="3">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690"/>
                                        <p:tgtEl>
                                          <p:spTgt spid="2052"/>
                                        </p:tgtEl>
                                      </p:cBhvr>
                                    </p:animEffect>
                                    <p:anim calcmode="lin" valueType="num">
                                      <p:cBhvr>
                                        <p:cTn id="19" dur="690" fill="hold"/>
                                        <p:tgtEl>
                                          <p:spTgt spid="2052"/>
                                        </p:tgtEl>
                                        <p:attrNameLst>
                                          <p:attrName>ppt_x</p:attrName>
                                        </p:attrNameLst>
                                      </p:cBhvr>
                                      <p:tavLst>
                                        <p:tav tm="0">
                                          <p:val>
                                            <p:strVal val="#ppt_x"/>
                                          </p:val>
                                        </p:tav>
                                        <p:tav tm="100000">
                                          <p:val>
                                            <p:strVal val="#ppt_x"/>
                                          </p:val>
                                        </p:tav>
                                      </p:tavLst>
                                    </p:anim>
                                    <p:anim calcmode="lin" valueType="num">
                                      <p:cBhvr>
                                        <p:cTn id="20" dur="690" fill="hold"/>
                                        <p:tgtEl>
                                          <p:spTgt spid="2052"/>
                                        </p:tgtEl>
                                        <p:attrNameLst>
                                          <p:attrName>ppt_y</p:attrName>
                                        </p:attrNameLst>
                                      </p:cBhvr>
                                      <p:tavLst>
                                        <p:tav tm="0">
                                          <p:val>
                                            <p:strVal val="#ppt_y+.1"/>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1+#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E2CB7B-F6CA-F204-8636-0C4A9EE369A5}"/>
              </a:ext>
            </a:extLst>
          </p:cNvPr>
          <p:cNvSpPr txBox="1"/>
          <p:nvPr/>
        </p:nvSpPr>
        <p:spPr>
          <a:xfrm>
            <a:off x="2396832" y="958401"/>
            <a:ext cx="4350327" cy="646331"/>
          </a:xfrm>
          <a:prstGeom prst="rect">
            <a:avLst/>
          </a:prstGeom>
          <a:noFill/>
        </p:spPr>
        <p:txBody>
          <a:bodyPr wrap="square">
            <a:spAutoFit/>
          </a:bodyPr>
          <a:lstStyle/>
          <a:p>
            <a:r>
              <a:rPr lang="en-US" sz="1800" b="0" i="0" dirty="0">
                <a:solidFill>
                  <a:schemeClr val="tx1"/>
                </a:solidFill>
                <a:effectLst/>
                <a:latin typeface="Raleway" pitchFamily="2" charset="0"/>
              </a:rPr>
              <a:t>Finally, after obtaining the points, we can find the EAR, using the formula.</a:t>
            </a:r>
            <a:endParaRPr lang="en-IN" sz="1800" dirty="0">
              <a:solidFill>
                <a:schemeClr val="tx1"/>
              </a:solidFill>
              <a:latin typeface="Raleway" pitchFamily="2"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6655F69-723B-1596-97A9-B63FCC667153}"/>
                  </a:ext>
                </a:extLst>
              </p:cNvPr>
              <p:cNvSpPr txBox="1"/>
              <p:nvPr/>
            </p:nvSpPr>
            <p:spPr>
              <a:xfrm>
                <a:off x="3063540" y="2095759"/>
                <a:ext cx="3016916" cy="5846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𝐸𝐴𝑅</m:t>
                      </m:r>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m:t>
                          </m:r>
                          <m:d>
                            <m:dPr>
                              <m:begChr m:val="|"/>
                              <m:endChr m:val="|"/>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𝑃</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𝑃</m:t>
                                  </m:r>
                                </m:e>
                                <m:sub>
                                  <m:r>
                                    <a:rPr lang="en-IN" sz="1800" b="0" i="1" smtClean="0">
                                      <a:latin typeface="Cambria Math" panose="02040503050406030204" pitchFamily="18" charset="0"/>
                                    </a:rPr>
                                    <m:t>6</m:t>
                                  </m:r>
                                </m:sub>
                              </m:sSub>
                            </m:e>
                          </m:d>
                          <m:r>
                            <a:rPr lang="en-IN" sz="1800" b="0" i="1" smtClean="0">
                              <a:latin typeface="Cambria Math" panose="02040503050406030204" pitchFamily="18" charset="0"/>
                            </a:rPr>
                            <m:t>+</m:t>
                          </m:r>
                          <m:d>
                            <m:dPr>
                              <m:begChr m:val="|"/>
                              <m:endChr m:val="|"/>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𝑃</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𝑃</m:t>
                                  </m:r>
                                </m:e>
                                <m:sub>
                                  <m:r>
                                    <a:rPr lang="en-IN" sz="1800" b="0" i="1" smtClean="0">
                                      <a:latin typeface="Cambria Math" panose="02040503050406030204" pitchFamily="18" charset="0"/>
                                    </a:rPr>
                                    <m:t>5</m:t>
                                  </m:r>
                                </m:sub>
                              </m:sSub>
                            </m:e>
                          </m:d>
                          <m:r>
                            <a:rPr lang="en-IN" sz="1800" b="0" i="1" smtClean="0">
                              <a:latin typeface="Cambria Math" panose="02040503050406030204" pitchFamily="18" charset="0"/>
                            </a:rPr>
                            <m:t>)</m:t>
                          </m:r>
                        </m:num>
                        <m:den>
                          <m:r>
                            <a:rPr lang="en-IN" sz="1800" b="0" i="1" smtClean="0">
                              <a:latin typeface="Cambria Math" panose="02040503050406030204" pitchFamily="18" charset="0"/>
                            </a:rPr>
                            <m:t>(2∗|</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𝑃</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𝑃</m:t>
                              </m:r>
                            </m:e>
                            <m:sub>
                              <m:r>
                                <a:rPr lang="en-IN" sz="1800" b="0" i="1" smtClean="0">
                                  <a:latin typeface="Cambria Math" panose="02040503050406030204" pitchFamily="18" charset="0"/>
                                </a:rPr>
                                <m:t>4</m:t>
                              </m:r>
                            </m:sub>
                          </m:sSub>
                          <m:r>
                            <a:rPr lang="en-IN" sz="1800" b="0" i="1" smtClean="0">
                              <a:latin typeface="Cambria Math" panose="02040503050406030204" pitchFamily="18" charset="0"/>
                            </a:rPr>
                            <m:t>|)</m:t>
                          </m:r>
                        </m:den>
                      </m:f>
                    </m:oMath>
                  </m:oMathPara>
                </a14:m>
                <a:endParaRPr lang="en-IN" sz="1800" dirty="0"/>
              </a:p>
            </p:txBody>
          </p:sp>
        </mc:Choice>
        <mc:Fallback xmlns="">
          <p:sp>
            <p:nvSpPr>
              <p:cNvPr id="5" name="TextBox 4">
                <a:extLst>
                  <a:ext uri="{FF2B5EF4-FFF2-40B4-BE49-F238E27FC236}">
                    <a16:creationId xmlns:a16="http://schemas.microsoft.com/office/drawing/2014/main" id="{C6655F69-723B-1596-97A9-B63FCC667153}"/>
                  </a:ext>
                </a:extLst>
              </p:cNvPr>
              <p:cNvSpPr txBox="1">
                <a:spLocks noRot="1" noChangeAspect="1" noMove="1" noResize="1" noEditPoints="1" noAdjustHandles="1" noChangeArrowheads="1" noChangeShapeType="1" noTextEdit="1"/>
              </p:cNvSpPr>
              <p:nvPr/>
            </p:nvSpPr>
            <p:spPr>
              <a:xfrm>
                <a:off x="3063540" y="2095759"/>
                <a:ext cx="3016916" cy="584647"/>
              </a:xfrm>
              <a:prstGeom prst="rect">
                <a:avLst/>
              </a:prstGeom>
              <a:blipFill>
                <a:blip r:embed="rId2"/>
                <a:stretch>
                  <a:fillRect/>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77D78D7F-2B19-01CA-9F03-88D522102E50}"/>
              </a:ext>
            </a:extLst>
          </p:cNvPr>
          <p:cNvSpPr txBox="1"/>
          <p:nvPr/>
        </p:nvSpPr>
        <p:spPr>
          <a:xfrm>
            <a:off x="1368133" y="3171433"/>
            <a:ext cx="6407727" cy="646331"/>
          </a:xfrm>
          <a:prstGeom prst="rect">
            <a:avLst/>
          </a:prstGeom>
          <a:noFill/>
        </p:spPr>
        <p:txBody>
          <a:bodyPr wrap="square">
            <a:spAutoFit/>
          </a:bodyPr>
          <a:lstStyle/>
          <a:p>
            <a:r>
              <a:rPr lang="en-US" sz="1800" b="0" i="0" dirty="0">
                <a:solidFill>
                  <a:schemeClr val="tx1"/>
                </a:solidFill>
                <a:effectLst/>
                <a:latin typeface="Raleway" pitchFamily="2" charset="0"/>
              </a:rPr>
              <a:t>Next, we will check if this EAR value is within the threshold or not, and based on that the system will alert the user.</a:t>
            </a:r>
            <a:endParaRPr lang="en-IN" sz="1800" dirty="0">
              <a:solidFill>
                <a:schemeClr val="tx1"/>
              </a:solidFill>
            </a:endParaRPr>
          </a:p>
        </p:txBody>
      </p:sp>
    </p:spTree>
    <p:extLst>
      <p:ext uri="{BB962C8B-B14F-4D97-AF65-F5344CB8AC3E}">
        <p14:creationId xmlns:p14="http://schemas.microsoft.com/office/powerpoint/2010/main" val="23585512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690"/>
                                        <p:tgtEl>
                                          <p:spTgt spid="4"/>
                                        </p:tgtEl>
                                      </p:cBhvr>
                                    </p:animEffect>
                                    <p:anim calcmode="lin" valueType="num">
                                      <p:cBhvr>
                                        <p:cTn id="8" dur="690" fill="hold"/>
                                        <p:tgtEl>
                                          <p:spTgt spid="4"/>
                                        </p:tgtEl>
                                        <p:attrNameLst>
                                          <p:attrName>ppt_x</p:attrName>
                                        </p:attrNameLst>
                                      </p:cBhvr>
                                      <p:tavLst>
                                        <p:tav tm="0">
                                          <p:val>
                                            <p:strVal val="#ppt_x"/>
                                          </p:val>
                                        </p:tav>
                                        <p:tav tm="100000">
                                          <p:val>
                                            <p:strVal val="#ppt_x"/>
                                          </p:val>
                                        </p:tav>
                                      </p:tavLst>
                                    </p:anim>
                                    <p:anim calcmode="lin" valueType="num">
                                      <p:cBhvr>
                                        <p:cTn id="9" dur="69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690"/>
                                        <p:tgtEl>
                                          <p:spTgt spid="5"/>
                                        </p:tgtEl>
                                      </p:cBhvr>
                                    </p:animEffect>
                                    <p:anim calcmode="lin" valueType="num">
                                      <p:cBhvr>
                                        <p:cTn id="14" dur="690" fill="hold"/>
                                        <p:tgtEl>
                                          <p:spTgt spid="5"/>
                                        </p:tgtEl>
                                        <p:attrNameLst>
                                          <p:attrName>ppt_x</p:attrName>
                                        </p:attrNameLst>
                                      </p:cBhvr>
                                      <p:tavLst>
                                        <p:tav tm="0">
                                          <p:val>
                                            <p:strVal val="#ppt_x"/>
                                          </p:val>
                                        </p:tav>
                                        <p:tav tm="100000">
                                          <p:val>
                                            <p:strVal val="#ppt_x"/>
                                          </p:val>
                                        </p:tav>
                                      </p:tavLst>
                                    </p:anim>
                                    <p:anim calcmode="lin" valueType="num">
                                      <p:cBhvr>
                                        <p:cTn id="15" dur="69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38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690"/>
                                        <p:tgtEl>
                                          <p:spTgt spid="6"/>
                                        </p:tgtEl>
                                      </p:cBhvr>
                                    </p:animEffect>
                                    <p:anim calcmode="lin" valueType="num">
                                      <p:cBhvr>
                                        <p:cTn id="20" dur="690" fill="hold"/>
                                        <p:tgtEl>
                                          <p:spTgt spid="6"/>
                                        </p:tgtEl>
                                        <p:attrNameLst>
                                          <p:attrName>ppt_x</p:attrName>
                                        </p:attrNameLst>
                                      </p:cBhvr>
                                      <p:tavLst>
                                        <p:tav tm="0">
                                          <p:val>
                                            <p:strVal val="#ppt_x"/>
                                          </p:val>
                                        </p:tav>
                                        <p:tav tm="100000">
                                          <p:val>
                                            <p:strVal val="#ppt_x"/>
                                          </p:val>
                                        </p:tav>
                                      </p:tavLst>
                                    </p:anim>
                                    <p:anim calcmode="lin" valueType="num">
                                      <p:cBhvr>
                                        <p:cTn id="21" dur="69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F890A3-5095-AB16-F1BC-4B75E73C39D7}"/>
              </a:ext>
            </a:extLst>
          </p:cNvPr>
          <p:cNvSpPr>
            <a:spLocks noGrp="1"/>
          </p:cNvSpPr>
          <p:nvPr>
            <p:ph type="body" idx="1"/>
          </p:nvPr>
        </p:nvSpPr>
        <p:spPr>
          <a:xfrm>
            <a:off x="720000" y="2277052"/>
            <a:ext cx="7704000" cy="2112068"/>
          </a:xfrm>
        </p:spPr>
        <p:txBody>
          <a:bodyPr/>
          <a:lstStyle/>
          <a:p>
            <a:r>
              <a:rPr lang="en-US" sz="1600" dirty="0"/>
              <a:t>To detect the yawn, we need to find out the distance between the user's upper lip and lower lip. So, when a person is talking this distance will be within a limit, but when the person takes yawns, the distance will be much higher than the limit or threshold. </a:t>
            </a:r>
          </a:p>
          <a:p>
            <a:pPr marL="139700" indent="0">
              <a:buNone/>
            </a:pPr>
            <a:r>
              <a:rPr lang="en-US" sz="600" dirty="0"/>
              <a:t> </a:t>
            </a:r>
          </a:p>
          <a:p>
            <a:r>
              <a:rPr lang="en-US" sz="1600" dirty="0"/>
              <a:t>Now to find out the distance between two lips, we need to find out the landmarks of the lips and again we will use the DLIB's facial landmark model here. </a:t>
            </a:r>
          </a:p>
          <a:p>
            <a:pPr marL="139700" indent="0">
              <a:buNone/>
            </a:pPr>
            <a:r>
              <a:rPr lang="en-US" sz="600" dirty="0"/>
              <a:t> </a:t>
            </a:r>
          </a:p>
          <a:p>
            <a:r>
              <a:rPr lang="en-US" sz="1600" dirty="0"/>
              <a:t>Then we will simply calculate the distance between the midpoint of the upper lip to the midpoint of the lower lip. And if this distance is more than the threshold, the system will give a yawn alert to the user.</a:t>
            </a:r>
            <a:endParaRPr lang="en-IN" sz="1600" dirty="0"/>
          </a:p>
        </p:txBody>
      </p:sp>
      <p:pic>
        <p:nvPicPr>
          <p:cNvPr id="5" name="Picture 4">
            <a:extLst>
              <a:ext uri="{FF2B5EF4-FFF2-40B4-BE49-F238E27FC236}">
                <a16:creationId xmlns:a16="http://schemas.microsoft.com/office/drawing/2014/main" id="{E24217C9-D3AC-F9D1-BE29-4DF6D927263C}"/>
              </a:ext>
            </a:extLst>
          </p:cNvPr>
          <p:cNvPicPr>
            <a:picLocks noChangeAspect="1"/>
          </p:cNvPicPr>
          <p:nvPr/>
        </p:nvPicPr>
        <p:blipFill>
          <a:blip r:embed="rId2"/>
          <a:stretch>
            <a:fillRect/>
          </a:stretch>
        </p:blipFill>
        <p:spPr>
          <a:xfrm>
            <a:off x="1529086" y="329131"/>
            <a:ext cx="6085827" cy="1652069"/>
          </a:xfrm>
          <a:prstGeom prst="rect">
            <a:avLst/>
          </a:prstGeom>
        </p:spPr>
      </p:pic>
    </p:spTree>
    <p:extLst>
      <p:ext uri="{BB962C8B-B14F-4D97-AF65-F5344CB8AC3E}">
        <p14:creationId xmlns:p14="http://schemas.microsoft.com/office/powerpoint/2010/main" val="16543671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90"/>
                                        <p:tgtEl>
                                          <p:spTgt spid="5"/>
                                        </p:tgtEl>
                                      </p:cBhvr>
                                    </p:animEffect>
                                    <p:anim calcmode="lin" valueType="num">
                                      <p:cBhvr>
                                        <p:cTn id="8" dur="690" fill="hold"/>
                                        <p:tgtEl>
                                          <p:spTgt spid="5"/>
                                        </p:tgtEl>
                                        <p:attrNameLst>
                                          <p:attrName>ppt_x</p:attrName>
                                        </p:attrNameLst>
                                      </p:cBhvr>
                                      <p:tavLst>
                                        <p:tav tm="0">
                                          <p:val>
                                            <p:strVal val="#ppt_x"/>
                                          </p:val>
                                        </p:tav>
                                        <p:tav tm="100000">
                                          <p:val>
                                            <p:strVal val="#ppt_x"/>
                                          </p:val>
                                        </p:tav>
                                      </p:tavLst>
                                    </p:anim>
                                    <p:anim calcmode="lin" valueType="num">
                                      <p:cBhvr>
                                        <p:cTn id="9" dur="69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690"/>
                                        <p:tgtEl>
                                          <p:spTgt spid="3">
                                            <p:txEl>
                                              <p:pRg st="0" end="0"/>
                                            </p:txEl>
                                          </p:spTgt>
                                        </p:tgtEl>
                                      </p:cBhvr>
                                    </p:animEffect>
                                    <p:anim calcmode="lin" valueType="num">
                                      <p:cBhvr>
                                        <p:cTn id="13"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690"/>
                            </p:stCondLst>
                            <p:childTnLst>
                              <p:par>
                                <p:cTn id="16" presetID="42"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690"/>
                                        <p:tgtEl>
                                          <p:spTgt spid="3">
                                            <p:txEl>
                                              <p:pRg st="2" end="2"/>
                                            </p:txEl>
                                          </p:spTgt>
                                        </p:tgtEl>
                                      </p:cBhvr>
                                    </p:animEffect>
                                    <p:anim calcmode="lin" valueType="num">
                                      <p:cBhvr>
                                        <p:cTn id="19"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69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1380"/>
                            </p:stCondLst>
                            <p:childTnLst>
                              <p:par>
                                <p:cTn id="22" presetID="42"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690"/>
                                        <p:tgtEl>
                                          <p:spTgt spid="3">
                                            <p:txEl>
                                              <p:pRg st="4" end="4"/>
                                            </p:txEl>
                                          </p:spTgt>
                                        </p:tgtEl>
                                      </p:cBhvr>
                                    </p:animEffect>
                                    <p:anim calcmode="lin" valueType="num">
                                      <p:cBhvr>
                                        <p:cTn id="25" dur="69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69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5291-1059-A70A-571B-B806856C9CCD}"/>
              </a:ext>
            </a:extLst>
          </p:cNvPr>
          <p:cNvSpPr>
            <a:spLocks noGrp="1"/>
          </p:cNvSpPr>
          <p:nvPr>
            <p:ph type="title"/>
          </p:nvPr>
        </p:nvSpPr>
        <p:spPr>
          <a:xfrm>
            <a:off x="2979745" y="2688418"/>
            <a:ext cx="5461520" cy="666600"/>
          </a:xfrm>
        </p:spPr>
        <p:txBody>
          <a:bodyPr/>
          <a:lstStyle/>
          <a:p>
            <a:r>
              <a:rPr lang="en-IN" sz="4000" dirty="0"/>
              <a:t>IMPLEMENTATION</a:t>
            </a:r>
          </a:p>
        </p:txBody>
      </p:sp>
      <p:sp>
        <p:nvSpPr>
          <p:cNvPr id="4" name="Title 3">
            <a:extLst>
              <a:ext uri="{FF2B5EF4-FFF2-40B4-BE49-F238E27FC236}">
                <a16:creationId xmlns:a16="http://schemas.microsoft.com/office/drawing/2014/main" id="{DCCBAF26-D3B0-AD59-0744-8B1B3F009EF8}"/>
              </a:ext>
            </a:extLst>
          </p:cNvPr>
          <p:cNvSpPr>
            <a:spLocks noGrp="1"/>
          </p:cNvSpPr>
          <p:nvPr>
            <p:ph type="title" idx="2"/>
          </p:nvPr>
        </p:nvSpPr>
        <p:spPr/>
        <p:txBody>
          <a:bodyPr/>
          <a:lstStyle/>
          <a:p>
            <a:r>
              <a:rPr lang="en-IN" dirty="0"/>
              <a:t>05.</a:t>
            </a:r>
          </a:p>
        </p:txBody>
      </p:sp>
      <p:sp>
        <p:nvSpPr>
          <p:cNvPr id="157" name="Google Shape;1311;p49">
            <a:extLst>
              <a:ext uri="{FF2B5EF4-FFF2-40B4-BE49-F238E27FC236}">
                <a16:creationId xmlns:a16="http://schemas.microsoft.com/office/drawing/2014/main" id="{790C301D-35BA-520D-2EB8-F650A4B25AEA}"/>
              </a:ext>
            </a:extLst>
          </p:cNvPr>
          <p:cNvSpPr/>
          <p:nvPr/>
        </p:nvSpPr>
        <p:spPr>
          <a:xfrm rot="19095717">
            <a:off x="3820208" y="-49398"/>
            <a:ext cx="1024120" cy="1762011"/>
          </a:xfrm>
          <a:custGeom>
            <a:avLst/>
            <a:gdLst/>
            <a:ahLst/>
            <a:cxnLst/>
            <a:rect l="l" t="t" r="r" b="b"/>
            <a:pathLst>
              <a:path w="11964" h="19062" extrusionOk="0">
                <a:moveTo>
                  <a:pt x="7079" y="1"/>
                </a:moveTo>
                <a:cubicBezTo>
                  <a:pt x="5265" y="1"/>
                  <a:pt x="3449" y="748"/>
                  <a:pt x="2221" y="2101"/>
                </a:cubicBezTo>
                <a:cubicBezTo>
                  <a:pt x="1233" y="3188"/>
                  <a:pt x="553" y="4706"/>
                  <a:pt x="261" y="6488"/>
                </a:cubicBezTo>
                <a:cubicBezTo>
                  <a:pt x="0" y="8054"/>
                  <a:pt x="48" y="9642"/>
                  <a:pt x="89" y="11177"/>
                </a:cubicBezTo>
                <a:cubicBezTo>
                  <a:pt x="95" y="11422"/>
                  <a:pt x="299" y="11622"/>
                  <a:pt x="545" y="11622"/>
                </a:cubicBezTo>
                <a:cubicBezTo>
                  <a:pt x="551" y="11622"/>
                  <a:pt x="557" y="11622"/>
                  <a:pt x="563" y="11621"/>
                </a:cubicBezTo>
                <a:cubicBezTo>
                  <a:pt x="813" y="11615"/>
                  <a:pt x="1014" y="11402"/>
                  <a:pt x="1007" y="11151"/>
                </a:cubicBezTo>
                <a:cubicBezTo>
                  <a:pt x="963" y="9658"/>
                  <a:pt x="921" y="8118"/>
                  <a:pt x="1163" y="6637"/>
                </a:cubicBezTo>
                <a:cubicBezTo>
                  <a:pt x="1430" y="5030"/>
                  <a:pt x="2030" y="3674"/>
                  <a:pt x="2901" y="2717"/>
                </a:cubicBezTo>
                <a:cubicBezTo>
                  <a:pt x="3955" y="1557"/>
                  <a:pt x="5512" y="916"/>
                  <a:pt x="7067" y="916"/>
                </a:cubicBezTo>
                <a:cubicBezTo>
                  <a:pt x="7704" y="916"/>
                  <a:pt x="8341" y="1023"/>
                  <a:pt x="8942" y="1247"/>
                </a:cubicBezTo>
                <a:cubicBezTo>
                  <a:pt x="9517" y="1459"/>
                  <a:pt x="10283" y="1863"/>
                  <a:pt x="10680" y="2584"/>
                </a:cubicBezTo>
                <a:cubicBezTo>
                  <a:pt x="10934" y="3041"/>
                  <a:pt x="11036" y="3639"/>
                  <a:pt x="10988" y="4353"/>
                </a:cubicBezTo>
                <a:cubicBezTo>
                  <a:pt x="10864" y="6174"/>
                  <a:pt x="9873" y="7844"/>
                  <a:pt x="9139" y="8947"/>
                </a:cubicBezTo>
                <a:cubicBezTo>
                  <a:pt x="8812" y="9430"/>
                  <a:pt x="8463" y="9916"/>
                  <a:pt x="8126" y="10386"/>
                </a:cubicBezTo>
                <a:cubicBezTo>
                  <a:pt x="7449" y="11323"/>
                  <a:pt x="6751" y="12289"/>
                  <a:pt x="6195" y="13337"/>
                </a:cubicBezTo>
                <a:cubicBezTo>
                  <a:pt x="5489" y="14665"/>
                  <a:pt x="4749" y="16672"/>
                  <a:pt x="5235" y="18708"/>
                </a:cubicBezTo>
                <a:cubicBezTo>
                  <a:pt x="5283" y="18918"/>
                  <a:pt x="5474" y="19061"/>
                  <a:pt x="5680" y="19061"/>
                </a:cubicBezTo>
                <a:cubicBezTo>
                  <a:pt x="5715" y="19061"/>
                  <a:pt x="5750" y="19055"/>
                  <a:pt x="5785" y="19048"/>
                </a:cubicBezTo>
                <a:cubicBezTo>
                  <a:pt x="6033" y="18988"/>
                  <a:pt x="6185" y="18743"/>
                  <a:pt x="6125" y="18496"/>
                </a:cubicBezTo>
                <a:cubicBezTo>
                  <a:pt x="5709" y="16739"/>
                  <a:pt x="6373" y="14954"/>
                  <a:pt x="7005" y="13769"/>
                </a:cubicBezTo>
                <a:cubicBezTo>
                  <a:pt x="7532" y="12775"/>
                  <a:pt x="8212" y="11834"/>
                  <a:pt x="8869" y="10923"/>
                </a:cubicBezTo>
                <a:cubicBezTo>
                  <a:pt x="9212" y="10446"/>
                  <a:pt x="9565" y="9954"/>
                  <a:pt x="9899" y="9455"/>
                </a:cubicBezTo>
                <a:cubicBezTo>
                  <a:pt x="10693" y="8267"/>
                  <a:pt x="11763" y="6453"/>
                  <a:pt x="11903" y="4417"/>
                </a:cubicBezTo>
                <a:cubicBezTo>
                  <a:pt x="11963" y="3521"/>
                  <a:pt x="11824" y="2756"/>
                  <a:pt x="11484" y="2142"/>
                </a:cubicBezTo>
                <a:cubicBezTo>
                  <a:pt x="10950" y="1174"/>
                  <a:pt x="9981" y="653"/>
                  <a:pt x="9263" y="386"/>
                </a:cubicBezTo>
                <a:cubicBezTo>
                  <a:pt x="8562" y="126"/>
                  <a:pt x="7821" y="1"/>
                  <a:pt x="7079"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12;p49">
            <a:extLst>
              <a:ext uri="{FF2B5EF4-FFF2-40B4-BE49-F238E27FC236}">
                <a16:creationId xmlns:a16="http://schemas.microsoft.com/office/drawing/2014/main" id="{F260DFEA-EC0D-3405-F19F-C2AD933CF060}"/>
              </a:ext>
            </a:extLst>
          </p:cNvPr>
          <p:cNvSpPr/>
          <p:nvPr/>
        </p:nvSpPr>
        <p:spPr>
          <a:xfrm rot="19095717">
            <a:off x="3541646" y="-1503"/>
            <a:ext cx="1120934" cy="1656264"/>
          </a:xfrm>
          <a:custGeom>
            <a:avLst/>
            <a:gdLst/>
            <a:ahLst/>
            <a:cxnLst/>
            <a:rect l="l" t="t" r="r" b="b"/>
            <a:pathLst>
              <a:path w="13095" h="17918" extrusionOk="0">
                <a:moveTo>
                  <a:pt x="8498" y="1"/>
                </a:moveTo>
                <a:cubicBezTo>
                  <a:pt x="8038" y="1"/>
                  <a:pt x="7548" y="58"/>
                  <a:pt x="7034" y="173"/>
                </a:cubicBezTo>
                <a:cubicBezTo>
                  <a:pt x="3816" y="891"/>
                  <a:pt x="1084" y="3388"/>
                  <a:pt x="77" y="6527"/>
                </a:cubicBezTo>
                <a:cubicBezTo>
                  <a:pt x="1" y="6768"/>
                  <a:pt x="131" y="7025"/>
                  <a:pt x="372" y="7105"/>
                </a:cubicBezTo>
                <a:cubicBezTo>
                  <a:pt x="418" y="7119"/>
                  <a:pt x="465" y="7126"/>
                  <a:pt x="511" y="7126"/>
                </a:cubicBezTo>
                <a:cubicBezTo>
                  <a:pt x="705" y="7126"/>
                  <a:pt x="886" y="7001"/>
                  <a:pt x="951" y="6806"/>
                </a:cubicBezTo>
                <a:cubicBezTo>
                  <a:pt x="1859" y="3969"/>
                  <a:pt x="4327" y="1717"/>
                  <a:pt x="7234" y="1066"/>
                </a:cubicBezTo>
                <a:cubicBezTo>
                  <a:pt x="7607" y="983"/>
                  <a:pt x="8047" y="916"/>
                  <a:pt x="8502" y="916"/>
                </a:cubicBezTo>
                <a:cubicBezTo>
                  <a:pt x="9092" y="916"/>
                  <a:pt x="9706" y="1029"/>
                  <a:pt x="10226" y="1365"/>
                </a:cubicBezTo>
                <a:cubicBezTo>
                  <a:pt x="10973" y="1851"/>
                  <a:pt x="11370" y="2699"/>
                  <a:pt x="11570" y="3324"/>
                </a:cubicBezTo>
                <a:cubicBezTo>
                  <a:pt x="12139" y="5113"/>
                  <a:pt x="11818" y="7171"/>
                  <a:pt x="10738" y="8702"/>
                </a:cubicBezTo>
                <a:cubicBezTo>
                  <a:pt x="10293" y="9328"/>
                  <a:pt x="9740" y="9865"/>
                  <a:pt x="9156" y="10431"/>
                </a:cubicBezTo>
                <a:cubicBezTo>
                  <a:pt x="9060" y="10526"/>
                  <a:pt x="8965" y="10618"/>
                  <a:pt x="8870" y="10710"/>
                </a:cubicBezTo>
                <a:cubicBezTo>
                  <a:pt x="8225" y="11342"/>
                  <a:pt x="7494" y="12095"/>
                  <a:pt x="7021" y="13026"/>
                </a:cubicBezTo>
                <a:cubicBezTo>
                  <a:pt x="6484" y="14068"/>
                  <a:pt x="6373" y="15199"/>
                  <a:pt x="6713" y="16126"/>
                </a:cubicBezTo>
                <a:cubicBezTo>
                  <a:pt x="7100" y="17181"/>
                  <a:pt x="8114" y="17918"/>
                  <a:pt x="9137" y="17918"/>
                </a:cubicBezTo>
                <a:cubicBezTo>
                  <a:pt x="9210" y="17918"/>
                  <a:pt x="9286" y="17912"/>
                  <a:pt x="9359" y="17905"/>
                </a:cubicBezTo>
                <a:cubicBezTo>
                  <a:pt x="9610" y="17877"/>
                  <a:pt x="9794" y="17651"/>
                  <a:pt x="9766" y="17400"/>
                </a:cubicBezTo>
                <a:cubicBezTo>
                  <a:pt x="9742" y="17165"/>
                  <a:pt x="9542" y="16991"/>
                  <a:pt x="9308" y="16991"/>
                </a:cubicBezTo>
                <a:cubicBezTo>
                  <a:pt x="9292" y="16991"/>
                  <a:pt x="9277" y="16992"/>
                  <a:pt x="9261" y="16993"/>
                </a:cubicBezTo>
                <a:cubicBezTo>
                  <a:pt x="9218" y="16998"/>
                  <a:pt x="9175" y="17000"/>
                  <a:pt x="9133" y="17000"/>
                </a:cubicBezTo>
                <a:cubicBezTo>
                  <a:pt x="8493" y="17000"/>
                  <a:pt x="7827" y="16499"/>
                  <a:pt x="7574" y="15809"/>
                </a:cubicBezTo>
                <a:cubicBezTo>
                  <a:pt x="7323" y="15122"/>
                  <a:pt x="7418" y="14258"/>
                  <a:pt x="7834" y="13442"/>
                </a:cubicBezTo>
                <a:cubicBezTo>
                  <a:pt x="8247" y="12635"/>
                  <a:pt x="8918" y="11946"/>
                  <a:pt x="9512" y="11365"/>
                </a:cubicBezTo>
                <a:cubicBezTo>
                  <a:pt x="9604" y="11272"/>
                  <a:pt x="9699" y="11180"/>
                  <a:pt x="9794" y="11091"/>
                </a:cubicBezTo>
                <a:cubicBezTo>
                  <a:pt x="10382" y="10520"/>
                  <a:pt x="10992" y="9929"/>
                  <a:pt x="11484" y="9230"/>
                </a:cubicBezTo>
                <a:cubicBezTo>
                  <a:pt x="12729" y="7470"/>
                  <a:pt x="13095" y="5103"/>
                  <a:pt x="12444" y="3048"/>
                </a:cubicBezTo>
                <a:cubicBezTo>
                  <a:pt x="12196" y="2279"/>
                  <a:pt x="11700" y="1228"/>
                  <a:pt x="10722" y="596"/>
                </a:cubicBezTo>
                <a:cubicBezTo>
                  <a:pt x="10111" y="201"/>
                  <a:pt x="9357" y="1"/>
                  <a:pt x="8498"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435;p49">
            <a:extLst>
              <a:ext uri="{FF2B5EF4-FFF2-40B4-BE49-F238E27FC236}">
                <a16:creationId xmlns:a16="http://schemas.microsoft.com/office/drawing/2014/main" id="{BD56684D-BD94-AF0C-624D-6FAC363B3EEC}"/>
              </a:ext>
            </a:extLst>
          </p:cNvPr>
          <p:cNvGrpSpPr/>
          <p:nvPr/>
        </p:nvGrpSpPr>
        <p:grpSpPr>
          <a:xfrm>
            <a:off x="2825873" y="581585"/>
            <a:ext cx="1954742" cy="1913426"/>
            <a:chOff x="196278" y="918365"/>
            <a:chExt cx="1954742" cy="1913426"/>
          </a:xfrm>
        </p:grpSpPr>
        <p:grpSp>
          <p:nvGrpSpPr>
            <p:cNvPr id="160" name="Google Shape;1436;p49">
              <a:extLst>
                <a:ext uri="{FF2B5EF4-FFF2-40B4-BE49-F238E27FC236}">
                  <a16:creationId xmlns:a16="http://schemas.microsoft.com/office/drawing/2014/main" id="{28A68E5F-B0D9-0817-F33B-FE1B343FF6ED}"/>
                </a:ext>
              </a:extLst>
            </p:cNvPr>
            <p:cNvGrpSpPr/>
            <p:nvPr/>
          </p:nvGrpSpPr>
          <p:grpSpPr>
            <a:xfrm rot="-2504131">
              <a:off x="887991" y="1084837"/>
              <a:ext cx="973396" cy="1241117"/>
              <a:chOff x="4039647" y="92159"/>
              <a:chExt cx="1508202" cy="1784789"/>
            </a:xfrm>
          </p:grpSpPr>
          <p:sp>
            <p:nvSpPr>
              <p:cNvPr id="163" name="Google Shape;1437;p49">
                <a:extLst>
                  <a:ext uri="{FF2B5EF4-FFF2-40B4-BE49-F238E27FC236}">
                    <a16:creationId xmlns:a16="http://schemas.microsoft.com/office/drawing/2014/main" id="{4015CCDA-8E4D-214D-EFC2-2A718E6A9750}"/>
                  </a:ext>
                </a:extLst>
              </p:cNvPr>
              <p:cNvSpPr/>
              <p:nvPr/>
            </p:nvSpPr>
            <p:spPr>
              <a:xfrm>
                <a:off x="4039647" y="92159"/>
                <a:ext cx="1508202" cy="1784789"/>
              </a:xfrm>
              <a:custGeom>
                <a:avLst/>
                <a:gdLst/>
                <a:ahLst/>
                <a:cxnLst/>
                <a:rect l="l" t="t" r="r" b="b"/>
                <a:pathLst>
                  <a:path w="10297" h="12159" extrusionOk="0">
                    <a:moveTo>
                      <a:pt x="2666" y="1"/>
                    </a:moveTo>
                    <a:cubicBezTo>
                      <a:pt x="2419" y="1"/>
                      <a:pt x="2174" y="7"/>
                      <a:pt x="1935" y="19"/>
                    </a:cubicBezTo>
                    <a:cubicBezTo>
                      <a:pt x="1097" y="64"/>
                      <a:pt x="433" y="750"/>
                      <a:pt x="394" y="1589"/>
                    </a:cubicBezTo>
                    <a:lnTo>
                      <a:pt x="36" y="9905"/>
                    </a:lnTo>
                    <a:cubicBezTo>
                      <a:pt x="1" y="10763"/>
                      <a:pt x="633" y="11506"/>
                      <a:pt x="1487" y="11604"/>
                    </a:cubicBezTo>
                    <a:lnTo>
                      <a:pt x="6173" y="12148"/>
                    </a:lnTo>
                    <a:cubicBezTo>
                      <a:pt x="6236" y="12155"/>
                      <a:pt x="6298" y="12158"/>
                      <a:pt x="6360" y="12158"/>
                    </a:cubicBezTo>
                    <a:cubicBezTo>
                      <a:pt x="7099" y="12158"/>
                      <a:pt x="7758" y="11661"/>
                      <a:pt x="7948" y="10931"/>
                    </a:cubicBezTo>
                    <a:lnTo>
                      <a:pt x="10061" y="2827"/>
                    </a:lnTo>
                    <a:cubicBezTo>
                      <a:pt x="10296" y="1932"/>
                      <a:pt x="9743" y="1017"/>
                      <a:pt x="8838" y="813"/>
                    </a:cubicBezTo>
                    <a:cubicBezTo>
                      <a:pt x="7275" y="457"/>
                      <a:pt x="4840" y="1"/>
                      <a:pt x="2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38;p49">
                <a:extLst>
                  <a:ext uri="{FF2B5EF4-FFF2-40B4-BE49-F238E27FC236}">
                    <a16:creationId xmlns:a16="http://schemas.microsoft.com/office/drawing/2014/main" id="{222EA3BC-DA6B-47B4-42A3-0488B9909158}"/>
                  </a:ext>
                </a:extLst>
              </p:cNvPr>
              <p:cNvSpPr/>
              <p:nvPr/>
            </p:nvSpPr>
            <p:spPr>
              <a:xfrm>
                <a:off x="4844042" y="197991"/>
                <a:ext cx="703788" cy="1678515"/>
              </a:xfrm>
              <a:custGeom>
                <a:avLst/>
                <a:gdLst/>
                <a:ahLst/>
                <a:cxnLst/>
                <a:rect l="l" t="t" r="r" b="b"/>
                <a:pathLst>
                  <a:path w="4805" h="11435" extrusionOk="0">
                    <a:moveTo>
                      <a:pt x="2933" y="0"/>
                    </a:moveTo>
                    <a:lnTo>
                      <a:pt x="2933" y="0"/>
                    </a:lnTo>
                    <a:cubicBezTo>
                      <a:pt x="3174" y="401"/>
                      <a:pt x="3260" y="893"/>
                      <a:pt x="3133" y="1379"/>
                    </a:cubicBezTo>
                    <a:lnTo>
                      <a:pt x="817" y="10258"/>
                    </a:lnTo>
                    <a:cubicBezTo>
                      <a:pt x="697" y="10731"/>
                      <a:pt x="392" y="11112"/>
                      <a:pt x="1" y="11347"/>
                    </a:cubicBezTo>
                    <a:lnTo>
                      <a:pt x="681" y="11423"/>
                    </a:lnTo>
                    <a:cubicBezTo>
                      <a:pt x="745" y="11431"/>
                      <a:pt x="810" y="11435"/>
                      <a:pt x="873" y="11435"/>
                    </a:cubicBezTo>
                    <a:cubicBezTo>
                      <a:pt x="1611" y="11435"/>
                      <a:pt x="2269" y="10938"/>
                      <a:pt x="2456" y="10210"/>
                    </a:cubicBezTo>
                    <a:lnTo>
                      <a:pt x="4569" y="2106"/>
                    </a:lnTo>
                    <a:cubicBezTo>
                      <a:pt x="4804" y="1211"/>
                      <a:pt x="4251" y="296"/>
                      <a:pt x="3346" y="92"/>
                    </a:cubicBezTo>
                    <a:cubicBezTo>
                      <a:pt x="3216" y="61"/>
                      <a:pt x="3076" y="32"/>
                      <a:pt x="2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39;p49">
                <a:extLst>
                  <a:ext uri="{FF2B5EF4-FFF2-40B4-BE49-F238E27FC236}">
                    <a16:creationId xmlns:a16="http://schemas.microsoft.com/office/drawing/2014/main" id="{1D8A23CE-2615-3FA5-7591-227FB12620A3}"/>
                  </a:ext>
                </a:extLst>
              </p:cNvPr>
              <p:cNvSpPr/>
              <p:nvPr/>
            </p:nvSpPr>
            <p:spPr>
              <a:xfrm>
                <a:off x="4176384" y="217595"/>
                <a:ext cx="1031149" cy="600654"/>
              </a:xfrm>
              <a:custGeom>
                <a:avLst/>
                <a:gdLst/>
                <a:ahLst/>
                <a:cxnLst/>
                <a:rect l="l" t="t" r="r" b="b"/>
                <a:pathLst>
                  <a:path w="7040" h="4092" extrusionOk="0">
                    <a:moveTo>
                      <a:pt x="1877" y="1"/>
                    </a:moveTo>
                    <a:cubicBezTo>
                      <a:pt x="1515" y="1"/>
                      <a:pt x="1143" y="15"/>
                      <a:pt x="763" y="48"/>
                    </a:cubicBezTo>
                    <a:cubicBezTo>
                      <a:pt x="328" y="83"/>
                      <a:pt x="1" y="458"/>
                      <a:pt x="13" y="893"/>
                    </a:cubicBezTo>
                    <a:lnTo>
                      <a:pt x="67" y="2574"/>
                    </a:lnTo>
                    <a:cubicBezTo>
                      <a:pt x="80" y="2974"/>
                      <a:pt x="375" y="3304"/>
                      <a:pt x="769" y="3365"/>
                    </a:cubicBezTo>
                    <a:lnTo>
                      <a:pt x="5595" y="4083"/>
                    </a:lnTo>
                    <a:cubicBezTo>
                      <a:pt x="5634" y="4088"/>
                      <a:pt x="5674" y="4091"/>
                      <a:pt x="5713" y="4091"/>
                    </a:cubicBezTo>
                    <a:cubicBezTo>
                      <a:pt x="6089" y="4091"/>
                      <a:pt x="6424" y="3834"/>
                      <a:pt x="6516" y="3460"/>
                    </a:cubicBezTo>
                    <a:lnTo>
                      <a:pt x="6938" y="1703"/>
                    </a:lnTo>
                    <a:cubicBezTo>
                      <a:pt x="7040" y="1287"/>
                      <a:pt x="6805" y="865"/>
                      <a:pt x="6395" y="731"/>
                    </a:cubicBezTo>
                    <a:cubicBezTo>
                      <a:pt x="5502" y="436"/>
                      <a:pt x="3844" y="1"/>
                      <a:pt x="1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40;p49">
                <a:extLst>
                  <a:ext uri="{FF2B5EF4-FFF2-40B4-BE49-F238E27FC236}">
                    <a16:creationId xmlns:a16="http://schemas.microsoft.com/office/drawing/2014/main" id="{1DAF3D13-D948-54B5-9973-6C8FC72EB00D}"/>
                  </a:ext>
                </a:extLst>
              </p:cNvPr>
              <p:cNvSpPr/>
              <p:nvPr/>
            </p:nvSpPr>
            <p:spPr>
              <a:xfrm>
                <a:off x="4256699" y="1012316"/>
                <a:ext cx="622644" cy="565279"/>
              </a:xfrm>
              <a:custGeom>
                <a:avLst/>
                <a:gdLst/>
                <a:ahLst/>
                <a:cxnLst/>
                <a:rect l="l" t="t" r="r" b="b"/>
                <a:pathLst>
                  <a:path w="4251" h="3851" extrusionOk="0">
                    <a:moveTo>
                      <a:pt x="1969" y="0"/>
                    </a:moveTo>
                    <a:cubicBezTo>
                      <a:pt x="1040" y="0"/>
                      <a:pt x="304" y="606"/>
                      <a:pt x="159" y="1576"/>
                    </a:cubicBezTo>
                    <a:cubicBezTo>
                      <a:pt x="0" y="2662"/>
                      <a:pt x="848" y="3666"/>
                      <a:pt x="1931" y="3828"/>
                    </a:cubicBezTo>
                    <a:cubicBezTo>
                      <a:pt x="2031" y="3843"/>
                      <a:pt x="2130" y="3850"/>
                      <a:pt x="2227" y="3850"/>
                    </a:cubicBezTo>
                    <a:cubicBezTo>
                      <a:pt x="3179" y="3850"/>
                      <a:pt x="3944" y="3147"/>
                      <a:pt x="4088" y="2160"/>
                    </a:cubicBezTo>
                    <a:cubicBezTo>
                      <a:pt x="4250" y="1077"/>
                      <a:pt x="3389" y="188"/>
                      <a:pt x="2303" y="26"/>
                    </a:cubicBezTo>
                    <a:cubicBezTo>
                      <a:pt x="2190" y="9"/>
                      <a:pt x="2078" y="0"/>
                      <a:pt x="1969"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41;p49">
                <a:extLst>
                  <a:ext uri="{FF2B5EF4-FFF2-40B4-BE49-F238E27FC236}">
                    <a16:creationId xmlns:a16="http://schemas.microsoft.com/office/drawing/2014/main" id="{3211AC3D-B9DF-3D16-BD04-1E9D74445B8D}"/>
                  </a:ext>
                </a:extLst>
              </p:cNvPr>
              <p:cNvSpPr/>
              <p:nvPr/>
            </p:nvSpPr>
            <p:spPr>
              <a:xfrm>
                <a:off x="4874948" y="867529"/>
                <a:ext cx="171809" cy="155448"/>
              </a:xfrm>
              <a:custGeom>
                <a:avLst/>
                <a:gdLst/>
                <a:ahLst/>
                <a:cxnLst/>
                <a:rect l="l" t="t" r="r" b="b"/>
                <a:pathLst>
                  <a:path w="1173" h="1059" extrusionOk="0">
                    <a:moveTo>
                      <a:pt x="544" y="0"/>
                    </a:moveTo>
                    <a:cubicBezTo>
                      <a:pt x="288" y="0"/>
                      <a:pt x="85" y="166"/>
                      <a:pt x="45" y="433"/>
                    </a:cubicBezTo>
                    <a:cubicBezTo>
                      <a:pt x="1" y="731"/>
                      <a:pt x="236" y="1008"/>
                      <a:pt x="534" y="1052"/>
                    </a:cubicBezTo>
                    <a:cubicBezTo>
                      <a:pt x="562" y="1056"/>
                      <a:pt x="589" y="1058"/>
                      <a:pt x="616" y="1058"/>
                    </a:cubicBezTo>
                    <a:cubicBezTo>
                      <a:pt x="878" y="1058"/>
                      <a:pt x="1088" y="866"/>
                      <a:pt x="1128" y="595"/>
                    </a:cubicBezTo>
                    <a:cubicBezTo>
                      <a:pt x="1173" y="296"/>
                      <a:pt x="935" y="52"/>
                      <a:pt x="636" y="7"/>
                    </a:cubicBezTo>
                    <a:cubicBezTo>
                      <a:pt x="605" y="2"/>
                      <a:pt x="574" y="0"/>
                      <a:pt x="54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42;p49">
                <a:extLst>
                  <a:ext uri="{FF2B5EF4-FFF2-40B4-BE49-F238E27FC236}">
                    <a16:creationId xmlns:a16="http://schemas.microsoft.com/office/drawing/2014/main" id="{74B79DA0-A8F1-E59E-E766-70D9FEEB4010}"/>
                  </a:ext>
                </a:extLst>
              </p:cNvPr>
              <p:cNvSpPr/>
              <p:nvPr/>
            </p:nvSpPr>
            <p:spPr>
              <a:xfrm>
                <a:off x="4169177" y="778547"/>
                <a:ext cx="171370" cy="155888"/>
              </a:xfrm>
              <a:custGeom>
                <a:avLst/>
                <a:gdLst/>
                <a:ahLst/>
                <a:cxnLst/>
                <a:rect l="l" t="t" r="r" b="b"/>
                <a:pathLst>
                  <a:path w="1170" h="1062" extrusionOk="0">
                    <a:moveTo>
                      <a:pt x="541" y="0"/>
                    </a:moveTo>
                    <a:cubicBezTo>
                      <a:pt x="285" y="0"/>
                      <a:pt x="82" y="168"/>
                      <a:pt x="45" y="436"/>
                    </a:cubicBezTo>
                    <a:cubicBezTo>
                      <a:pt x="0" y="734"/>
                      <a:pt x="232" y="1011"/>
                      <a:pt x="531" y="1055"/>
                    </a:cubicBezTo>
                    <a:cubicBezTo>
                      <a:pt x="558" y="1059"/>
                      <a:pt x="585" y="1061"/>
                      <a:pt x="611" y="1061"/>
                    </a:cubicBezTo>
                    <a:cubicBezTo>
                      <a:pt x="873" y="1061"/>
                      <a:pt x="1084" y="866"/>
                      <a:pt x="1125" y="595"/>
                    </a:cubicBezTo>
                    <a:cubicBezTo>
                      <a:pt x="1169" y="296"/>
                      <a:pt x="931" y="51"/>
                      <a:pt x="632" y="7"/>
                    </a:cubicBezTo>
                    <a:cubicBezTo>
                      <a:pt x="601" y="2"/>
                      <a:pt x="571" y="0"/>
                      <a:pt x="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43;p49">
                <a:extLst>
                  <a:ext uri="{FF2B5EF4-FFF2-40B4-BE49-F238E27FC236}">
                    <a16:creationId xmlns:a16="http://schemas.microsoft.com/office/drawing/2014/main" id="{A6344EBA-9DF4-7030-065A-22DFAABEC7D2}"/>
                  </a:ext>
                </a:extLst>
              </p:cNvPr>
              <p:cNvSpPr/>
              <p:nvPr/>
            </p:nvSpPr>
            <p:spPr>
              <a:xfrm>
                <a:off x="4580042" y="926181"/>
                <a:ext cx="56391" cy="50788"/>
              </a:xfrm>
              <a:custGeom>
                <a:avLst/>
                <a:gdLst/>
                <a:ahLst/>
                <a:cxnLst/>
                <a:rect l="l" t="t" r="r" b="b"/>
                <a:pathLst>
                  <a:path w="385" h="346" extrusionOk="0">
                    <a:moveTo>
                      <a:pt x="175" y="0"/>
                    </a:moveTo>
                    <a:cubicBezTo>
                      <a:pt x="94" y="0"/>
                      <a:pt x="27" y="55"/>
                      <a:pt x="16" y="143"/>
                    </a:cubicBezTo>
                    <a:cubicBezTo>
                      <a:pt x="0" y="238"/>
                      <a:pt x="76" y="330"/>
                      <a:pt x="175" y="343"/>
                    </a:cubicBezTo>
                    <a:cubicBezTo>
                      <a:pt x="185" y="344"/>
                      <a:pt x="194" y="345"/>
                      <a:pt x="204" y="345"/>
                    </a:cubicBezTo>
                    <a:cubicBezTo>
                      <a:pt x="288" y="345"/>
                      <a:pt x="354" y="282"/>
                      <a:pt x="369" y="194"/>
                    </a:cubicBezTo>
                    <a:cubicBezTo>
                      <a:pt x="385" y="95"/>
                      <a:pt x="305" y="16"/>
                      <a:pt x="207" y="3"/>
                    </a:cubicBezTo>
                    <a:cubicBezTo>
                      <a:pt x="196" y="1"/>
                      <a:pt x="186" y="0"/>
                      <a:pt x="175"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44;p49">
                <a:extLst>
                  <a:ext uri="{FF2B5EF4-FFF2-40B4-BE49-F238E27FC236}">
                    <a16:creationId xmlns:a16="http://schemas.microsoft.com/office/drawing/2014/main" id="{FB7A4BA2-8E82-BB04-FA10-9575AC1A7424}"/>
                  </a:ext>
                </a:extLst>
              </p:cNvPr>
              <p:cNvSpPr/>
              <p:nvPr/>
            </p:nvSpPr>
            <p:spPr>
              <a:xfrm>
                <a:off x="4761953" y="1006326"/>
                <a:ext cx="55952" cy="50788"/>
              </a:xfrm>
              <a:custGeom>
                <a:avLst/>
                <a:gdLst/>
                <a:ahLst/>
                <a:cxnLst/>
                <a:rect l="l" t="t" r="r" b="b"/>
                <a:pathLst>
                  <a:path w="382" h="346" extrusionOk="0">
                    <a:moveTo>
                      <a:pt x="175" y="1"/>
                    </a:moveTo>
                    <a:cubicBezTo>
                      <a:pt x="94" y="1"/>
                      <a:pt x="27" y="56"/>
                      <a:pt x="16" y="143"/>
                    </a:cubicBezTo>
                    <a:cubicBezTo>
                      <a:pt x="0" y="238"/>
                      <a:pt x="76" y="331"/>
                      <a:pt x="175" y="343"/>
                    </a:cubicBezTo>
                    <a:cubicBezTo>
                      <a:pt x="185" y="345"/>
                      <a:pt x="194" y="346"/>
                      <a:pt x="204" y="346"/>
                    </a:cubicBezTo>
                    <a:cubicBezTo>
                      <a:pt x="289" y="346"/>
                      <a:pt x="354" y="283"/>
                      <a:pt x="369" y="194"/>
                    </a:cubicBezTo>
                    <a:cubicBezTo>
                      <a:pt x="381" y="95"/>
                      <a:pt x="305" y="16"/>
                      <a:pt x="207" y="3"/>
                    </a:cubicBezTo>
                    <a:cubicBezTo>
                      <a:pt x="196" y="2"/>
                      <a:pt x="186" y="1"/>
                      <a:pt x="175"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45;p49">
                <a:extLst>
                  <a:ext uri="{FF2B5EF4-FFF2-40B4-BE49-F238E27FC236}">
                    <a16:creationId xmlns:a16="http://schemas.microsoft.com/office/drawing/2014/main" id="{0C84F40C-D94D-5A9C-595C-D0E84EF6DD0B}"/>
                  </a:ext>
                </a:extLst>
              </p:cNvPr>
              <p:cNvSpPr/>
              <p:nvPr/>
            </p:nvSpPr>
            <p:spPr>
              <a:xfrm>
                <a:off x="4876344" y="1153258"/>
                <a:ext cx="56537" cy="51082"/>
              </a:xfrm>
              <a:custGeom>
                <a:avLst/>
                <a:gdLst/>
                <a:ahLst/>
                <a:cxnLst/>
                <a:rect l="l" t="t" r="r" b="b"/>
                <a:pathLst>
                  <a:path w="386" h="348" extrusionOk="0">
                    <a:moveTo>
                      <a:pt x="178" y="0"/>
                    </a:moveTo>
                    <a:cubicBezTo>
                      <a:pt x="94" y="0"/>
                      <a:pt x="28" y="55"/>
                      <a:pt x="17" y="143"/>
                    </a:cubicBezTo>
                    <a:cubicBezTo>
                      <a:pt x="1" y="241"/>
                      <a:pt x="77" y="330"/>
                      <a:pt x="175" y="346"/>
                    </a:cubicBezTo>
                    <a:cubicBezTo>
                      <a:pt x="183" y="347"/>
                      <a:pt x="191" y="348"/>
                      <a:pt x="199" y="348"/>
                    </a:cubicBezTo>
                    <a:cubicBezTo>
                      <a:pt x="287" y="348"/>
                      <a:pt x="357" y="284"/>
                      <a:pt x="369" y="194"/>
                    </a:cubicBezTo>
                    <a:cubicBezTo>
                      <a:pt x="385" y="98"/>
                      <a:pt x="306" y="19"/>
                      <a:pt x="210" y="3"/>
                    </a:cubicBezTo>
                    <a:cubicBezTo>
                      <a:pt x="199" y="1"/>
                      <a:pt x="189" y="0"/>
                      <a:pt x="178"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46;p49">
                <a:extLst>
                  <a:ext uri="{FF2B5EF4-FFF2-40B4-BE49-F238E27FC236}">
                    <a16:creationId xmlns:a16="http://schemas.microsoft.com/office/drawing/2014/main" id="{05521114-0D01-62ED-A4AB-9E8B62BD39EF}"/>
                  </a:ext>
                </a:extLst>
              </p:cNvPr>
              <p:cNvSpPr/>
              <p:nvPr/>
            </p:nvSpPr>
            <p:spPr>
              <a:xfrm>
                <a:off x="4916915" y="1359784"/>
                <a:ext cx="55952" cy="50788"/>
              </a:xfrm>
              <a:custGeom>
                <a:avLst/>
                <a:gdLst/>
                <a:ahLst/>
                <a:cxnLst/>
                <a:rect l="l" t="t" r="r" b="b"/>
                <a:pathLst>
                  <a:path w="382" h="346" extrusionOk="0">
                    <a:moveTo>
                      <a:pt x="174" y="1"/>
                    </a:moveTo>
                    <a:cubicBezTo>
                      <a:pt x="91" y="1"/>
                      <a:pt x="27" y="55"/>
                      <a:pt x="13" y="143"/>
                    </a:cubicBezTo>
                    <a:cubicBezTo>
                      <a:pt x="0" y="238"/>
                      <a:pt x="76" y="330"/>
                      <a:pt x="172" y="343"/>
                    </a:cubicBezTo>
                    <a:cubicBezTo>
                      <a:pt x="181" y="345"/>
                      <a:pt x="191" y="345"/>
                      <a:pt x="200" y="345"/>
                    </a:cubicBezTo>
                    <a:cubicBezTo>
                      <a:pt x="286" y="345"/>
                      <a:pt x="354" y="282"/>
                      <a:pt x="365" y="194"/>
                    </a:cubicBezTo>
                    <a:cubicBezTo>
                      <a:pt x="381" y="95"/>
                      <a:pt x="305" y="16"/>
                      <a:pt x="206" y="3"/>
                    </a:cubicBezTo>
                    <a:cubicBezTo>
                      <a:pt x="196" y="1"/>
                      <a:pt x="185" y="1"/>
                      <a:pt x="174"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47;p49">
                <a:extLst>
                  <a:ext uri="{FF2B5EF4-FFF2-40B4-BE49-F238E27FC236}">
                    <a16:creationId xmlns:a16="http://schemas.microsoft.com/office/drawing/2014/main" id="{0F517C49-7895-D175-784E-042EDE690394}"/>
                  </a:ext>
                </a:extLst>
              </p:cNvPr>
              <p:cNvSpPr/>
              <p:nvPr/>
            </p:nvSpPr>
            <p:spPr>
              <a:xfrm>
                <a:off x="4816878" y="1532257"/>
                <a:ext cx="56391" cy="50788"/>
              </a:xfrm>
              <a:custGeom>
                <a:avLst/>
                <a:gdLst/>
                <a:ahLst/>
                <a:cxnLst/>
                <a:rect l="l" t="t" r="r" b="b"/>
                <a:pathLst>
                  <a:path w="385" h="346" extrusionOk="0">
                    <a:moveTo>
                      <a:pt x="177" y="1"/>
                    </a:moveTo>
                    <a:cubicBezTo>
                      <a:pt x="94" y="1"/>
                      <a:pt x="27" y="56"/>
                      <a:pt x="16" y="143"/>
                    </a:cubicBezTo>
                    <a:cubicBezTo>
                      <a:pt x="0" y="239"/>
                      <a:pt x="76" y="331"/>
                      <a:pt x="175" y="343"/>
                    </a:cubicBezTo>
                    <a:cubicBezTo>
                      <a:pt x="185" y="345"/>
                      <a:pt x="194" y="346"/>
                      <a:pt x="204" y="346"/>
                    </a:cubicBezTo>
                    <a:cubicBezTo>
                      <a:pt x="289" y="346"/>
                      <a:pt x="357" y="283"/>
                      <a:pt x="369" y="194"/>
                    </a:cubicBezTo>
                    <a:cubicBezTo>
                      <a:pt x="384" y="99"/>
                      <a:pt x="305" y="16"/>
                      <a:pt x="210" y="4"/>
                    </a:cubicBezTo>
                    <a:cubicBezTo>
                      <a:pt x="199" y="2"/>
                      <a:pt x="188" y="1"/>
                      <a:pt x="177"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48;p49">
                <a:extLst>
                  <a:ext uri="{FF2B5EF4-FFF2-40B4-BE49-F238E27FC236}">
                    <a16:creationId xmlns:a16="http://schemas.microsoft.com/office/drawing/2014/main" id="{C3CF1D64-8F52-24BB-0273-FCC87B5EBBFC}"/>
                  </a:ext>
                </a:extLst>
              </p:cNvPr>
              <p:cNvSpPr/>
              <p:nvPr/>
            </p:nvSpPr>
            <p:spPr>
              <a:xfrm>
                <a:off x="4609775" y="1625465"/>
                <a:ext cx="60199" cy="50935"/>
              </a:xfrm>
              <a:custGeom>
                <a:avLst/>
                <a:gdLst/>
                <a:ahLst/>
                <a:cxnLst/>
                <a:rect l="l" t="t" r="r" b="b"/>
                <a:pathLst>
                  <a:path w="411" h="347" extrusionOk="0">
                    <a:moveTo>
                      <a:pt x="172" y="1"/>
                    </a:moveTo>
                    <a:cubicBezTo>
                      <a:pt x="86" y="1"/>
                      <a:pt x="20" y="58"/>
                      <a:pt x="7" y="150"/>
                    </a:cubicBezTo>
                    <a:cubicBezTo>
                      <a:pt x="0" y="223"/>
                      <a:pt x="45" y="296"/>
                      <a:pt x="115" y="328"/>
                    </a:cubicBezTo>
                    <a:cubicBezTo>
                      <a:pt x="142" y="340"/>
                      <a:pt x="170" y="346"/>
                      <a:pt x="195" y="346"/>
                    </a:cubicBezTo>
                    <a:cubicBezTo>
                      <a:pt x="261" y="346"/>
                      <a:pt x="317" y="309"/>
                      <a:pt x="347" y="252"/>
                    </a:cubicBezTo>
                    <a:cubicBezTo>
                      <a:pt x="410" y="118"/>
                      <a:pt x="321" y="1"/>
                      <a:pt x="172"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49;p49">
                <a:extLst>
                  <a:ext uri="{FF2B5EF4-FFF2-40B4-BE49-F238E27FC236}">
                    <a16:creationId xmlns:a16="http://schemas.microsoft.com/office/drawing/2014/main" id="{0B204A17-4C1C-496A-BE2D-3B6DF27A1901}"/>
                  </a:ext>
                </a:extLst>
              </p:cNvPr>
              <p:cNvSpPr/>
              <p:nvPr/>
            </p:nvSpPr>
            <p:spPr>
              <a:xfrm>
                <a:off x="4407797" y="1596842"/>
                <a:ext cx="55952" cy="51082"/>
              </a:xfrm>
              <a:custGeom>
                <a:avLst/>
                <a:gdLst/>
                <a:ahLst/>
                <a:cxnLst/>
                <a:rect l="l" t="t" r="r" b="b"/>
                <a:pathLst>
                  <a:path w="382" h="348" extrusionOk="0">
                    <a:moveTo>
                      <a:pt x="181" y="0"/>
                    </a:moveTo>
                    <a:cubicBezTo>
                      <a:pt x="97" y="0"/>
                      <a:pt x="28" y="55"/>
                      <a:pt x="17" y="142"/>
                    </a:cubicBezTo>
                    <a:cubicBezTo>
                      <a:pt x="1" y="240"/>
                      <a:pt x="77" y="329"/>
                      <a:pt x="176" y="345"/>
                    </a:cubicBezTo>
                    <a:cubicBezTo>
                      <a:pt x="185" y="347"/>
                      <a:pt x="194" y="347"/>
                      <a:pt x="203" y="347"/>
                    </a:cubicBezTo>
                    <a:cubicBezTo>
                      <a:pt x="287" y="347"/>
                      <a:pt x="355" y="284"/>
                      <a:pt x="369" y="196"/>
                    </a:cubicBezTo>
                    <a:cubicBezTo>
                      <a:pt x="382" y="97"/>
                      <a:pt x="306" y="18"/>
                      <a:pt x="207" y="2"/>
                    </a:cubicBezTo>
                    <a:cubicBezTo>
                      <a:pt x="198" y="1"/>
                      <a:pt x="190" y="0"/>
                      <a:pt x="181"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50;p49">
                <a:extLst>
                  <a:ext uri="{FF2B5EF4-FFF2-40B4-BE49-F238E27FC236}">
                    <a16:creationId xmlns:a16="http://schemas.microsoft.com/office/drawing/2014/main" id="{2BF6440C-1636-76B8-E1AB-CD40FB90DAC6}"/>
                  </a:ext>
                </a:extLst>
              </p:cNvPr>
              <p:cNvSpPr/>
              <p:nvPr/>
            </p:nvSpPr>
            <p:spPr>
              <a:xfrm>
                <a:off x="4242729" y="1495120"/>
                <a:ext cx="55952" cy="51082"/>
              </a:xfrm>
              <a:custGeom>
                <a:avLst/>
                <a:gdLst/>
                <a:ahLst/>
                <a:cxnLst/>
                <a:rect l="l" t="t" r="r" b="b"/>
                <a:pathLst>
                  <a:path w="382" h="348" extrusionOk="0">
                    <a:moveTo>
                      <a:pt x="180" y="1"/>
                    </a:moveTo>
                    <a:cubicBezTo>
                      <a:pt x="94" y="1"/>
                      <a:pt x="27" y="56"/>
                      <a:pt x="13" y="142"/>
                    </a:cubicBezTo>
                    <a:cubicBezTo>
                      <a:pt x="0" y="241"/>
                      <a:pt x="76" y="330"/>
                      <a:pt x="172" y="345"/>
                    </a:cubicBezTo>
                    <a:cubicBezTo>
                      <a:pt x="181" y="347"/>
                      <a:pt x="191" y="348"/>
                      <a:pt x="200" y="348"/>
                    </a:cubicBezTo>
                    <a:cubicBezTo>
                      <a:pt x="286" y="348"/>
                      <a:pt x="354" y="285"/>
                      <a:pt x="365" y="196"/>
                    </a:cubicBezTo>
                    <a:cubicBezTo>
                      <a:pt x="381" y="98"/>
                      <a:pt x="305" y="18"/>
                      <a:pt x="207" y="2"/>
                    </a:cubicBezTo>
                    <a:cubicBezTo>
                      <a:pt x="197" y="1"/>
                      <a:pt x="188" y="1"/>
                      <a:pt x="180"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51;p49">
                <a:extLst>
                  <a:ext uri="{FF2B5EF4-FFF2-40B4-BE49-F238E27FC236}">
                    <a16:creationId xmlns:a16="http://schemas.microsoft.com/office/drawing/2014/main" id="{2E2D9654-8718-FBA4-82E5-D63F0C1DA0F8}"/>
                  </a:ext>
                </a:extLst>
              </p:cNvPr>
              <p:cNvSpPr/>
              <p:nvPr/>
            </p:nvSpPr>
            <p:spPr>
              <a:xfrm>
                <a:off x="4188683" y="1319859"/>
                <a:ext cx="55952" cy="50935"/>
              </a:xfrm>
              <a:custGeom>
                <a:avLst/>
                <a:gdLst/>
                <a:ahLst/>
                <a:cxnLst/>
                <a:rect l="l" t="t" r="r" b="b"/>
                <a:pathLst>
                  <a:path w="382" h="347" extrusionOk="0">
                    <a:moveTo>
                      <a:pt x="180" y="0"/>
                    </a:moveTo>
                    <a:cubicBezTo>
                      <a:pt x="96" y="0"/>
                      <a:pt x="28" y="53"/>
                      <a:pt x="16" y="142"/>
                    </a:cubicBezTo>
                    <a:cubicBezTo>
                      <a:pt x="1" y="240"/>
                      <a:pt x="77" y="329"/>
                      <a:pt x="175" y="345"/>
                    </a:cubicBezTo>
                    <a:cubicBezTo>
                      <a:pt x="183" y="346"/>
                      <a:pt x="191" y="347"/>
                      <a:pt x="199" y="347"/>
                    </a:cubicBezTo>
                    <a:cubicBezTo>
                      <a:pt x="284" y="347"/>
                      <a:pt x="355" y="283"/>
                      <a:pt x="369" y="196"/>
                    </a:cubicBezTo>
                    <a:cubicBezTo>
                      <a:pt x="382" y="97"/>
                      <a:pt x="306" y="18"/>
                      <a:pt x="207" y="2"/>
                    </a:cubicBezTo>
                    <a:cubicBezTo>
                      <a:pt x="198" y="1"/>
                      <a:pt x="189" y="0"/>
                      <a:pt x="180"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52;p49">
                <a:extLst>
                  <a:ext uri="{FF2B5EF4-FFF2-40B4-BE49-F238E27FC236}">
                    <a16:creationId xmlns:a16="http://schemas.microsoft.com/office/drawing/2014/main" id="{2C251F65-7743-A7DB-82EE-50887C36C40E}"/>
                  </a:ext>
                </a:extLst>
              </p:cNvPr>
              <p:cNvSpPr/>
              <p:nvPr/>
            </p:nvSpPr>
            <p:spPr>
              <a:xfrm>
                <a:off x="4201279" y="1102470"/>
                <a:ext cx="56391" cy="51082"/>
              </a:xfrm>
              <a:custGeom>
                <a:avLst/>
                <a:gdLst/>
                <a:ahLst/>
                <a:cxnLst/>
                <a:rect l="l" t="t" r="r" b="b"/>
                <a:pathLst>
                  <a:path w="385" h="348" extrusionOk="0">
                    <a:moveTo>
                      <a:pt x="178" y="0"/>
                    </a:moveTo>
                    <a:cubicBezTo>
                      <a:pt x="94" y="0"/>
                      <a:pt x="28" y="55"/>
                      <a:pt x="16" y="142"/>
                    </a:cubicBezTo>
                    <a:cubicBezTo>
                      <a:pt x="0" y="241"/>
                      <a:pt x="77" y="330"/>
                      <a:pt x="175" y="346"/>
                    </a:cubicBezTo>
                    <a:cubicBezTo>
                      <a:pt x="183" y="347"/>
                      <a:pt x="191" y="347"/>
                      <a:pt x="199" y="347"/>
                    </a:cubicBezTo>
                    <a:cubicBezTo>
                      <a:pt x="287" y="347"/>
                      <a:pt x="357" y="284"/>
                      <a:pt x="369" y="193"/>
                    </a:cubicBezTo>
                    <a:cubicBezTo>
                      <a:pt x="385" y="98"/>
                      <a:pt x="305" y="19"/>
                      <a:pt x="210" y="3"/>
                    </a:cubicBezTo>
                    <a:cubicBezTo>
                      <a:pt x="199" y="1"/>
                      <a:pt x="188" y="0"/>
                      <a:pt x="178"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53;p49">
                <a:extLst>
                  <a:ext uri="{FF2B5EF4-FFF2-40B4-BE49-F238E27FC236}">
                    <a16:creationId xmlns:a16="http://schemas.microsoft.com/office/drawing/2014/main" id="{B9B98A30-5686-C87E-FE1F-6CEDE4953534}"/>
                  </a:ext>
                </a:extLst>
              </p:cNvPr>
              <p:cNvSpPr/>
              <p:nvPr/>
            </p:nvSpPr>
            <p:spPr>
              <a:xfrm>
                <a:off x="4337054" y="955538"/>
                <a:ext cx="56098" cy="50788"/>
              </a:xfrm>
              <a:custGeom>
                <a:avLst/>
                <a:gdLst/>
                <a:ahLst/>
                <a:cxnLst/>
                <a:rect l="l" t="t" r="r" b="b"/>
                <a:pathLst>
                  <a:path w="383" h="346" extrusionOk="0">
                    <a:moveTo>
                      <a:pt x="175" y="0"/>
                    </a:moveTo>
                    <a:cubicBezTo>
                      <a:pt x="92" y="0"/>
                      <a:pt x="28" y="55"/>
                      <a:pt x="14" y="143"/>
                    </a:cubicBezTo>
                    <a:cubicBezTo>
                      <a:pt x="1" y="238"/>
                      <a:pt x="77" y="330"/>
                      <a:pt x="172" y="343"/>
                    </a:cubicBezTo>
                    <a:cubicBezTo>
                      <a:pt x="182" y="345"/>
                      <a:pt x="192" y="345"/>
                      <a:pt x="201" y="345"/>
                    </a:cubicBezTo>
                    <a:cubicBezTo>
                      <a:pt x="287" y="345"/>
                      <a:pt x="355" y="282"/>
                      <a:pt x="366" y="194"/>
                    </a:cubicBezTo>
                    <a:cubicBezTo>
                      <a:pt x="382" y="95"/>
                      <a:pt x="303" y="16"/>
                      <a:pt x="207" y="3"/>
                    </a:cubicBezTo>
                    <a:cubicBezTo>
                      <a:pt x="196" y="1"/>
                      <a:pt x="186" y="0"/>
                      <a:pt x="175"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54;p49">
                <a:extLst>
                  <a:ext uri="{FF2B5EF4-FFF2-40B4-BE49-F238E27FC236}">
                    <a16:creationId xmlns:a16="http://schemas.microsoft.com/office/drawing/2014/main" id="{AA57E107-D5A0-CFFB-8106-05F46930F924}"/>
                  </a:ext>
                </a:extLst>
              </p:cNvPr>
              <p:cNvSpPr/>
              <p:nvPr/>
            </p:nvSpPr>
            <p:spPr>
              <a:xfrm>
                <a:off x="4370211" y="1124900"/>
                <a:ext cx="393272" cy="338052"/>
              </a:xfrm>
              <a:custGeom>
                <a:avLst/>
                <a:gdLst/>
                <a:ahLst/>
                <a:cxnLst/>
                <a:rect l="l" t="t" r="r" b="b"/>
                <a:pathLst>
                  <a:path w="2685" h="2303" extrusionOk="0">
                    <a:moveTo>
                      <a:pt x="2282" y="1"/>
                    </a:moveTo>
                    <a:cubicBezTo>
                      <a:pt x="2197" y="1"/>
                      <a:pt x="2111" y="31"/>
                      <a:pt x="2043" y="94"/>
                    </a:cubicBezTo>
                    <a:lnTo>
                      <a:pt x="114" y="1851"/>
                    </a:lnTo>
                    <a:cubicBezTo>
                      <a:pt x="16" y="1943"/>
                      <a:pt x="0" y="2092"/>
                      <a:pt x="83" y="2200"/>
                    </a:cubicBezTo>
                    <a:cubicBezTo>
                      <a:pt x="133" y="2267"/>
                      <a:pt x="210" y="2302"/>
                      <a:pt x="289" y="2302"/>
                    </a:cubicBezTo>
                    <a:cubicBezTo>
                      <a:pt x="344" y="2302"/>
                      <a:pt x="401" y="2285"/>
                      <a:pt x="448" y="2248"/>
                    </a:cubicBezTo>
                    <a:lnTo>
                      <a:pt x="2503" y="640"/>
                    </a:lnTo>
                    <a:cubicBezTo>
                      <a:pt x="2656" y="520"/>
                      <a:pt x="2684" y="300"/>
                      <a:pt x="2570" y="145"/>
                    </a:cubicBezTo>
                    <a:cubicBezTo>
                      <a:pt x="2499" y="50"/>
                      <a:pt x="2390" y="1"/>
                      <a:pt x="2282"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55;p49">
                <a:extLst>
                  <a:ext uri="{FF2B5EF4-FFF2-40B4-BE49-F238E27FC236}">
                    <a16:creationId xmlns:a16="http://schemas.microsoft.com/office/drawing/2014/main" id="{40DB615E-4833-DC9A-2650-B4F47FC40B9F}"/>
                  </a:ext>
                </a:extLst>
              </p:cNvPr>
              <p:cNvSpPr/>
              <p:nvPr/>
            </p:nvSpPr>
            <p:spPr>
              <a:xfrm>
                <a:off x="4284769" y="346913"/>
                <a:ext cx="776291" cy="311483"/>
              </a:xfrm>
              <a:custGeom>
                <a:avLst/>
                <a:gdLst/>
                <a:ahLst/>
                <a:cxnLst/>
                <a:rect l="l" t="t" r="r" b="b"/>
                <a:pathLst>
                  <a:path w="5300" h="2122" extrusionOk="0">
                    <a:moveTo>
                      <a:pt x="1939" y="1"/>
                    </a:moveTo>
                    <a:cubicBezTo>
                      <a:pt x="849" y="1"/>
                      <a:pt x="1" y="393"/>
                      <a:pt x="1" y="393"/>
                    </a:cubicBezTo>
                    <a:lnTo>
                      <a:pt x="242" y="1474"/>
                    </a:lnTo>
                    <a:cubicBezTo>
                      <a:pt x="242" y="1474"/>
                      <a:pt x="960" y="1236"/>
                      <a:pt x="1849" y="1236"/>
                    </a:cubicBezTo>
                    <a:cubicBezTo>
                      <a:pt x="2123" y="1236"/>
                      <a:pt x="2413" y="1259"/>
                      <a:pt x="2704" y="1318"/>
                    </a:cubicBezTo>
                    <a:cubicBezTo>
                      <a:pt x="2965" y="1372"/>
                      <a:pt x="3203" y="1439"/>
                      <a:pt x="3412" y="1512"/>
                    </a:cubicBezTo>
                    <a:cubicBezTo>
                      <a:pt x="4188" y="1782"/>
                      <a:pt x="4597" y="2122"/>
                      <a:pt x="4597" y="2122"/>
                    </a:cubicBezTo>
                    <a:lnTo>
                      <a:pt x="5299" y="1111"/>
                    </a:lnTo>
                    <a:cubicBezTo>
                      <a:pt x="5299" y="1111"/>
                      <a:pt x="4667" y="702"/>
                      <a:pt x="3806" y="378"/>
                    </a:cubicBezTo>
                    <a:cubicBezTo>
                      <a:pt x="3435" y="238"/>
                      <a:pt x="3019" y="114"/>
                      <a:pt x="2593" y="50"/>
                    </a:cubicBezTo>
                    <a:cubicBezTo>
                      <a:pt x="2369" y="15"/>
                      <a:pt x="2149" y="1"/>
                      <a:pt x="1939"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456;p49">
                <a:extLst>
                  <a:ext uri="{FF2B5EF4-FFF2-40B4-BE49-F238E27FC236}">
                    <a16:creationId xmlns:a16="http://schemas.microsoft.com/office/drawing/2014/main" id="{17E4B171-E9E5-7774-E2CE-8D7EC3CA734E}"/>
                  </a:ext>
                </a:extLst>
              </p:cNvPr>
              <p:cNvSpPr/>
              <p:nvPr/>
            </p:nvSpPr>
            <p:spPr>
              <a:xfrm>
                <a:off x="4549581" y="408856"/>
                <a:ext cx="126697" cy="355373"/>
              </a:xfrm>
              <a:custGeom>
                <a:avLst/>
                <a:gdLst/>
                <a:ahLst/>
                <a:cxnLst/>
                <a:rect l="l" t="t" r="r" b="b"/>
                <a:pathLst>
                  <a:path w="865" h="2421" extrusionOk="0">
                    <a:moveTo>
                      <a:pt x="864" y="0"/>
                    </a:moveTo>
                    <a:lnTo>
                      <a:pt x="0" y="2325"/>
                    </a:lnTo>
                    <a:lnTo>
                      <a:pt x="645" y="2421"/>
                    </a:lnTo>
                    <a:lnTo>
                      <a:pt x="864" y="0"/>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457;p49">
                <a:extLst>
                  <a:ext uri="{FF2B5EF4-FFF2-40B4-BE49-F238E27FC236}">
                    <a16:creationId xmlns:a16="http://schemas.microsoft.com/office/drawing/2014/main" id="{BE02896F-05F4-2613-10CE-C36849A73041}"/>
                  </a:ext>
                </a:extLst>
              </p:cNvPr>
              <p:cNvSpPr/>
              <p:nvPr/>
            </p:nvSpPr>
            <p:spPr>
              <a:xfrm>
                <a:off x="4793444" y="405763"/>
                <a:ext cx="276535" cy="256144"/>
              </a:xfrm>
              <a:custGeom>
                <a:avLst/>
                <a:gdLst/>
                <a:ahLst/>
                <a:cxnLst/>
                <a:rect l="l" t="t" r="r" b="b"/>
                <a:pathLst>
                  <a:path w="1888" h="1745" extrusionOk="0">
                    <a:moveTo>
                      <a:pt x="394" y="1"/>
                    </a:moveTo>
                    <a:cubicBezTo>
                      <a:pt x="290" y="299"/>
                      <a:pt x="131" y="750"/>
                      <a:pt x="0" y="1135"/>
                    </a:cubicBezTo>
                    <a:cubicBezTo>
                      <a:pt x="776" y="1405"/>
                      <a:pt x="1185" y="1745"/>
                      <a:pt x="1185" y="1745"/>
                    </a:cubicBezTo>
                    <a:lnTo>
                      <a:pt x="1887" y="734"/>
                    </a:lnTo>
                    <a:cubicBezTo>
                      <a:pt x="1887" y="734"/>
                      <a:pt x="1255" y="325"/>
                      <a:pt x="394"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458;p49">
              <a:extLst>
                <a:ext uri="{FF2B5EF4-FFF2-40B4-BE49-F238E27FC236}">
                  <a16:creationId xmlns:a16="http://schemas.microsoft.com/office/drawing/2014/main" id="{1B3B1494-6B70-CCD6-5A6A-5D9471FBA67A}"/>
                </a:ext>
              </a:extLst>
            </p:cNvPr>
            <p:cNvSpPr/>
            <p:nvPr/>
          </p:nvSpPr>
          <p:spPr>
            <a:xfrm rot="-2504263">
              <a:off x="225837" y="2371682"/>
              <a:ext cx="574686" cy="307891"/>
            </a:xfrm>
            <a:custGeom>
              <a:avLst/>
              <a:gdLst/>
              <a:ahLst/>
              <a:cxnLst/>
              <a:rect l="l" t="t" r="r" b="b"/>
              <a:pathLst>
                <a:path w="5055" h="2508" extrusionOk="0">
                  <a:moveTo>
                    <a:pt x="0" y="1"/>
                  </a:moveTo>
                  <a:lnTo>
                    <a:pt x="2647" y="2507"/>
                  </a:lnTo>
                  <a:lnTo>
                    <a:pt x="3228" y="1275"/>
                  </a:lnTo>
                  <a:lnTo>
                    <a:pt x="5054" y="2352"/>
                  </a:lnTo>
                  <a:lnTo>
                    <a:pt x="2726" y="134"/>
                  </a:lnTo>
                  <a:lnTo>
                    <a:pt x="2380" y="1214"/>
                  </a:lnTo>
                  <a:lnTo>
                    <a:pt x="0"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459;p49">
              <a:extLst>
                <a:ext uri="{FF2B5EF4-FFF2-40B4-BE49-F238E27FC236}">
                  <a16:creationId xmlns:a16="http://schemas.microsoft.com/office/drawing/2014/main" id="{712182E8-B48F-4683-01EA-C8E07798F450}"/>
                </a:ext>
              </a:extLst>
            </p:cNvPr>
            <p:cNvSpPr/>
            <p:nvPr/>
          </p:nvSpPr>
          <p:spPr>
            <a:xfrm rot="-2504263">
              <a:off x="503269" y="1787217"/>
              <a:ext cx="234081" cy="636161"/>
            </a:xfrm>
            <a:custGeom>
              <a:avLst/>
              <a:gdLst/>
              <a:ahLst/>
              <a:cxnLst/>
              <a:rect l="l" t="t" r="r" b="b"/>
              <a:pathLst>
                <a:path w="2059" h="5182" extrusionOk="0">
                  <a:moveTo>
                    <a:pt x="1" y="1"/>
                  </a:moveTo>
                  <a:lnTo>
                    <a:pt x="201" y="3638"/>
                  </a:lnTo>
                  <a:lnTo>
                    <a:pt x="1468" y="3142"/>
                  </a:lnTo>
                  <a:lnTo>
                    <a:pt x="2059" y="5182"/>
                  </a:lnTo>
                  <a:lnTo>
                    <a:pt x="1891" y="1970"/>
                  </a:lnTo>
                  <a:lnTo>
                    <a:pt x="896" y="2513"/>
                  </a:lnTo>
                  <a:lnTo>
                    <a:pt x="1"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164;p44">
            <a:extLst>
              <a:ext uri="{FF2B5EF4-FFF2-40B4-BE49-F238E27FC236}">
                <a16:creationId xmlns:a16="http://schemas.microsoft.com/office/drawing/2014/main" id="{ECFDF884-1623-D03E-DB9E-61EFBECF21DD}"/>
              </a:ext>
            </a:extLst>
          </p:cNvPr>
          <p:cNvGrpSpPr/>
          <p:nvPr/>
        </p:nvGrpSpPr>
        <p:grpSpPr>
          <a:xfrm>
            <a:off x="689755" y="1643952"/>
            <a:ext cx="1997529" cy="2483490"/>
            <a:chOff x="5042980" y="2979700"/>
            <a:chExt cx="302825" cy="416975"/>
          </a:xfrm>
        </p:grpSpPr>
        <p:sp>
          <p:nvSpPr>
            <p:cNvPr id="185" name="Google Shape;1165;p44">
              <a:extLst>
                <a:ext uri="{FF2B5EF4-FFF2-40B4-BE49-F238E27FC236}">
                  <a16:creationId xmlns:a16="http://schemas.microsoft.com/office/drawing/2014/main" id="{D2535DC9-703D-B525-85DC-1E036F9DAD4A}"/>
                </a:ext>
              </a:extLst>
            </p:cNvPr>
            <p:cNvSpPr/>
            <p:nvPr/>
          </p:nvSpPr>
          <p:spPr>
            <a:xfrm>
              <a:off x="5042980" y="3198225"/>
              <a:ext cx="122350" cy="76925"/>
            </a:xfrm>
            <a:custGeom>
              <a:avLst/>
              <a:gdLst/>
              <a:ahLst/>
              <a:cxnLst/>
              <a:rect l="l" t="t" r="r" b="b"/>
              <a:pathLst>
                <a:path w="4894" h="3077" extrusionOk="0">
                  <a:moveTo>
                    <a:pt x="2122" y="1"/>
                  </a:moveTo>
                  <a:cubicBezTo>
                    <a:pt x="1003" y="1"/>
                    <a:pt x="239" y="625"/>
                    <a:pt x="45" y="806"/>
                  </a:cubicBezTo>
                  <a:cubicBezTo>
                    <a:pt x="16" y="836"/>
                    <a:pt x="1" y="880"/>
                    <a:pt x="16" y="910"/>
                  </a:cubicBezTo>
                  <a:cubicBezTo>
                    <a:pt x="105" y="1221"/>
                    <a:pt x="609" y="2556"/>
                    <a:pt x="2165" y="2971"/>
                  </a:cubicBezTo>
                  <a:cubicBezTo>
                    <a:pt x="2449" y="3045"/>
                    <a:pt x="2718" y="3077"/>
                    <a:pt x="2969" y="3077"/>
                  </a:cubicBezTo>
                  <a:cubicBezTo>
                    <a:pt x="3715" y="3077"/>
                    <a:pt x="4305" y="2800"/>
                    <a:pt x="4671" y="2556"/>
                  </a:cubicBezTo>
                  <a:lnTo>
                    <a:pt x="4893" y="1711"/>
                  </a:lnTo>
                  <a:cubicBezTo>
                    <a:pt x="4626" y="1192"/>
                    <a:pt x="4063" y="406"/>
                    <a:pt x="2936" y="110"/>
                  </a:cubicBezTo>
                  <a:cubicBezTo>
                    <a:pt x="2648" y="33"/>
                    <a:pt x="2376" y="1"/>
                    <a:pt x="2122"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166;p44">
              <a:extLst>
                <a:ext uri="{FF2B5EF4-FFF2-40B4-BE49-F238E27FC236}">
                  <a16:creationId xmlns:a16="http://schemas.microsoft.com/office/drawing/2014/main" id="{B5A8AC88-BE29-14F0-A495-4D679E95D8A1}"/>
                </a:ext>
              </a:extLst>
            </p:cNvPr>
            <p:cNvSpPr/>
            <p:nvPr/>
          </p:nvSpPr>
          <p:spPr>
            <a:xfrm>
              <a:off x="5216430" y="3227325"/>
              <a:ext cx="129375" cy="81300"/>
            </a:xfrm>
            <a:custGeom>
              <a:avLst/>
              <a:gdLst/>
              <a:ahLst/>
              <a:cxnLst/>
              <a:rect l="l" t="t" r="r" b="b"/>
              <a:pathLst>
                <a:path w="5175" h="3252" extrusionOk="0">
                  <a:moveTo>
                    <a:pt x="2932" y="1"/>
                  </a:moveTo>
                  <a:cubicBezTo>
                    <a:pt x="2665" y="1"/>
                    <a:pt x="2379" y="35"/>
                    <a:pt x="2076" y="117"/>
                  </a:cubicBezTo>
                  <a:cubicBezTo>
                    <a:pt x="890" y="428"/>
                    <a:pt x="283" y="1258"/>
                    <a:pt x="1" y="1807"/>
                  </a:cubicBezTo>
                  <a:lnTo>
                    <a:pt x="238" y="2711"/>
                  </a:lnTo>
                  <a:cubicBezTo>
                    <a:pt x="628" y="2956"/>
                    <a:pt x="1251" y="3251"/>
                    <a:pt x="2046" y="3251"/>
                  </a:cubicBezTo>
                  <a:cubicBezTo>
                    <a:pt x="2310" y="3251"/>
                    <a:pt x="2593" y="3219"/>
                    <a:pt x="2892" y="3141"/>
                  </a:cubicBezTo>
                  <a:cubicBezTo>
                    <a:pt x="4537" y="2696"/>
                    <a:pt x="5071" y="1273"/>
                    <a:pt x="5160" y="962"/>
                  </a:cubicBezTo>
                  <a:cubicBezTo>
                    <a:pt x="5175" y="917"/>
                    <a:pt x="5160" y="888"/>
                    <a:pt x="5130" y="858"/>
                  </a:cubicBezTo>
                  <a:cubicBezTo>
                    <a:pt x="4937" y="676"/>
                    <a:pt x="4121" y="1"/>
                    <a:pt x="2932"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167;p44">
              <a:extLst>
                <a:ext uri="{FF2B5EF4-FFF2-40B4-BE49-F238E27FC236}">
                  <a16:creationId xmlns:a16="http://schemas.microsoft.com/office/drawing/2014/main" id="{2CD95F65-8139-3F34-F555-D937BB3B35D2}"/>
                </a:ext>
              </a:extLst>
            </p:cNvPr>
            <p:cNvSpPr/>
            <p:nvPr/>
          </p:nvSpPr>
          <p:spPr>
            <a:xfrm>
              <a:off x="5222380" y="3229500"/>
              <a:ext cx="123425" cy="79125"/>
            </a:xfrm>
            <a:custGeom>
              <a:avLst/>
              <a:gdLst/>
              <a:ahLst/>
              <a:cxnLst/>
              <a:rect l="l" t="t" r="r" b="b"/>
              <a:pathLst>
                <a:path w="4937" h="3165" extrusionOk="0">
                  <a:moveTo>
                    <a:pt x="3439" y="0"/>
                  </a:moveTo>
                  <a:cubicBezTo>
                    <a:pt x="3454" y="15"/>
                    <a:pt x="3469" y="15"/>
                    <a:pt x="3469" y="30"/>
                  </a:cubicBezTo>
                  <a:cubicBezTo>
                    <a:pt x="3558" y="89"/>
                    <a:pt x="3588" y="208"/>
                    <a:pt x="3558" y="311"/>
                  </a:cubicBezTo>
                  <a:cubicBezTo>
                    <a:pt x="3484" y="504"/>
                    <a:pt x="3321" y="875"/>
                    <a:pt x="3010" y="1260"/>
                  </a:cubicBezTo>
                  <a:cubicBezTo>
                    <a:pt x="3024" y="1275"/>
                    <a:pt x="3024" y="1305"/>
                    <a:pt x="3039" y="1319"/>
                  </a:cubicBezTo>
                  <a:lnTo>
                    <a:pt x="2105" y="2061"/>
                  </a:lnTo>
                  <a:cubicBezTo>
                    <a:pt x="1868" y="2194"/>
                    <a:pt x="1601" y="2298"/>
                    <a:pt x="1305" y="2387"/>
                  </a:cubicBezTo>
                  <a:cubicBezTo>
                    <a:pt x="1008" y="2461"/>
                    <a:pt x="726" y="2491"/>
                    <a:pt x="460" y="2491"/>
                  </a:cubicBezTo>
                  <a:lnTo>
                    <a:pt x="163" y="2431"/>
                  </a:lnTo>
                  <a:lnTo>
                    <a:pt x="0" y="2624"/>
                  </a:lnTo>
                  <a:cubicBezTo>
                    <a:pt x="390" y="2869"/>
                    <a:pt x="1013" y="3164"/>
                    <a:pt x="1808" y="3164"/>
                  </a:cubicBezTo>
                  <a:cubicBezTo>
                    <a:pt x="2072" y="3164"/>
                    <a:pt x="2355" y="3132"/>
                    <a:pt x="2654" y="3054"/>
                  </a:cubicBezTo>
                  <a:cubicBezTo>
                    <a:pt x="4299" y="2609"/>
                    <a:pt x="4833" y="1186"/>
                    <a:pt x="4922" y="875"/>
                  </a:cubicBezTo>
                  <a:cubicBezTo>
                    <a:pt x="4937" y="830"/>
                    <a:pt x="4922" y="801"/>
                    <a:pt x="4892" y="771"/>
                  </a:cubicBezTo>
                  <a:cubicBezTo>
                    <a:pt x="4744" y="623"/>
                    <a:pt x="4225" y="193"/>
                    <a:pt x="3439" y="0"/>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168;p44">
              <a:extLst>
                <a:ext uri="{FF2B5EF4-FFF2-40B4-BE49-F238E27FC236}">
                  <a16:creationId xmlns:a16="http://schemas.microsoft.com/office/drawing/2014/main" id="{A9674885-1A9B-02BE-F3BC-9DD72454CA3B}"/>
                </a:ext>
              </a:extLst>
            </p:cNvPr>
            <p:cNvSpPr/>
            <p:nvPr/>
          </p:nvSpPr>
          <p:spPr>
            <a:xfrm>
              <a:off x="5113030" y="3200200"/>
              <a:ext cx="52300" cy="43400"/>
            </a:xfrm>
            <a:custGeom>
              <a:avLst/>
              <a:gdLst/>
              <a:ahLst/>
              <a:cxnLst/>
              <a:rect l="l" t="t" r="r" b="b"/>
              <a:pathLst>
                <a:path w="2092" h="1736" extrusionOk="0">
                  <a:moveTo>
                    <a:pt x="1" y="1"/>
                  </a:moveTo>
                  <a:cubicBezTo>
                    <a:pt x="549" y="475"/>
                    <a:pt x="816" y="1039"/>
                    <a:pt x="905" y="1320"/>
                  </a:cubicBezTo>
                  <a:lnTo>
                    <a:pt x="1394" y="1735"/>
                  </a:lnTo>
                  <a:lnTo>
                    <a:pt x="2091" y="1632"/>
                  </a:lnTo>
                  <a:cubicBezTo>
                    <a:pt x="1824" y="1113"/>
                    <a:pt x="1261" y="327"/>
                    <a:pt x="134" y="31"/>
                  </a:cubicBezTo>
                  <a:cubicBezTo>
                    <a:pt x="90" y="16"/>
                    <a:pt x="45" y="1"/>
                    <a:pt x="1"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169;p44">
              <a:extLst>
                <a:ext uri="{FF2B5EF4-FFF2-40B4-BE49-F238E27FC236}">
                  <a16:creationId xmlns:a16="http://schemas.microsoft.com/office/drawing/2014/main" id="{99110E5C-EC16-F754-1A28-9DA50946EA43}"/>
                </a:ext>
              </a:extLst>
            </p:cNvPr>
            <p:cNvSpPr/>
            <p:nvPr/>
          </p:nvSpPr>
          <p:spPr>
            <a:xfrm>
              <a:off x="5066705" y="3247650"/>
              <a:ext cx="93050" cy="27500"/>
            </a:xfrm>
            <a:custGeom>
              <a:avLst/>
              <a:gdLst/>
              <a:ahLst/>
              <a:cxnLst/>
              <a:rect l="l" t="t" r="r" b="b"/>
              <a:pathLst>
                <a:path w="3722" h="1100" extrusionOk="0">
                  <a:moveTo>
                    <a:pt x="3099" y="0"/>
                  </a:moveTo>
                  <a:lnTo>
                    <a:pt x="2002" y="119"/>
                  </a:lnTo>
                  <a:cubicBezTo>
                    <a:pt x="1651" y="289"/>
                    <a:pt x="1202" y="429"/>
                    <a:pt x="670" y="429"/>
                  </a:cubicBezTo>
                  <a:cubicBezTo>
                    <a:pt x="459" y="429"/>
                    <a:pt x="236" y="407"/>
                    <a:pt x="1" y="356"/>
                  </a:cubicBezTo>
                  <a:lnTo>
                    <a:pt x="1" y="356"/>
                  </a:lnTo>
                  <a:cubicBezTo>
                    <a:pt x="312" y="608"/>
                    <a:pt x="697" y="846"/>
                    <a:pt x="1216" y="994"/>
                  </a:cubicBezTo>
                  <a:cubicBezTo>
                    <a:pt x="1500" y="1068"/>
                    <a:pt x="1769" y="1100"/>
                    <a:pt x="2020" y="1100"/>
                  </a:cubicBezTo>
                  <a:cubicBezTo>
                    <a:pt x="2766" y="1100"/>
                    <a:pt x="3356" y="823"/>
                    <a:pt x="3722" y="579"/>
                  </a:cubicBezTo>
                  <a:lnTo>
                    <a:pt x="3099"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170;p44">
              <a:extLst>
                <a:ext uri="{FF2B5EF4-FFF2-40B4-BE49-F238E27FC236}">
                  <a16:creationId xmlns:a16="http://schemas.microsoft.com/office/drawing/2014/main" id="{60BC4BB8-A35D-3897-B145-62FE0FAF9D47}"/>
                </a:ext>
              </a:extLst>
            </p:cNvPr>
            <p:cNvSpPr/>
            <p:nvPr/>
          </p:nvSpPr>
          <p:spPr>
            <a:xfrm>
              <a:off x="5086355" y="3177975"/>
              <a:ext cx="213500" cy="180525"/>
            </a:xfrm>
            <a:custGeom>
              <a:avLst/>
              <a:gdLst/>
              <a:ahLst/>
              <a:cxnLst/>
              <a:rect l="l" t="t" r="r" b="b"/>
              <a:pathLst>
                <a:path w="8540" h="7221" extrusionOk="0">
                  <a:moveTo>
                    <a:pt x="3736" y="0"/>
                  </a:moveTo>
                  <a:lnTo>
                    <a:pt x="3736" y="2669"/>
                  </a:lnTo>
                  <a:cubicBezTo>
                    <a:pt x="3736" y="2669"/>
                    <a:pt x="1542" y="2091"/>
                    <a:pt x="593" y="1839"/>
                  </a:cubicBezTo>
                  <a:cubicBezTo>
                    <a:pt x="554" y="1826"/>
                    <a:pt x="514" y="1819"/>
                    <a:pt x="475" y="1819"/>
                  </a:cubicBezTo>
                  <a:cubicBezTo>
                    <a:pt x="293" y="1819"/>
                    <a:pt x="123" y="1952"/>
                    <a:pt x="74" y="2135"/>
                  </a:cubicBezTo>
                  <a:cubicBezTo>
                    <a:pt x="74" y="2135"/>
                    <a:pt x="60" y="2150"/>
                    <a:pt x="60" y="2150"/>
                  </a:cubicBezTo>
                  <a:cubicBezTo>
                    <a:pt x="0" y="2387"/>
                    <a:pt x="134" y="2624"/>
                    <a:pt x="371" y="2684"/>
                  </a:cubicBezTo>
                  <a:lnTo>
                    <a:pt x="3736" y="3588"/>
                  </a:lnTo>
                  <a:lnTo>
                    <a:pt x="3736" y="7220"/>
                  </a:lnTo>
                  <a:cubicBezTo>
                    <a:pt x="3840" y="7205"/>
                    <a:pt x="4003" y="7190"/>
                    <a:pt x="4166" y="7190"/>
                  </a:cubicBezTo>
                  <a:cubicBezTo>
                    <a:pt x="4329" y="7190"/>
                    <a:pt x="4492" y="7205"/>
                    <a:pt x="4596" y="7220"/>
                  </a:cubicBezTo>
                  <a:lnTo>
                    <a:pt x="4596" y="4907"/>
                  </a:lnTo>
                  <a:lnTo>
                    <a:pt x="8154" y="3959"/>
                  </a:lnTo>
                  <a:cubicBezTo>
                    <a:pt x="8391" y="3885"/>
                    <a:pt x="8539" y="3633"/>
                    <a:pt x="8480" y="3395"/>
                  </a:cubicBezTo>
                  <a:cubicBezTo>
                    <a:pt x="8480" y="3395"/>
                    <a:pt x="8480" y="3380"/>
                    <a:pt x="8480" y="3380"/>
                  </a:cubicBezTo>
                  <a:cubicBezTo>
                    <a:pt x="8418" y="3168"/>
                    <a:pt x="8230" y="3040"/>
                    <a:pt x="8030" y="3040"/>
                  </a:cubicBezTo>
                  <a:cubicBezTo>
                    <a:pt x="7992" y="3040"/>
                    <a:pt x="7954" y="3045"/>
                    <a:pt x="7917" y="3054"/>
                  </a:cubicBezTo>
                  <a:cubicBezTo>
                    <a:pt x="6924" y="3321"/>
                    <a:pt x="4596" y="3944"/>
                    <a:pt x="4596" y="3944"/>
                  </a:cubicBezTo>
                  <a:lnTo>
                    <a:pt x="4596" y="0"/>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171;p44">
              <a:extLst>
                <a:ext uri="{FF2B5EF4-FFF2-40B4-BE49-F238E27FC236}">
                  <a16:creationId xmlns:a16="http://schemas.microsoft.com/office/drawing/2014/main" id="{46E11F29-0898-D2B9-A926-7E186D94C53E}"/>
                </a:ext>
              </a:extLst>
            </p:cNvPr>
            <p:cNvSpPr/>
            <p:nvPr/>
          </p:nvSpPr>
          <p:spPr>
            <a:xfrm>
              <a:off x="5171605" y="3144250"/>
              <a:ext cx="37825" cy="41525"/>
            </a:xfrm>
            <a:custGeom>
              <a:avLst/>
              <a:gdLst/>
              <a:ahLst/>
              <a:cxnLst/>
              <a:rect l="l" t="t" r="r" b="b"/>
              <a:pathLst>
                <a:path w="1513" h="1661" extrusionOk="0">
                  <a:moveTo>
                    <a:pt x="0" y="0"/>
                  </a:moveTo>
                  <a:lnTo>
                    <a:pt x="0" y="1498"/>
                  </a:lnTo>
                  <a:cubicBezTo>
                    <a:pt x="0" y="1587"/>
                    <a:pt x="74" y="1661"/>
                    <a:pt x="163" y="1661"/>
                  </a:cubicBezTo>
                  <a:lnTo>
                    <a:pt x="1349" y="1661"/>
                  </a:lnTo>
                  <a:cubicBezTo>
                    <a:pt x="1438" y="1661"/>
                    <a:pt x="1512" y="1587"/>
                    <a:pt x="1512" y="1498"/>
                  </a:cubicBezTo>
                  <a:lnTo>
                    <a:pt x="1512"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172;p44">
              <a:extLst>
                <a:ext uri="{FF2B5EF4-FFF2-40B4-BE49-F238E27FC236}">
                  <a16:creationId xmlns:a16="http://schemas.microsoft.com/office/drawing/2014/main" id="{1C4E33AC-0315-7584-D074-423BEC0C8D65}"/>
                </a:ext>
              </a:extLst>
            </p:cNvPr>
            <p:cNvSpPr/>
            <p:nvPr/>
          </p:nvSpPr>
          <p:spPr>
            <a:xfrm>
              <a:off x="5152330" y="3116075"/>
              <a:ext cx="76375" cy="35600"/>
            </a:xfrm>
            <a:custGeom>
              <a:avLst/>
              <a:gdLst/>
              <a:ahLst/>
              <a:cxnLst/>
              <a:rect l="l" t="t" r="r" b="b"/>
              <a:pathLst>
                <a:path w="3055" h="1424" extrusionOk="0">
                  <a:moveTo>
                    <a:pt x="1527" y="1"/>
                  </a:moveTo>
                  <a:lnTo>
                    <a:pt x="0" y="475"/>
                  </a:lnTo>
                  <a:lnTo>
                    <a:pt x="178" y="1127"/>
                  </a:lnTo>
                  <a:cubicBezTo>
                    <a:pt x="223" y="1305"/>
                    <a:pt x="386" y="1424"/>
                    <a:pt x="564" y="1424"/>
                  </a:cubicBezTo>
                  <a:lnTo>
                    <a:pt x="2491" y="1424"/>
                  </a:lnTo>
                  <a:cubicBezTo>
                    <a:pt x="2669" y="1424"/>
                    <a:pt x="2832" y="1305"/>
                    <a:pt x="2876" y="1127"/>
                  </a:cubicBezTo>
                  <a:lnTo>
                    <a:pt x="3054" y="475"/>
                  </a:lnTo>
                  <a:lnTo>
                    <a:pt x="1527"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173;p44">
              <a:extLst>
                <a:ext uri="{FF2B5EF4-FFF2-40B4-BE49-F238E27FC236}">
                  <a16:creationId xmlns:a16="http://schemas.microsoft.com/office/drawing/2014/main" id="{B2BD2963-A314-EE64-36C9-7156945B5653}"/>
                </a:ext>
              </a:extLst>
            </p:cNvPr>
            <p:cNvSpPr/>
            <p:nvPr/>
          </p:nvSpPr>
          <p:spPr>
            <a:xfrm>
              <a:off x="5145280" y="2979700"/>
              <a:ext cx="22250" cy="61175"/>
            </a:xfrm>
            <a:custGeom>
              <a:avLst/>
              <a:gdLst/>
              <a:ahLst/>
              <a:cxnLst/>
              <a:rect l="l" t="t" r="r" b="b"/>
              <a:pathLst>
                <a:path w="890" h="2447" extrusionOk="0">
                  <a:moveTo>
                    <a:pt x="104" y="0"/>
                  </a:moveTo>
                  <a:cubicBezTo>
                    <a:pt x="45" y="0"/>
                    <a:pt x="0" y="59"/>
                    <a:pt x="0" y="119"/>
                  </a:cubicBezTo>
                  <a:lnTo>
                    <a:pt x="0" y="2446"/>
                  </a:lnTo>
                  <a:lnTo>
                    <a:pt x="890" y="2446"/>
                  </a:lnTo>
                  <a:lnTo>
                    <a:pt x="890" y="119"/>
                  </a:lnTo>
                  <a:cubicBezTo>
                    <a:pt x="890" y="59"/>
                    <a:pt x="846" y="0"/>
                    <a:pt x="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174;p44">
              <a:extLst>
                <a:ext uri="{FF2B5EF4-FFF2-40B4-BE49-F238E27FC236}">
                  <a16:creationId xmlns:a16="http://schemas.microsoft.com/office/drawing/2014/main" id="{5C5E44F0-FBC5-1BF3-A636-53EDCFF9129D}"/>
                </a:ext>
              </a:extLst>
            </p:cNvPr>
            <p:cNvSpPr/>
            <p:nvPr/>
          </p:nvSpPr>
          <p:spPr>
            <a:xfrm>
              <a:off x="5213480" y="2979700"/>
              <a:ext cx="22250" cy="61175"/>
            </a:xfrm>
            <a:custGeom>
              <a:avLst/>
              <a:gdLst/>
              <a:ahLst/>
              <a:cxnLst/>
              <a:rect l="l" t="t" r="r" b="b"/>
              <a:pathLst>
                <a:path w="890" h="2447" extrusionOk="0">
                  <a:moveTo>
                    <a:pt x="104" y="0"/>
                  </a:moveTo>
                  <a:cubicBezTo>
                    <a:pt x="45" y="0"/>
                    <a:pt x="0" y="59"/>
                    <a:pt x="0" y="119"/>
                  </a:cubicBezTo>
                  <a:lnTo>
                    <a:pt x="0" y="2446"/>
                  </a:lnTo>
                  <a:lnTo>
                    <a:pt x="890" y="2446"/>
                  </a:lnTo>
                  <a:lnTo>
                    <a:pt x="890" y="119"/>
                  </a:lnTo>
                  <a:cubicBezTo>
                    <a:pt x="890" y="59"/>
                    <a:pt x="845" y="0"/>
                    <a:pt x="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175;p44">
              <a:extLst>
                <a:ext uri="{FF2B5EF4-FFF2-40B4-BE49-F238E27FC236}">
                  <a16:creationId xmlns:a16="http://schemas.microsoft.com/office/drawing/2014/main" id="{71DBC233-42F4-4C88-84DD-0C4EDD8777CF}"/>
                </a:ext>
              </a:extLst>
            </p:cNvPr>
            <p:cNvSpPr/>
            <p:nvPr/>
          </p:nvSpPr>
          <p:spPr>
            <a:xfrm>
              <a:off x="5110430" y="3344375"/>
              <a:ext cx="160150" cy="52300"/>
            </a:xfrm>
            <a:custGeom>
              <a:avLst/>
              <a:gdLst/>
              <a:ahLst/>
              <a:cxnLst/>
              <a:rect l="l" t="t" r="r" b="b"/>
              <a:pathLst>
                <a:path w="6406" h="2092" extrusionOk="0">
                  <a:moveTo>
                    <a:pt x="3203" y="1"/>
                  </a:moveTo>
                  <a:cubicBezTo>
                    <a:pt x="1928" y="1"/>
                    <a:pt x="757" y="698"/>
                    <a:pt x="134" y="1809"/>
                  </a:cubicBezTo>
                  <a:lnTo>
                    <a:pt x="16" y="2017"/>
                  </a:lnTo>
                  <a:cubicBezTo>
                    <a:pt x="1" y="2047"/>
                    <a:pt x="31" y="2091"/>
                    <a:pt x="75" y="2091"/>
                  </a:cubicBezTo>
                  <a:lnTo>
                    <a:pt x="6331" y="2091"/>
                  </a:lnTo>
                  <a:cubicBezTo>
                    <a:pt x="6376" y="2091"/>
                    <a:pt x="6405" y="2047"/>
                    <a:pt x="6376" y="2017"/>
                  </a:cubicBezTo>
                  <a:lnTo>
                    <a:pt x="6272" y="1809"/>
                  </a:lnTo>
                  <a:cubicBezTo>
                    <a:pt x="5649" y="698"/>
                    <a:pt x="4478" y="1"/>
                    <a:pt x="3203"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176;p44">
              <a:extLst>
                <a:ext uri="{FF2B5EF4-FFF2-40B4-BE49-F238E27FC236}">
                  <a16:creationId xmlns:a16="http://schemas.microsoft.com/office/drawing/2014/main" id="{CA20A61C-FFE6-71F9-A3D7-8D817E385B87}"/>
                </a:ext>
              </a:extLst>
            </p:cNvPr>
            <p:cNvSpPr/>
            <p:nvPr/>
          </p:nvSpPr>
          <p:spPr>
            <a:xfrm>
              <a:off x="5110430" y="3346975"/>
              <a:ext cx="160150" cy="49700"/>
            </a:xfrm>
            <a:custGeom>
              <a:avLst/>
              <a:gdLst/>
              <a:ahLst/>
              <a:cxnLst/>
              <a:rect l="l" t="t" r="r" b="b"/>
              <a:pathLst>
                <a:path w="6406" h="1988" extrusionOk="0">
                  <a:moveTo>
                    <a:pt x="4063" y="1"/>
                  </a:moveTo>
                  <a:lnTo>
                    <a:pt x="4063" y="1"/>
                  </a:lnTo>
                  <a:cubicBezTo>
                    <a:pt x="4404" y="282"/>
                    <a:pt x="4700" y="623"/>
                    <a:pt x="4923" y="1023"/>
                  </a:cubicBezTo>
                  <a:cubicBezTo>
                    <a:pt x="4997" y="1157"/>
                    <a:pt x="4908" y="1305"/>
                    <a:pt x="4760" y="1305"/>
                  </a:cubicBezTo>
                  <a:lnTo>
                    <a:pt x="386" y="1305"/>
                  </a:lnTo>
                  <a:cubicBezTo>
                    <a:pt x="297" y="1439"/>
                    <a:pt x="209" y="1557"/>
                    <a:pt x="134" y="1705"/>
                  </a:cubicBezTo>
                  <a:lnTo>
                    <a:pt x="16" y="1913"/>
                  </a:lnTo>
                  <a:cubicBezTo>
                    <a:pt x="1" y="1943"/>
                    <a:pt x="31" y="1987"/>
                    <a:pt x="75" y="1987"/>
                  </a:cubicBezTo>
                  <a:lnTo>
                    <a:pt x="6331" y="1987"/>
                  </a:lnTo>
                  <a:cubicBezTo>
                    <a:pt x="6376" y="1987"/>
                    <a:pt x="6405" y="1943"/>
                    <a:pt x="6376" y="1913"/>
                  </a:cubicBezTo>
                  <a:lnTo>
                    <a:pt x="6272" y="1705"/>
                  </a:lnTo>
                  <a:cubicBezTo>
                    <a:pt x="5797" y="846"/>
                    <a:pt x="4982" y="238"/>
                    <a:pt x="4063" y="1"/>
                  </a:cubicBezTo>
                  <a:close/>
                </a:path>
              </a:pathLst>
            </a:custGeom>
            <a:solidFill>
              <a:srgbClr val="C42F23">
                <a:alpha val="30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177;p44">
              <a:extLst>
                <a:ext uri="{FF2B5EF4-FFF2-40B4-BE49-F238E27FC236}">
                  <a16:creationId xmlns:a16="http://schemas.microsoft.com/office/drawing/2014/main" id="{F3D3E217-6A51-4C73-28F5-E87CDB6DD10F}"/>
                </a:ext>
              </a:extLst>
            </p:cNvPr>
            <p:cNvSpPr/>
            <p:nvPr/>
          </p:nvSpPr>
          <p:spPr>
            <a:xfrm>
              <a:off x="5136380" y="3053450"/>
              <a:ext cx="108250" cy="74875"/>
            </a:xfrm>
            <a:custGeom>
              <a:avLst/>
              <a:gdLst/>
              <a:ahLst/>
              <a:cxnLst/>
              <a:rect l="l" t="t" r="r" b="b"/>
              <a:pathLst>
                <a:path w="4330" h="2995" extrusionOk="0">
                  <a:moveTo>
                    <a:pt x="1" y="0"/>
                  </a:moveTo>
                  <a:lnTo>
                    <a:pt x="1" y="2343"/>
                  </a:lnTo>
                  <a:cubicBezTo>
                    <a:pt x="1" y="2698"/>
                    <a:pt x="282" y="2995"/>
                    <a:pt x="638" y="2995"/>
                  </a:cubicBezTo>
                  <a:lnTo>
                    <a:pt x="3692" y="2995"/>
                  </a:lnTo>
                  <a:cubicBezTo>
                    <a:pt x="4048" y="2995"/>
                    <a:pt x="4330" y="2698"/>
                    <a:pt x="4330" y="2343"/>
                  </a:cubicBezTo>
                  <a:lnTo>
                    <a:pt x="4330" y="312"/>
                  </a:lnTo>
                  <a:lnTo>
                    <a:pt x="1"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178;p44">
              <a:extLst>
                <a:ext uri="{FF2B5EF4-FFF2-40B4-BE49-F238E27FC236}">
                  <a16:creationId xmlns:a16="http://schemas.microsoft.com/office/drawing/2014/main" id="{E0FC8211-1137-6C4D-76DB-CC8C8ADB0C8F}"/>
                </a:ext>
              </a:extLst>
            </p:cNvPr>
            <p:cNvSpPr/>
            <p:nvPr/>
          </p:nvSpPr>
          <p:spPr>
            <a:xfrm>
              <a:off x="5136380" y="3061225"/>
              <a:ext cx="108250" cy="66750"/>
            </a:xfrm>
            <a:custGeom>
              <a:avLst/>
              <a:gdLst/>
              <a:ahLst/>
              <a:cxnLst/>
              <a:rect l="l" t="t" r="r" b="b"/>
              <a:pathLst>
                <a:path w="4330" h="2670" extrusionOk="0">
                  <a:moveTo>
                    <a:pt x="2995" y="1"/>
                  </a:moveTo>
                  <a:lnTo>
                    <a:pt x="2995" y="1364"/>
                  </a:lnTo>
                  <a:cubicBezTo>
                    <a:pt x="2995" y="1720"/>
                    <a:pt x="2699" y="2002"/>
                    <a:pt x="2358" y="2002"/>
                  </a:cubicBezTo>
                  <a:lnTo>
                    <a:pt x="1" y="2002"/>
                  </a:lnTo>
                  <a:lnTo>
                    <a:pt x="1" y="2032"/>
                  </a:lnTo>
                  <a:cubicBezTo>
                    <a:pt x="1" y="2387"/>
                    <a:pt x="282" y="2669"/>
                    <a:pt x="638" y="2669"/>
                  </a:cubicBezTo>
                  <a:lnTo>
                    <a:pt x="3692" y="2669"/>
                  </a:lnTo>
                  <a:cubicBezTo>
                    <a:pt x="4048" y="2669"/>
                    <a:pt x="4330" y="2387"/>
                    <a:pt x="4330" y="2032"/>
                  </a:cubicBezTo>
                  <a:lnTo>
                    <a:pt x="4330"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179;p44">
              <a:extLst>
                <a:ext uri="{FF2B5EF4-FFF2-40B4-BE49-F238E27FC236}">
                  <a16:creationId xmlns:a16="http://schemas.microsoft.com/office/drawing/2014/main" id="{5C8785AF-FF33-85B8-DC6B-7C499E4E44C4}"/>
                </a:ext>
              </a:extLst>
            </p:cNvPr>
            <p:cNvSpPr/>
            <p:nvPr/>
          </p:nvSpPr>
          <p:spPr>
            <a:xfrm>
              <a:off x="5128230" y="3036400"/>
              <a:ext cx="124550" cy="24850"/>
            </a:xfrm>
            <a:custGeom>
              <a:avLst/>
              <a:gdLst/>
              <a:ahLst/>
              <a:cxnLst/>
              <a:rect l="l" t="t" r="r" b="b"/>
              <a:pathLst>
                <a:path w="4982" h="994" extrusionOk="0">
                  <a:moveTo>
                    <a:pt x="119" y="0"/>
                  </a:moveTo>
                  <a:cubicBezTo>
                    <a:pt x="60" y="0"/>
                    <a:pt x="1" y="60"/>
                    <a:pt x="1" y="119"/>
                  </a:cubicBezTo>
                  <a:lnTo>
                    <a:pt x="1" y="860"/>
                  </a:lnTo>
                  <a:cubicBezTo>
                    <a:pt x="1" y="934"/>
                    <a:pt x="60" y="994"/>
                    <a:pt x="119" y="994"/>
                  </a:cubicBezTo>
                  <a:lnTo>
                    <a:pt x="4863" y="994"/>
                  </a:lnTo>
                  <a:cubicBezTo>
                    <a:pt x="4922" y="994"/>
                    <a:pt x="4982" y="934"/>
                    <a:pt x="4982" y="860"/>
                  </a:cubicBezTo>
                  <a:lnTo>
                    <a:pt x="4982" y="119"/>
                  </a:lnTo>
                  <a:cubicBezTo>
                    <a:pt x="4982" y="60"/>
                    <a:pt x="4922" y="0"/>
                    <a:pt x="4863"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4732096"/>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674B-2C5C-3A17-9A59-DEBEC2B2D156}"/>
              </a:ext>
            </a:extLst>
          </p:cNvPr>
          <p:cNvSpPr>
            <a:spLocks noGrp="1"/>
          </p:cNvSpPr>
          <p:nvPr>
            <p:ph type="title"/>
          </p:nvPr>
        </p:nvSpPr>
        <p:spPr>
          <a:xfrm>
            <a:off x="720000" y="248550"/>
            <a:ext cx="7704000" cy="572700"/>
          </a:xfrm>
        </p:spPr>
        <p:txBody>
          <a:bodyPr/>
          <a:lstStyle/>
          <a:p>
            <a:r>
              <a:rPr lang="en-IN" dirty="0"/>
              <a:t>About Raspberry Pi</a:t>
            </a:r>
          </a:p>
        </p:txBody>
      </p:sp>
      <p:sp>
        <p:nvSpPr>
          <p:cNvPr id="3" name="Text Placeholder 2">
            <a:extLst>
              <a:ext uri="{FF2B5EF4-FFF2-40B4-BE49-F238E27FC236}">
                <a16:creationId xmlns:a16="http://schemas.microsoft.com/office/drawing/2014/main" id="{412A8074-4E3E-CB02-3042-1C42755B2E70}"/>
              </a:ext>
            </a:extLst>
          </p:cNvPr>
          <p:cNvSpPr>
            <a:spLocks noGrp="1"/>
          </p:cNvSpPr>
          <p:nvPr>
            <p:ph type="body" idx="1"/>
          </p:nvPr>
        </p:nvSpPr>
        <p:spPr>
          <a:xfrm>
            <a:off x="720000" y="1073728"/>
            <a:ext cx="7704000" cy="3465600"/>
          </a:xfrm>
        </p:spPr>
        <p:txBody>
          <a:bodyPr/>
          <a:lstStyle/>
          <a:p>
            <a:r>
              <a:rPr lang="en-US" dirty="0"/>
              <a:t>It is a low cost, credit-card sized computer which is used for implementing small projects. A monitor or TV has to be connected with it externally to visualize its operating system and operate it.</a:t>
            </a:r>
          </a:p>
          <a:p>
            <a:r>
              <a:rPr lang="en-US" dirty="0"/>
              <a:t>An external memory has to be used to load its operating system. We can program it with several languages like C++, Python etc.</a:t>
            </a:r>
            <a:endParaRPr lang="en-IN" dirty="0"/>
          </a:p>
        </p:txBody>
      </p:sp>
      <p:pic>
        <p:nvPicPr>
          <p:cNvPr id="5" name="Picture 4">
            <a:extLst>
              <a:ext uri="{FF2B5EF4-FFF2-40B4-BE49-F238E27FC236}">
                <a16:creationId xmlns:a16="http://schemas.microsoft.com/office/drawing/2014/main" id="{72A78870-2812-0313-0464-5A4B1FB93A88}"/>
              </a:ext>
            </a:extLst>
          </p:cNvPr>
          <p:cNvPicPr>
            <a:picLocks noChangeAspect="1"/>
          </p:cNvPicPr>
          <p:nvPr/>
        </p:nvPicPr>
        <p:blipFill>
          <a:blip r:embed="rId2"/>
          <a:stretch>
            <a:fillRect/>
          </a:stretch>
        </p:blipFill>
        <p:spPr>
          <a:xfrm>
            <a:off x="2437756" y="2374941"/>
            <a:ext cx="4268487" cy="2578057"/>
          </a:xfrm>
          <a:prstGeom prst="rect">
            <a:avLst/>
          </a:prstGeom>
        </p:spPr>
      </p:pic>
    </p:spTree>
    <p:extLst>
      <p:ext uri="{BB962C8B-B14F-4D97-AF65-F5344CB8AC3E}">
        <p14:creationId xmlns:p14="http://schemas.microsoft.com/office/powerpoint/2010/main" val="42662948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90"/>
                                        <p:tgtEl>
                                          <p:spTgt spid="2"/>
                                        </p:tgtEl>
                                      </p:cBhvr>
                                    </p:animEffect>
                                    <p:anim calcmode="lin" valueType="num">
                                      <p:cBhvr>
                                        <p:cTn id="8" dur="690" fill="hold"/>
                                        <p:tgtEl>
                                          <p:spTgt spid="2"/>
                                        </p:tgtEl>
                                        <p:attrNameLst>
                                          <p:attrName>ppt_x</p:attrName>
                                        </p:attrNameLst>
                                      </p:cBhvr>
                                      <p:tavLst>
                                        <p:tav tm="0">
                                          <p:val>
                                            <p:strVal val="#ppt_x"/>
                                          </p:val>
                                        </p:tav>
                                        <p:tav tm="100000">
                                          <p:val>
                                            <p:strVal val="#ppt_x"/>
                                          </p:val>
                                        </p:tav>
                                      </p:tavLst>
                                    </p:anim>
                                    <p:anim calcmode="lin" valueType="num">
                                      <p:cBhvr>
                                        <p:cTn id="9" dur="69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690"/>
                                        <p:tgtEl>
                                          <p:spTgt spid="3">
                                            <p:txEl>
                                              <p:pRg st="0" end="0"/>
                                            </p:txEl>
                                          </p:spTgt>
                                        </p:tgtEl>
                                      </p:cBhvr>
                                    </p:animEffect>
                                    <p:anim calcmode="lin" valueType="num">
                                      <p:cBhvr>
                                        <p:cTn id="13"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69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690"/>
                                        <p:tgtEl>
                                          <p:spTgt spid="3">
                                            <p:txEl>
                                              <p:pRg st="1" end="1"/>
                                            </p:txEl>
                                          </p:spTgt>
                                        </p:tgtEl>
                                      </p:cBhvr>
                                    </p:animEffect>
                                    <p:anim calcmode="lin" valueType="num">
                                      <p:cBhvr>
                                        <p:cTn id="19"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69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380"/>
                            </p:stCondLst>
                            <p:childTnLst>
                              <p:par>
                                <p:cTn id="22" presetID="42"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690"/>
                                        <p:tgtEl>
                                          <p:spTgt spid="5"/>
                                        </p:tgtEl>
                                      </p:cBhvr>
                                    </p:animEffect>
                                    <p:anim calcmode="lin" valueType="num">
                                      <p:cBhvr>
                                        <p:cTn id="25" dur="690" fill="hold"/>
                                        <p:tgtEl>
                                          <p:spTgt spid="5"/>
                                        </p:tgtEl>
                                        <p:attrNameLst>
                                          <p:attrName>ppt_x</p:attrName>
                                        </p:attrNameLst>
                                      </p:cBhvr>
                                      <p:tavLst>
                                        <p:tav tm="0">
                                          <p:val>
                                            <p:strVal val="#ppt_x"/>
                                          </p:val>
                                        </p:tav>
                                        <p:tav tm="100000">
                                          <p:val>
                                            <p:strVal val="#ppt_x"/>
                                          </p:val>
                                        </p:tav>
                                      </p:tavLst>
                                    </p:anim>
                                    <p:anim calcmode="lin" valueType="num">
                                      <p:cBhvr>
                                        <p:cTn id="26"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FFD59D-7EA4-AF41-A5CC-C4F2B89D8F2A}"/>
              </a:ext>
            </a:extLst>
          </p:cNvPr>
          <p:cNvSpPr>
            <a:spLocks noGrp="1"/>
          </p:cNvSpPr>
          <p:nvPr>
            <p:ph type="body" idx="1"/>
          </p:nvPr>
        </p:nvSpPr>
        <p:spPr>
          <a:xfrm>
            <a:off x="706181" y="175260"/>
            <a:ext cx="8029110" cy="4792980"/>
          </a:xfrm>
        </p:spPr>
        <p:txBody>
          <a:bodyPr/>
          <a:lstStyle/>
          <a:p>
            <a:r>
              <a:rPr lang="en-IN" sz="1800" dirty="0"/>
              <a:t>We have implemented Face detection with the help of </a:t>
            </a:r>
          </a:p>
          <a:p>
            <a:pPr marL="139700" indent="0">
              <a:buNone/>
            </a:pPr>
            <a:r>
              <a:rPr lang="en-IN" sz="1800" dirty="0"/>
              <a:t>	1) Raspberry pi. </a:t>
            </a:r>
          </a:p>
          <a:p>
            <a:pPr marL="139700" indent="0">
              <a:buNone/>
            </a:pPr>
            <a:r>
              <a:rPr lang="en-IN" sz="1800" dirty="0"/>
              <a:t>	2) Web Cam. </a:t>
            </a:r>
          </a:p>
          <a:p>
            <a:pPr marL="139700" indent="0">
              <a:buNone/>
            </a:pPr>
            <a:r>
              <a:rPr lang="en-IN" sz="1800" dirty="0"/>
              <a:t>	3) Raspbian operating system. </a:t>
            </a:r>
          </a:p>
          <a:p>
            <a:pPr marL="139700" indent="0">
              <a:buNone/>
            </a:pPr>
            <a:r>
              <a:rPr lang="en-IN" sz="1800" dirty="0"/>
              <a:t>	4) Python IDLE. </a:t>
            </a:r>
          </a:p>
          <a:p>
            <a:pPr marL="139700" indent="0">
              <a:buNone/>
            </a:pPr>
            <a:r>
              <a:rPr lang="en-IN" sz="1800" dirty="0"/>
              <a:t>	5) OpenCV </a:t>
            </a:r>
          </a:p>
          <a:p>
            <a:pPr marL="139700" indent="0">
              <a:buNone/>
            </a:pPr>
            <a:r>
              <a:rPr lang="en-IN" sz="1800" dirty="0"/>
              <a:t>	    (Open source Computer Vision) for python </a:t>
            </a:r>
          </a:p>
          <a:p>
            <a:pPr marL="139700" indent="0">
              <a:buNone/>
            </a:pPr>
            <a:r>
              <a:rPr lang="en-IN" sz="1800" dirty="0"/>
              <a:t>	    with Harr object detection trainer. </a:t>
            </a:r>
          </a:p>
          <a:p>
            <a:pPr marL="139700" indent="0">
              <a:buNone/>
            </a:pPr>
            <a:r>
              <a:rPr lang="en-IN" sz="1800" dirty="0"/>
              <a:t>	6) Program code for face detection written in </a:t>
            </a:r>
          </a:p>
          <a:p>
            <a:pPr marL="139700" indent="0">
              <a:buNone/>
            </a:pPr>
            <a:r>
              <a:rPr lang="en-IN" sz="1800" dirty="0"/>
              <a:t>	     Python Programming language.</a:t>
            </a:r>
          </a:p>
          <a:p>
            <a:pPr marL="139700" indent="0">
              <a:buNone/>
            </a:pPr>
            <a:r>
              <a:rPr lang="en-IN" sz="600" dirty="0"/>
              <a:t> </a:t>
            </a:r>
          </a:p>
          <a:p>
            <a:pPr algn="l"/>
            <a:r>
              <a:rPr lang="en-US" sz="1800" b="0" i="0" dirty="0">
                <a:solidFill>
                  <a:schemeClr val="tx1"/>
                </a:solidFill>
                <a:effectLst/>
                <a:latin typeface="Raleway" pitchFamily="2" charset="0"/>
              </a:rPr>
              <a:t>Now for the remaining libraries, you need to install the following libraries in python 3:</a:t>
            </a:r>
          </a:p>
          <a:p>
            <a:pPr lvl="1">
              <a:buFont typeface="Arial" panose="020B0604020202020204" pitchFamily="34" charset="0"/>
              <a:buChar char="•"/>
            </a:pPr>
            <a:r>
              <a:rPr lang="en-US" sz="1800" b="0" i="0" dirty="0" err="1">
                <a:solidFill>
                  <a:schemeClr val="tx1"/>
                </a:solidFill>
                <a:effectLst/>
                <a:latin typeface="Raleway" pitchFamily="2" charset="0"/>
              </a:rPr>
              <a:t>imutils</a:t>
            </a:r>
            <a:endParaRPr lang="en-US" sz="1800" b="0" i="0" dirty="0">
              <a:solidFill>
                <a:schemeClr val="tx1"/>
              </a:solidFill>
              <a:effectLst/>
              <a:latin typeface="Raleway" pitchFamily="2" charset="0"/>
            </a:endParaRPr>
          </a:p>
          <a:p>
            <a:pPr lvl="1">
              <a:buFont typeface="Arial" panose="020B0604020202020204" pitchFamily="34" charset="0"/>
              <a:buChar char="•"/>
            </a:pPr>
            <a:r>
              <a:rPr lang="en-US" sz="1800" b="0" i="0" dirty="0" err="1">
                <a:solidFill>
                  <a:schemeClr val="tx1"/>
                </a:solidFill>
                <a:effectLst/>
                <a:latin typeface="Raleway" pitchFamily="2" charset="0"/>
              </a:rPr>
              <a:t>scipy</a:t>
            </a:r>
            <a:endParaRPr lang="en-US" sz="1800" b="0" i="0" dirty="0">
              <a:solidFill>
                <a:schemeClr val="tx1"/>
              </a:solidFill>
              <a:effectLst/>
              <a:latin typeface="Raleway" pitchFamily="2" charset="0"/>
            </a:endParaRPr>
          </a:p>
          <a:p>
            <a:pPr lvl="1">
              <a:buFont typeface="Arial" panose="020B0604020202020204" pitchFamily="34" charset="0"/>
              <a:buChar char="•"/>
            </a:pPr>
            <a:r>
              <a:rPr lang="en-US" sz="1800" b="0" i="0" dirty="0" err="1">
                <a:solidFill>
                  <a:schemeClr val="tx1"/>
                </a:solidFill>
                <a:effectLst/>
                <a:latin typeface="Raleway" pitchFamily="2" charset="0"/>
              </a:rPr>
              <a:t>numpy</a:t>
            </a:r>
            <a:endParaRPr lang="en-US" sz="1800" b="0" i="0" dirty="0">
              <a:solidFill>
                <a:schemeClr val="tx1"/>
              </a:solidFill>
              <a:effectLst/>
              <a:latin typeface="Raleway" pitchFamily="2" charset="0"/>
            </a:endParaRPr>
          </a:p>
          <a:p>
            <a:pPr lvl="1">
              <a:buFont typeface="Arial" panose="020B0604020202020204" pitchFamily="34" charset="0"/>
              <a:buChar char="•"/>
            </a:pPr>
            <a:r>
              <a:rPr lang="en-US" sz="1800" b="0" i="0" dirty="0" err="1">
                <a:solidFill>
                  <a:schemeClr val="tx1"/>
                </a:solidFill>
                <a:effectLst/>
                <a:latin typeface="Raleway" pitchFamily="2" charset="0"/>
              </a:rPr>
              <a:t>argparse</a:t>
            </a:r>
            <a:endParaRPr lang="en-US" sz="1800" b="0" i="0" dirty="0">
              <a:solidFill>
                <a:schemeClr val="tx1"/>
              </a:solidFill>
              <a:effectLst/>
              <a:latin typeface="Raleway" pitchFamily="2" charset="0"/>
            </a:endParaRPr>
          </a:p>
        </p:txBody>
      </p:sp>
    </p:spTree>
    <p:extLst>
      <p:ext uri="{BB962C8B-B14F-4D97-AF65-F5344CB8AC3E}">
        <p14:creationId xmlns:p14="http://schemas.microsoft.com/office/powerpoint/2010/main" val="14087992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690"/>
                                        <p:tgtEl>
                                          <p:spTgt spid="3">
                                            <p:txEl>
                                              <p:pRg st="1" end="1"/>
                                            </p:txEl>
                                          </p:spTgt>
                                        </p:tgtEl>
                                      </p:cBhvr>
                                    </p:animEffect>
                                    <p:anim calcmode="lin" valueType="num">
                                      <p:cBhvr>
                                        <p:cTn id="14"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690" fill="hold"/>
                                        <p:tgtEl>
                                          <p:spTgt spid="3">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690"/>
                                        <p:tgtEl>
                                          <p:spTgt spid="3">
                                            <p:txEl>
                                              <p:pRg st="2" end="2"/>
                                            </p:txEl>
                                          </p:spTgt>
                                        </p:tgtEl>
                                      </p:cBhvr>
                                    </p:animEffect>
                                    <p:anim calcmode="lin" valueType="num">
                                      <p:cBhvr>
                                        <p:cTn id="19"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690" fill="hold"/>
                                        <p:tgtEl>
                                          <p:spTgt spid="3">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690"/>
                                        <p:tgtEl>
                                          <p:spTgt spid="3">
                                            <p:txEl>
                                              <p:pRg st="3" end="3"/>
                                            </p:txEl>
                                          </p:spTgt>
                                        </p:tgtEl>
                                      </p:cBhvr>
                                    </p:animEffect>
                                    <p:anim calcmode="lin" valueType="num">
                                      <p:cBhvr>
                                        <p:cTn id="24" dur="69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690" fill="hold"/>
                                        <p:tgtEl>
                                          <p:spTgt spid="3">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690"/>
                                        <p:tgtEl>
                                          <p:spTgt spid="3">
                                            <p:txEl>
                                              <p:pRg st="4" end="4"/>
                                            </p:txEl>
                                          </p:spTgt>
                                        </p:tgtEl>
                                      </p:cBhvr>
                                    </p:animEffect>
                                    <p:anim calcmode="lin" valueType="num">
                                      <p:cBhvr>
                                        <p:cTn id="29" dur="69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69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690"/>
                                        <p:tgtEl>
                                          <p:spTgt spid="3">
                                            <p:txEl>
                                              <p:pRg st="5" end="5"/>
                                            </p:txEl>
                                          </p:spTgt>
                                        </p:tgtEl>
                                      </p:cBhvr>
                                    </p:animEffect>
                                    <p:anim calcmode="lin" valueType="num">
                                      <p:cBhvr>
                                        <p:cTn id="34" dur="69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690" fill="hold"/>
                                        <p:tgtEl>
                                          <p:spTgt spid="3">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690"/>
                                        <p:tgtEl>
                                          <p:spTgt spid="3">
                                            <p:txEl>
                                              <p:pRg st="6" end="6"/>
                                            </p:txEl>
                                          </p:spTgt>
                                        </p:tgtEl>
                                      </p:cBhvr>
                                    </p:animEffect>
                                    <p:anim calcmode="lin" valueType="num">
                                      <p:cBhvr>
                                        <p:cTn id="39" dur="69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69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690"/>
                                        <p:tgtEl>
                                          <p:spTgt spid="3">
                                            <p:txEl>
                                              <p:pRg st="7" end="7"/>
                                            </p:txEl>
                                          </p:spTgt>
                                        </p:tgtEl>
                                      </p:cBhvr>
                                    </p:animEffect>
                                    <p:anim calcmode="lin" valueType="num">
                                      <p:cBhvr>
                                        <p:cTn id="44" dur="69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690" fill="hold"/>
                                        <p:tgtEl>
                                          <p:spTgt spid="3">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690"/>
                                        <p:tgtEl>
                                          <p:spTgt spid="3">
                                            <p:txEl>
                                              <p:pRg st="8" end="8"/>
                                            </p:txEl>
                                          </p:spTgt>
                                        </p:tgtEl>
                                      </p:cBhvr>
                                    </p:animEffect>
                                    <p:anim calcmode="lin" valueType="num">
                                      <p:cBhvr>
                                        <p:cTn id="49" dur="69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690" fill="hold"/>
                                        <p:tgtEl>
                                          <p:spTgt spid="3">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690"/>
                                        <p:tgtEl>
                                          <p:spTgt spid="3">
                                            <p:txEl>
                                              <p:pRg st="9" end="9"/>
                                            </p:txEl>
                                          </p:spTgt>
                                        </p:tgtEl>
                                      </p:cBhvr>
                                    </p:animEffect>
                                    <p:anim calcmode="lin" valueType="num">
                                      <p:cBhvr>
                                        <p:cTn id="54" dur="69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69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56" fill="hold">
                            <p:stCondLst>
                              <p:cond delay="1380"/>
                            </p:stCondLst>
                            <p:childTnLst>
                              <p:par>
                                <p:cTn id="57" presetID="42" presetClass="entr" presetSubtype="0" fill="hold" grpId="0" nodeType="after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690"/>
                                        <p:tgtEl>
                                          <p:spTgt spid="3">
                                            <p:txEl>
                                              <p:pRg st="11" end="11"/>
                                            </p:txEl>
                                          </p:spTgt>
                                        </p:tgtEl>
                                      </p:cBhvr>
                                    </p:animEffect>
                                    <p:anim calcmode="lin" valueType="num">
                                      <p:cBhvr>
                                        <p:cTn id="60" dur="69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1" dur="69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par>
                          <p:cTn id="62" fill="hold">
                            <p:stCondLst>
                              <p:cond delay="2070"/>
                            </p:stCondLst>
                            <p:childTnLst>
                              <p:par>
                                <p:cTn id="63" presetID="42" presetClass="entr" presetSubtype="0" fill="hold" grpId="0" nodeType="after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fade">
                                      <p:cBhvr>
                                        <p:cTn id="65" dur="690"/>
                                        <p:tgtEl>
                                          <p:spTgt spid="3">
                                            <p:txEl>
                                              <p:pRg st="12" end="12"/>
                                            </p:txEl>
                                          </p:spTgt>
                                        </p:tgtEl>
                                      </p:cBhvr>
                                    </p:animEffect>
                                    <p:anim calcmode="lin" valueType="num">
                                      <p:cBhvr>
                                        <p:cTn id="66" dur="69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7" dur="690" fill="hold"/>
                                        <p:tgtEl>
                                          <p:spTgt spid="3">
                                            <p:txEl>
                                              <p:pRg st="12" end="12"/>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fade">
                                      <p:cBhvr>
                                        <p:cTn id="70" dur="690"/>
                                        <p:tgtEl>
                                          <p:spTgt spid="3">
                                            <p:txEl>
                                              <p:pRg st="13" end="13"/>
                                            </p:txEl>
                                          </p:spTgt>
                                        </p:tgtEl>
                                      </p:cBhvr>
                                    </p:animEffect>
                                    <p:anim calcmode="lin" valueType="num">
                                      <p:cBhvr>
                                        <p:cTn id="71" dur="69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2" dur="690" fill="hold"/>
                                        <p:tgtEl>
                                          <p:spTgt spid="3">
                                            <p:txEl>
                                              <p:pRg st="13" end="13"/>
                                            </p:tx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Effect transition="in" filter="fade">
                                      <p:cBhvr>
                                        <p:cTn id="75" dur="690"/>
                                        <p:tgtEl>
                                          <p:spTgt spid="3">
                                            <p:txEl>
                                              <p:pRg st="14" end="14"/>
                                            </p:txEl>
                                          </p:spTgt>
                                        </p:tgtEl>
                                      </p:cBhvr>
                                    </p:animEffect>
                                    <p:anim calcmode="lin" valueType="num">
                                      <p:cBhvr>
                                        <p:cTn id="76" dur="69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7" dur="690" fill="hold"/>
                                        <p:tgtEl>
                                          <p:spTgt spid="3">
                                            <p:txEl>
                                              <p:pRg st="14" end="14"/>
                                            </p:tx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
                                            <p:txEl>
                                              <p:pRg st="15" end="15"/>
                                            </p:txEl>
                                          </p:spTgt>
                                        </p:tgtEl>
                                        <p:attrNameLst>
                                          <p:attrName>style.visibility</p:attrName>
                                        </p:attrNameLst>
                                      </p:cBhvr>
                                      <p:to>
                                        <p:strVal val="visible"/>
                                      </p:to>
                                    </p:set>
                                    <p:animEffect transition="in" filter="fade">
                                      <p:cBhvr>
                                        <p:cTn id="80" dur="690"/>
                                        <p:tgtEl>
                                          <p:spTgt spid="3">
                                            <p:txEl>
                                              <p:pRg st="15" end="15"/>
                                            </p:txEl>
                                          </p:spTgt>
                                        </p:tgtEl>
                                      </p:cBhvr>
                                    </p:animEffect>
                                    <p:anim calcmode="lin" valueType="num">
                                      <p:cBhvr>
                                        <p:cTn id="81" dur="69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2" dur="69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2298-C72C-06A5-840C-DA529D5BA71B}"/>
              </a:ext>
            </a:extLst>
          </p:cNvPr>
          <p:cNvSpPr>
            <a:spLocks noGrp="1"/>
          </p:cNvSpPr>
          <p:nvPr>
            <p:ph type="title"/>
          </p:nvPr>
        </p:nvSpPr>
        <p:spPr/>
        <p:txBody>
          <a:bodyPr/>
          <a:lstStyle/>
          <a:p>
            <a:r>
              <a:rPr lang="en-IN" dirty="0"/>
              <a:t>Code</a:t>
            </a:r>
          </a:p>
        </p:txBody>
      </p:sp>
      <p:sp>
        <p:nvSpPr>
          <p:cNvPr id="3" name="Text Placeholder 2">
            <a:extLst>
              <a:ext uri="{FF2B5EF4-FFF2-40B4-BE49-F238E27FC236}">
                <a16:creationId xmlns:a16="http://schemas.microsoft.com/office/drawing/2014/main" id="{8644256F-5262-7522-C797-15281272274F}"/>
              </a:ext>
            </a:extLst>
          </p:cNvPr>
          <p:cNvSpPr>
            <a:spLocks noGrp="1"/>
          </p:cNvSpPr>
          <p:nvPr>
            <p:ph type="body" idx="1"/>
          </p:nvPr>
        </p:nvSpPr>
        <p:spPr>
          <a:xfrm>
            <a:off x="1581722" y="1238568"/>
            <a:ext cx="5980552" cy="437707"/>
          </a:xfrm>
        </p:spPr>
        <p:txBody>
          <a:bodyPr/>
          <a:lstStyle/>
          <a:p>
            <a:r>
              <a:rPr lang="en-US" sz="1800" dirty="0"/>
              <a:t>Firstly, we need to import all the required libraries,</a:t>
            </a:r>
            <a:endParaRPr lang="en-IN" sz="1800" dirty="0"/>
          </a:p>
        </p:txBody>
      </p:sp>
      <p:pic>
        <p:nvPicPr>
          <p:cNvPr id="7" name="Picture 6">
            <a:extLst>
              <a:ext uri="{FF2B5EF4-FFF2-40B4-BE49-F238E27FC236}">
                <a16:creationId xmlns:a16="http://schemas.microsoft.com/office/drawing/2014/main" id="{CAF98EAA-4A7B-2161-508A-56AEEDA9408A}"/>
              </a:ext>
            </a:extLst>
          </p:cNvPr>
          <p:cNvPicPr>
            <a:picLocks noChangeAspect="1"/>
          </p:cNvPicPr>
          <p:nvPr/>
        </p:nvPicPr>
        <p:blipFill>
          <a:blip r:embed="rId2"/>
          <a:stretch>
            <a:fillRect/>
          </a:stretch>
        </p:blipFill>
        <p:spPr>
          <a:xfrm>
            <a:off x="1729492" y="2011214"/>
            <a:ext cx="5685013" cy="2552921"/>
          </a:xfrm>
          <a:prstGeom prst="rect">
            <a:avLst/>
          </a:prstGeom>
        </p:spPr>
      </p:pic>
    </p:spTree>
    <p:extLst>
      <p:ext uri="{BB962C8B-B14F-4D97-AF65-F5344CB8AC3E}">
        <p14:creationId xmlns:p14="http://schemas.microsoft.com/office/powerpoint/2010/main" val="216757851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90"/>
                                        <p:tgtEl>
                                          <p:spTgt spid="2"/>
                                        </p:tgtEl>
                                      </p:cBhvr>
                                    </p:animEffect>
                                    <p:anim calcmode="lin" valueType="num">
                                      <p:cBhvr>
                                        <p:cTn id="8" dur="690" fill="hold"/>
                                        <p:tgtEl>
                                          <p:spTgt spid="2"/>
                                        </p:tgtEl>
                                        <p:attrNameLst>
                                          <p:attrName>ppt_x</p:attrName>
                                        </p:attrNameLst>
                                      </p:cBhvr>
                                      <p:tavLst>
                                        <p:tav tm="0">
                                          <p:val>
                                            <p:strVal val="#ppt_x"/>
                                          </p:val>
                                        </p:tav>
                                        <p:tav tm="100000">
                                          <p:val>
                                            <p:strVal val="#ppt_x"/>
                                          </p:val>
                                        </p:tav>
                                      </p:tavLst>
                                    </p:anim>
                                    <p:anim calcmode="lin" valueType="num">
                                      <p:cBhvr>
                                        <p:cTn id="9" dur="69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690"/>
                                        <p:tgtEl>
                                          <p:spTgt spid="3">
                                            <p:txEl>
                                              <p:pRg st="0" end="0"/>
                                            </p:txEl>
                                          </p:spTgt>
                                        </p:tgtEl>
                                      </p:cBhvr>
                                    </p:animEffect>
                                    <p:anim calcmode="lin" valueType="num">
                                      <p:cBhvr>
                                        <p:cTn id="13"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690"/>
                                        <p:tgtEl>
                                          <p:spTgt spid="7"/>
                                        </p:tgtEl>
                                      </p:cBhvr>
                                    </p:animEffect>
                                    <p:anim calcmode="lin" valueType="num">
                                      <p:cBhvr>
                                        <p:cTn id="18" dur="690" fill="hold"/>
                                        <p:tgtEl>
                                          <p:spTgt spid="7"/>
                                        </p:tgtEl>
                                        <p:attrNameLst>
                                          <p:attrName>ppt_x</p:attrName>
                                        </p:attrNameLst>
                                      </p:cBhvr>
                                      <p:tavLst>
                                        <p:tav tm="0">
                                          <p:val>
                                            <p:strVal val="#ppt_x"/>
                                          </p:val>
                                        </p:tav>
                                        <p:tav tm="100000">
                                          <p:val>
                                            <p:strVal val="#ppt_x"/>
                                          </p:val>
                                        </p:tav>
                                      </p:tavLst>
                                    </p:anim>
                                    <p:anim calcmode="lin" valueType="num">
                                      <p:cBhvr>
                                        <p:cTn id="19" dur="69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E6F45F-044F-C575-CE2F-07C1B4487549}"/>
              </a:ext>
            </a:extLst>
          </p:cNvPr>
          <p:cNvSpPr>
            <a:spLocks noGrp="1"/>
          </p:cNvSpPr>
          <p:nvPr>
            <p:ph type="body" idx="1"/>
          </p:nvPr>
        </p:nvSpPr>
        <p:spPr>
          <a:xfrm>
            <a:off x="182791" y="81702"/>
            <a:ext cx="7445805" cy="1011865"/>
          </a:xfrm>
        </p:spPr>
        <p:txBody>
          <a:bodyPr/>
          <a:lstStyle/>
          <a:p>
            <a:r>
              <a:rPr lang="en-US" dirty="0"/>
              <a:t>This function will calculate the average EAR for both of the </a:t>
            </a:r>
            <a:r>
              <a:rPr lang="en-US" dirty="0" err="1"/>
              <a:t>eys</a:t>
            </a:r>
            <a:r>
              <a:rPr lang="en-US" dirty="0"/>
              <a:t>, using the previous function "</a:t>
            </a:r>
            <a:r>
              <a:rPr lang="en-US" dirty="0" err="1"/>
              <a:t>eye_aspect_ratio</a:t>
            </a:r>
            <a:r>
              <a:rPr lang="en-US" dirty="0"/>
              <a:t>". It will take the landmarks list as the input, which the DLIB's shape predictor will return. It will also return left eye and right eye coordinates so that we can draw lines around the eyes in the output video feed.</a:t>
            </a:r>
            <a:endParaRPr lang="en-IN" dirty="0"/>
          </a:p>
        </p:txBody>
      </p:sp>
      <p:pic>
        <p:nvPicPr>
          <p:cNvPr id="5" name="Picture 4">
            <a:extLst>
              <a:ext uri="{FF2B5EF4-FFF2-40B4-BE49-F238E27FC236}">
                <a16:creationId xmlns:a16="http://schemas.microsoft.com/office/drawing/2014/main" id="{4552D686-FB81-75E3-FE87-B78141D3E599}"/>
              </a:ext>
            </a:extLst>
          </p:cNvPr>
          <p:cNvPicPr>
            <a:picLocks noChangeAspect="1"/>
          </p:cNvPicPr>
          <p:nvPr/>
        </p:nvPicPr>
        <p:blipFill>
          <a:blip r:embed="rId2"/>
          <a:stretch>
            <a:fillRect/>
          </a:stretch>
        </p:blipFill>
        <p:spPr>
          <a:xfrm>
            <a:off x="1967790" y="1206981"/>
            <a:ext cx="5208417" cy="3854817"/>
          </a:xfrm>
          <a:prstGeom prst="rect">
            <a:avLst/>
          </a:prstGeom>
        </p:spPr>
      </p:pic>
    </p:spTree>
    <p:extLst>
      <p:ext uri="{BB962C8B-B14F-4D97-AF65-F5344CB8AC3E}">
        <p14:creationId xmlns:p14="http://schemas.microsoft.com/office/powerpoint/2010/main" val="13490764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690"/>
                                        <p:tgtEl>
                                          <p:spTgt spid="5"/>
                                        </p:tgtEl>
                                      </p:cBhvr>
                                    </p:animEffect>
                                    <p:anim calcmode="lin" valueType="num">
                                      <p:cBhvr>
                                        <p:cTn id="13" dur="690" fill="hold"/>
                                        <p:tgtEl>
                                          <p:spTgt spid="5"/>
                                        </p:tgtEl>
                                        <p:attrNameLst>
                                          <p:attrName>ppt_x</p:attrName>
                                        </p:attrNameLst>
                                      </p:cBhvr>
                                      <p:tavLst>
                                        <p:tav tm="0">
                                          <p:val>
                                            <p:strVal val="#ppt_x"/>
                                          </p:val>
                                        </p:tav>
                                        <p:tav tm="100000">
                                          <p:val>
                                            <p:strVal val="#ppt_x"/>
                                          </p:val>
                                        </p:tav>
                                      </p:tavLst>
                                    </p:anim>
                                    <p:anim calcmode="lin" valueType="num">
                                      <p:cBhvr>
                                        <p:cTn id="14"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A80D80-3C20-AD4B-117B-627C6D7DEB94}"/>
              </a:ext>
            </a:extLst>
          </p:cNvPr>
          <p:cNvSpPr>
            <a:spLocks noGrp="1"/>
          </p:cNvSpPr>
          <p:nvPr>
            <p:ph type="body" idx="1"/>
          </p:nvPr>
        </p:nvSpPr>
        <p:spPr>
          <a:xfrm>
            <a:off x="1586287" y="675166"/>
            <a:ext cx="5971423" cy="916965"/>
          </a:xfrm>
        </p:spPr>
        <p:txBody>
          <a:bodyPr/>
          <a:lstStyle/>
          <a:p>
            <a:r>
              <a:rPr lang="en-US" sz="1800" dirty="0"/>
              <a:t>Next, we have a function named "</a:t>
            </a:r>
            <a:r>
              <a:rPr lang="en-US" sz="1800" dirty="0" err="1"/>
              <a:t>lip_distance</a:t>
            </a:r>
            <a:r>
              <a:rPr lang="en-US" sz="1800" dirty="0"/>
              <a:t>" to calculate the distance between lips. It will also take the DLIB's shape predictor's output as input:</a:t>
            </a:r>
            <a:endParaRPr lang="en-IN" sz="1800" dirty="0"/>
          </a:p>
        </p:txBody>
      </p:sp>
      <p:pic>
        <p:nvPicPr>
          <p:cNvPr id="5" name="Picture 4">
            <a:extLst>
              <a:ext uri="{FF2B5EF4-FFF2-40B4-BE49-F238E27FC236}">
                <a16:creationId xmlns:a16="http://schemas.microsoft.com/office/drawing/2014/main" id="{85721EE8-7058-6C86-59C3-B391E1FAE5C2}"/>
              </a:ext>
            </a:extLst>
          </p:cNvPr>
          <p:cNvPicPr>
            <a:picLocks noChangeAspect="1"/>
          </p:cNvPicPr>
          <p:nvPr/>
        </p:nvPicPr>
        <p:blipFill>
          <a:blip r:embed="rId2"/>
          <a:stretch>
            <a:fillRect/>
          </a:stretch>
        </p:blipFill>
        <p:spPr>
          <a:xfrm>
            <a:off x="1716210" y="1956299"/>
            <a:ext cx="5711575" cy="2512035"/>
          </a:xfrm>
          <a:prstGeom prst="rect">
            <a:avLst/>
          </a:prstGeom>
        </p:spPr>
      </p:pic>
    </p:spTree>
    <p:extLst>
      <p:ext uri="{BB962C8B-B14F-4D97-AF65-F5344CB8AC3E}">
        <p14:creationId xmlns:p14="http://schemas.microsoft.com/office/powerpoint/2010/main" val="795666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690"/>
                                        <p:tgtEl>
                                          <p:spTgt spid="5"/>
                                        </p:tgtEl>
                                      </p:cBhvr>
                                    </p:animEffect>
                                    <p:anim calcmode="lin" valueType="num">
                                      <p:cBhvr>
                                        <p:cTn id="13" dur="690" fill="hold"/>
                                        <p:tgtEl>
                                          <p:spTgt spid="5"/>
                                        </p:tgtEl>
                                        <p:attrNameLst>
                                          <p:attrName>ppt_x</p:attrName>
                                        </p:attrNameLst>
                                      </p:cBhvr>
                                      <p:tavLst>
                                        <p:tav tm="0">
                                          <p:val>
                                            <p:strVal val="#ppt_x"/>
                                          </p:val>
                                        </p:tav>
                                        <p:tav tm="100000">
                                          <p:val>
                                            <p:strVal val="#ppt_x"/>
                                          </p:val>
                                        </p:tav>
                                      </p:tavLst>
                                    </p:anim>
                                    <p:anim calcmode="lin" valueType="num">
                                      <p:cBhvr>
                                        <p:cTn id="14"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5FB4D-0A55-A343-3C37-6D1870D47E7C}"/>
              </a:ext>
            </a:extLst>
          </p:cNvPr>
          <p:cNvSpPr>
            <a:spLocks noGrp="1"/>
          </p:cNvSpPr>
          <p:nvPr>
            <p:ph type="title"/>
          </p:nvPr>
        </p:nvSpPr>
        <p:spPr/>
        <p:txBody>
          <a:bodyPr/>
          <a:lstStyle/>
          <a:p>
            <a:r>
              <a:rPr lang="en-IN" sz="3600" dirty="0"/>
              <a:t>Abstract</a:t>
            </a:r>
          </a:p>
        </p:txBody>
      </p:sp>
      <p:sp>
        <p:nvSpPr>
          <p:cNvPr id="8" name="TextBox 7">
            <a:extLst>
              <a:ext uri="{FF2B5EF4-FFF2-40B4-BE49-F238E27FC236}">
                <a16:creationId xmlns:a16="http://schemas.microsoft.com/office/drawing/2014/main" id="{F65D8F66-BEEF-8A06-55B7-B7AE476D19CE}"/>
              </a:ext>
            </a:extLst>
          </p:cNvPr>
          <p:cNvSpPr txBox="1"/>
          <p:nvPr/>
        </p:nvSpPr>
        <p:spPr>
          <a:xfrm>
            <a:off x="668187" y="1068925"/>
            <a:ext cx="7755813" cy="3447098"/>
          </a:xfrm>
          <a:prstGeom prst="rect">
            <a:avLst/>
          </a:prstGeom>
          <a:noFill/>
        </p:spPr>
        <p:txBody>
          <a:bodyPr wrap="square">
            <a:spAutoFit/>
          </a:bodyPr>
          <a:lstStyle/>
          <a:p>
            <a:pPr marL="139700" marR="0" lvl="0" indent="0" algn="l" defTabSz="914400" rtl="0" eaLnBrk="1" fontAlgn="auto" latinLnBrk="0" hangingPunct="1">
              <a:lnSpc>
                <a:spcPct val="100000"/>
              </a:lnSpc>
              <a:spcBef>
                <a:spcPts val="0"/>
              </a:spcBef>
              <a:spcAft>
                <a:spcPts val="0"/>
              </a:spcAft>
              <a:buClr>
                <a:srgbClr val="C42E22"/>
              </a:buClr>
              <a:buSzPts val="1400"/>
              <a:buFont typeface="Raleway"/>
              <a:buNone/>
              <a:tabLst/>
              <a:defRPr/>
            </a:pPr>
            <a:r>
              <a:rPr kumimoji="0" lang="en-US" sz="600" b="0" i="0" u="none" strike="noStrike" kern="0" cap="none" spc="0" normalizeH="0" baseline="0" noProof="0" dirty="0">
                <a:ln>
                  <a:noFill/>
                </a:ln>
                <a:solidFill>
                  <a:srgbClr val="191919"/>
                </a:solidFill>
                <a:effectLst/>
                <a:uLnTx/>
                <a:uFillTx/>
                <a:latin typeface="Raleway"/>
                <a:sym typeface="Raleway"/>
              </a:rPr>
              <a:t> </a:t>
            </a:r>
            <a:endParaRPr kumimoji="0" lang="en-US" sz="1600" b="0" i="0" u="none" strike="noStrike" kern="0" cap="none" spc="0" normalizeH="0" baseline="0" noProof="0" dirty="0">
              <a:ln>
                <a:noFill/>
              </a:ln>
              <a:solidFill>
                <a:srgbClr val="191919"/>
              </a:solidFill>
              <a:effectLst/>
              <a:uLnTx/>
              <a:uFillTx/>
              <a:latin typeface="Raleway"/>
              <a:sym typeface="Raleway"/>
            </a:endParaRPr>
          </a:p>
          <a:p>
            <a:pPr marL="457200" marR="0" lvl="0" indent="-317500" algn="l" defTabSz="914400" rtl="0" eaLnBrk="1" fontAlgn="auto" latinLnBrk="0" hangingPunct="1">
              <a:lnSpc>
                <a:spcPct val="100000"/>
              </a:lnSpc>
              <a:spcBef>
                <a:spcPts val="0"/>
              </a:spcBef>
              <a:spcAft>
                <a:spcPts val="0"/>
              </a:spcAft>
              <a:buClr>
                <a:srgbClr val="C42E22"/>
              </a:buClr>
              <a:buSzPts val="1400"/>
              <a:buFont typeface="Raleway"/>
              <a:buChar char="●"/>
              <a:tabLst/>
              <a:defRPr/>
            </a:pPr>
            <a:r>
              <a:rPr kumimoji="0" lang="en-US" sz="1600" b="0" i="0" u="none" strike="noStrike" kern="0" cap="none" spc="0" normalizeH="0" baseline="0" noProof="0" dirty="0">
                <a:ln>
                  <a:noFill/>
                </a:ln>
                <a:solidFill>
                  <a:srgbClr val="191919"/>
                </a:solidFill>
                <a:effectLst/>
                <a:uLnTx/>
                <a:uFillTx/>
                <a:latin typeface="Raleway"/>
                <a:sym typeface="Raleway"/>
              </a:rPr>
              <a:t>In Real Time Driver Drowsiness System using Image Processing, capturing the driver’s eye state using computer vision-based drowsiness detection systems has been done by analyzing the interval of eye closure and developing an algorithm to detect the driver’s drowsiness in advance and to warn the driver by in vehicles alarm. This section motivates how the face is detected and how eye detection is performed for automotive applications and their detection is necessary for assessing driver drowsiness.</a:t>
            </a:r>
          </a:p>
          <a:p>
            <a:pPr marL="139700" marR="0" lvl="0" algn="l" defTabSz="914400" rtl="0" eaLnBrk="1" fontAlgn="auto" latinLnBrk="0" hangingPunct="1">
              <a:lnSpc>
                <a:spcPct val="100000"/>
              </a:lnSpc>
              <a:spcBef>
                <a:spcPts val="0"/>
              </a:spcBef>
              <a:spcAft>
                <a:spcPts val="0"/>
              </a:spcAft>
              <a:buClr>
                <a:srgbClr val="C42E22"/>
              </a:buClr>
              <a:buSzPts val="1400"/>
              <a:tabLst/>
              <a:defRPr/>
            </a:pPr>
            <a:r>
              <a:rPr lang="en-US" sz="600" dirty="0">
                <a:solidFill>
                  <a:srgbClr val="191919"/>
                </a:solidFill>
                <a:latin typeface="Raleway"/>
                <a:sym typeface="Raleway"/>
              </a:rPr>
              <a:t> </a:t>
            </a:r>
            <a:endParaRPr kumimoji="0" lang="en-US" sz="1600" b="0" i="0" u="none" strike="noStrike" kern="0" cap="none" spc="0" normalizeH="0" baseline="0" noProof="0" dirty="0">
              <a:ln>
                <a:noFill/>
              </a:ln>
              <a:solidFill>
                <a:srgbClr val="191919"/>
              </a:solidFill>
              <a:effectLst/>
              <a:uLnTx/>
              <a:uFillTx/>
              <a:latin typeface="Raleway"/>
              <a:sym typeface="Raleway"/>
            </a:endParaRPr>
          </a:p>
          <a:p>
            <a:pPr marL="457200" marR="0" lvl="0" indent="-317500" algn="l" defTabSz="914400" rtl="0" eaLnBrk="1" fontAlgn="auto" latinLnBrk="0" hangingPunct="1">
              <a:lnSpc>
                <a:spcPct val="100000"/>
              </a:lnSpc>
              <a:spcBef>
                <a:spcPts val="0"/>
              </a:spcBef>
              <a:spcAft>
                <a:spcPts val="0"/>
              </a:spcAft>
              <a:buClr>
                <a:srgbClr val="C42E22"/>
              </a:buClr>
              <a:buSzPts val="1400"/>
              <a:buFont typeface="Raleway"/>
              <a:buChar char="●"/>
              <a:tabLst/>
              <a:defRPr/>
            </a:pPr>
            <a:r>
              <a:rPr kumimoji="0" lang="en-US" sz="1600" b="0" i="0" u="none" strike="noStrike" kern="0" cap="none" spc="0" normalizeH="0" baseline="0" noProof="0" dirty="0">
                <a:ln>
                  <a:noFill/>
                </a:ln>
                <a:solidFill>
                  <a:srgbClr val="191919"/>
                </a:solidFill>
                <a:effectLst/>
                <a:uLnTx/>
                <a:uFillTx/>
                <a:latin typeface="Raleway"/>
                <a:sym typeface="Raleway"/>
              </a:rPr>
              <a:t>For detection of drowsiness the per closure value of eye is considered. So when the closure of eye exceeds a certain amount then the driver is identified to be sleepy. For implementing this system several OpenCV libraries are used including </a:t>
            </a:r>
            <a:r>
              <a:rPr kumimoji="0" lang="en-US" sz="1600" b="0" i="0" u="none" strike="noStrike" kern="0" cap="none" spc="0" normalizeH="0" baseline="0" noProof="0" dirty="0" err="1">
                <a:ln>
                  <a:noFill/>
                </a:ln>
                <a:solidFill>
                  <a:srgbClr val="191919"/>
                </a:solidFill>
                <a:effectLst/>
                <a:uLnTx/>
                <a:uFillTx/>
                <a:latin typeface="Raleway"/>
                <a:sym typeface="Raleway"/>
              </a:rPr>
              <a:t>Haar</a:t>
            </a:r>
            <a:r>
              <a:rPr kumimoji="0" lang="en-US" sz="1600" b="0" i="0" u="none" strike="noStrike" kern="0" cap="none" spc="0" normalizeH="0" baseline="0" noProof="0" dirty="0">
                <a:ln>
                  <a:noFill/>
                </a:ln>
                <a:solidFill>
                  <a:srgbClr val="191919"/>
                </a:solidFill>
                <a:effectLst/>
                <a:uLnTx/>
                <a:uFillTx/>
                <a:latin typeface="Raleway"/>
                <a:sym typeface="Raleway"/>
              </a:rPr>
              <a:t>-cascade. The entire system is implemented using Raspberry-Pi.</a:t>
            </a:r>
          </a:p>
        </p:txBody>
      </p:sp>
    </p:spTree>
    <p:extLst>
      <p:ext uri="{BB962C8B-B14F-4D97-AF65-F5344CB8AC3E}">
        <p14:creationId xmlns:p14="http://schemas.microsoft.com/office/powerpoint/2010/main" val="8083886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90"/>
                                        <p:tgtEl>
                                          <p:spTgt spid="3"/>
                                        </p:tgtEl>
                                      </p:cBhvr>
                                    </p:animEffect>
                                    <p:anim calcmode="lin" valueType="num">
                                      <p:cBhvr>
                                        <p:cTn id="8" dur="690" fill="hold"/>
                                        <p:tgtEl>
                                          <p:spTgt spid="3"/>
                                        </p:tgtEl>
                                        <p:attrNameLst>
                                          <p:attrName>ppt_x</p:attrName>
                                        </p:attrNameLst>
                                      </p:cBhvr>
                                      <p:tavLst>
                                        <p:tav tm="0">
                                          <p:val>
                                            <p:strVal val="#ppt_x"/>
                                          </p:val>
                                        </p:tav>
                                        <p:tav tm="100000">
                                          <p:val>
                                            <p:strVal val="#ppt_x"/>
                                          </p:val>
                                        </p:tav>
                                      </p:tavLst>
                                    </p:anim>
                                    <p:anim calcmode="lin" valueType="num">
                                      <p:cBhvr>
                                        <p:cTn id="9" dur="69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690"/>
                                        <p:tgtEl>
                                          <p:spTgt spid="8">
                                            <p:txEl>
                                              <p:pRg st="1" end="1"/>
                                            </p:txEl>
                                          </p:spTgt>
                                        </p:tgtEl>
                                      </p:cBhvr>
                                    </p:animEffect>
                                    <p:anim calcmode="lin" valueType="num">
                                      <p:cBhvr>
                                        <p:cTn id="13" dur="69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69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690"/>
                            </p:stCondLst>
                            <p:childTnLst>
                              <p:par>
                                <p:cTn id="16" presetID="42" presetClass="entr" presetSubtype="0" fill="hold" grpId="0" nodeType="after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690"/>
                                        <p:tgtEl>
                                          <p:spTgt spid="8">
                                            <p:txEl>
                                              <p:pRg st="3" end="3"/>
                                            </p:txEl>
                                          </p:spTgt>
                                        </p:tgtEl>
                                      </p:cBhvr>
                                    </p:animEffect>
                                    <p:anim calcmode="lin" valueType="num">
                                      <p:cBhvr>
                                        <p:cTn id="19" dur="69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0" dur="69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2E15F7-1517-EC7C-676A-24BCB4CD92B8}"/>
              </a:ext>
            </a:extLst>
          </p:cNvPr>
          <p:cNvSpPr>
            <a:spLocks noGrp="1"/>
          </p:cNvSpPr>
          <p:nvPr>
            <p:ph type="body" idx="1"/>
          </p:nvPr>
        </p:nvSpPr>
        <p:spPr>
          <a:xfrm>
            <a:off x="1074907" y="245656"/>
            <a:ext cx="6994186" cy="933894"/>
          </a:xfrm>
        </p:spPr>
        <p:txBody>
          <a:bodyPr/>
          <a:lstStyle/>
          <a:p>
            <a:r>
              <a:rPr lang="en-US" sz="1800" dirty="0"/>
              <a:t>After detecting that the user is drowsy, to alert the user, we have an alarm function. Here we have used </a:t>
            </a:r>
            <a:r>
              <a:rPr lang="en-US" sz="1800" dirty="0" err="1"/>
              <a:t>espeak</a:t>
            </a:r>
            <a:r>
              <a:rPr lang="en-US" sz="1800" dirty="0"/>
              <a:t>, so that our system can say the user "Wake Up" in a robotics voice.</a:t>
            </a:r>
            <a:endParaRPr lang="en-IN" sz="1800" dirty="0"/>
          </a:p>
        </p:txBody>
      </p:sp>
      <p:pic>
        <p:nvPicPr>
          <p:cNvPr id="5" name="Picture 4">
            <a:extLst>
              <a:ext uri="{FF2B5EF4-FFF2-40B4-BE49-F238E27FC236}">
                <a16:creationId xmlns:a16="http://schemas.microsoft.com/office/drawing/2014/main" id="{717EEFE6-7DAE-7D99-3856-BD2CD3E6943D}"/>
              </a:ext>
            </a:extLst>
          </p:cNvPr>
          <p:cNvPicPr>
            <a:picLocks noChangeAspect="1"/>
          </p:cNvPicPr>
          <p:nvPr/>
        </p:nvPicPr>
        <p:blipFill>
          <a:blip r:embed="rId2"/>
          <a:stretch>
            <a:fillRect/>
          </a:stretch>
        </p:blipFill>
        <p:spPr>
          <a:xfrm>
            <a:off x="2775214" y="1488557"/>
            <a:ext cx="3593572" cy="3409287"/>
          </a:xfrm>
          <a:prstGeom prst="rect">
            <a:avLst/>
          </a:prstGeom>
        </p:spPr>
      </p:pic>
    </p:spTree>
    <p:extLst>
      <p:ext uri="{BB962C8B-B14F-4D97-AF65-F5344CB8AC3E}">
        <p14:creationId xmlns:p14="http://schemas.microsoft.com/office/powerpoint/2010/main" val="242027143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690"/>
                                        <p:tgtEl>
                                          <p:spTgt spid="5"/>
                                        </p:tgtEl>
                                      </p:cBhvr>
                                    </p:animEffect>
                                    <p:anim calcmode="lin" valueType="num">
                                      <p:cBhvr>
                                        <p:cTn id="13" dur="690" fill="hold"/>
                                        <p:tgtEl>
                                          <p:spTgt spid="5"/>
                                        </p:tgtEl>
                                        <p:attrNameLst>
                                          <p:attrName>ppt_x</p:attrName>
                                        </p:attrNameLst>
                                      </p:cBhvr>
                                      <p:tavLst>
                                        <p:tav tm="0">
                                          <p:val>
                                            <p:strVal val="#ppt_x"/>
                                          </p:val>
                                        </p:tav>
                                        <p:tav tm="100000">
                                          <p:val>
                                            <p:strVal val="#ppt_x"/>
                                          </p:val>
                                        </p:tav>
                                      </p:tavLst>
                                    </p:anim>
                                    <p:anim calcmode="lin" valueType="num">
                                      <p:cBhvr>
                                        <p:cTn id="14"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C393E4-889F-DE9F-D9D5-6D2AD1DB03F1}"/>
              </a:ext>
            </a:extLst>
          </p:cNvPr>
          <p:cNvSpPr>
            <a:spLocks noGrp="1"/>
          </p:cNvSpPr>
          <p:nvPr>
            <p:ph type="body" idx="1"/>
          </p:nvPr>
        </p:nvSpPr>
        <p:spPr>
          <a:xfrm>
            <a:off x="719999" y="653902"/>
            <a:ext cx="7704000" cy="1428750"/>
          </a:xfrm>
        </p:spPr>
        <p:txBody>
          <a:bodyPr/>
          <a:lstStyle/>
          <a:p>
            <a:r>
              <a:rPr lang="en-US" sz="1600" dirty="0"/>
              <a:t>Finally, we have the main code where we have a lot of things, so we will only explain the important parts:</a:t>
            </a:r>
          </a:p>
          <a:p>
            <a:r>
              <a:rPr lang="en-US" sz="1600" dirty="0"/>
              <a:t>We have a small part, where we have used </a:t>
            </a:r>
            <a:r>
              <a:rPr lang="en-US" sz="1600" dirty="0" err="1"/>
              <a:t>argparse</a:t>
            </a:r>
            <a:r>
              <a:rPr lang="en-US" sz="1600" dirty="0"/>
              <a:t> to ensure that if the user is using a secondary webcam, he/she can do that simply by passing the webcam number as the command-line argument.</a:t>
            </a:r>
            <a:endParaRPr lang="en-IN" sz="1600" dirty="0"/>
          </a:p>
        </p:txBody>
      </p:sp>
      <p:pic>
        <p:nvPicPr>
          <p:cNvPr id="5" name="Picture 4">
            <a:extLst>
              <a:ext uri="{FF2B5EF4-FFF2-40B4-BE49-F238E27FC236}">
                <a16:creationId xmlns:a16="http://schemas.microsoft.com/office/drawing/2014/main" id="{69DBF69E-B43A-BFDA-EFF9-07FB0F7619BA}"/>
              </a:ext>
            </a:extLst>
          </p:cNvPr>
          <p:cNvPicPr>
            <a:picLocks noChangeAspect="1"/>
          </p:cNvPicPr>
          <p:nvPr/>
        </p:nvPicPr>
        <p:blipFill>
          <a:blip r:embed="rId2"/>
          <a:stretch>
            <a:fillRect/>
          </a:stretch>
        </p:blipFill>
        <p:spPr>
          <a:xfrm>
            <a:off x="1325975" y="2571750"/>
            <a:ext cx="6492047" cy="1044326"/>
          </a:xfrm>
          <a:prstGeom prst="rect">
            <a:avLst/>
          </a:prstGeom>
        </p:spPr>
      </p:pic>
    </p:spTree>
    <p:extLst>
      <p:ext uri="{BB962C8B-B14F-4D97-AF65-F5344CB8AC3E}">
        <p14:creationId xmlns:p14="http://schemas.microsoft.com/office/powerpoint/2010/main" val="32449174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690"/>
                                        <p:tgtEl>
                                          <p:spTgt spid="3">
                                            <p:txEl>
                                              <p:pRg st="1" end="1"/>
                                            </p:txEl>
                                          </p:spTgt>
                                        </p:tgtEl>
                                      </p:cBhvr>
                                    </p:animEffect>
                                    <p:anim calcmode="lin" valueType="num">
                                      <p:cBhvr>
                                        <p:cTn id="13"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690"/>
                                        <p:tgtEl>
                                          <p:spTgt spid="5"/>
                                        </p:tgtEl>
                                      </p:cBhvr>
                                    </p:animEffect>
                                    <p:anim calcmode="lin" valueType="num">
                                      <p:cBhvr>
                                        <p:cTn id="18" dur="690" fill="hold"/>
                                        <p:tgtEl>
                                          <p:spTgt spid="5"/>
                                        </p:tgtEl>
                                        <p:attrNameLst>
                                          <p:attrName>ppt_x</p:attrName>
                                        </p:attrNameLst>
                                      </p:cBhvr>
                                      <p:tavLst>
                                        <p:tav tm="0">
                                          <p:val>
                                            <p:strVal val="#ppt_x"/>
                                          </p:val>
                                        </p:tav>
                                        <p:tav tm="100000">
                                          <p:val>
                                            <p:strVal val="#ppt_x"/>
                                          </p:val>
                                        </p:tav>
                                      </p:tavLst>
                                    </p:anim>
                                    <p:anim calcmode="lin" valueType="num">
                                      <p:cBhvr>
                                        <p:cTn id="19"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EAEE73-5174-05D2-436D-FDDA3D96CC42}"/>
              </a:ext>
            </a:extLst>
          </p:cNvPr>
          <p:cNvSpPr>
            <a:spLocks noGrp="1"/>
          </p:cNvSpPr>
          <p:nvPr>
            <p:ph type="body" idx="1"/>
          </p:nvPr>
        </p:nvSpPr>
        <p:spPr>
          <a:xfrm>
            <a:off x="266344" y="193158"/>
            <a:ext cx="7729340" cy="2075121"/>
          </a:xfrm>
        </p:spPr>
        <p:txBody>
          <a:bodyPr/>
          <a:lstStyle/>
          <a:p>
            <a:r>
              <a:rPr lang="en-US" sz="1600" dirty="0"/>
              <a:t>Next, we have some global threshold values, which we may need to change according to the distance of the user from the camera (especially the threshold values to detect the yawn, YAWN_THRESH). </a:t>
            </a:r>
          </a:p>
          <a:p>
            <a:r>
              <a:rPr lang="en-US" sz="1600" dirty="0"/>
              <a:t>By changing the value of EYE_AR_CONSEC_FRAMES, we can set the number of frames for which the system will wait before giving the alert to a user when the user has closed the eyes. Depending on the FPS of your camera and how much time you want to wait before giving an alert, you need to set the value of EYE_AR_CONSEC_FRAMES variable.</a:t>
            </a:r>
            <a:endParaRPr lang="en-IN" sz="1600" dirty="0"/>
          </a:p>
        </p:txBody>
      </p:sp>
      <p:pic>
        <p:nvPicPr>
          <p:cNvPr id="5" name="Picture 4">
            <a:extLst>
              <a:ext uri="{FF2B5EF4-FFF2-40B4-BE49-F238E27FC236}">
                <a16:creationId xmlns:a16="http://schemas.microsoft.com/office/drawing/2014/main" id="{465D6BF5-4655-ADEA-D439-657AB0351A69}"/>
              </a:ext>
            </a:extLst>
          </p:cNvPr>
          <p:cNvPicPr>
            <a:picLocks noChangeAspect="1"/>
          </p:cNvPicPr>
          <p:nvPr/>
        </p:nvPicPr>
        <p:blipFill>
          <a:blip r:embed="rId2"/>
          <a:stretch>
            <a:fillRect/>
          </a:stretch>
        </p:blipFill>
        <p:spPr>
          <a:xfrm>
            <a:off x="2334543" y="2571750"/>
            <a:ext cx="4474913" cy="2257614"/>
          </a:xfrm>
          <a:prstGeom prst="rect">
            <a:avLst/>
          </a:prstGeom>
        </p:spPr>
      </p:pic>
    </p:spTree>
    <p:extLst>
      <p:ext uri="{BB962C8B-B14F-4D97-AF65-F5344CB8AC3E}">
        <p14:creationId xmlns:p14="http://schemas.microsoft.com/office/powerpoint/2010/main" val="18409188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690"/>
                                        <p:tgtEl>
                                          <p:spTgt spid="3">
                                            <p:txEl>
                                              <p:pRg st="1" end="1"/>
                                            </p:txEl>
                                          </p:spTgt>
                                        </p:tgtEl>
                                      </p:cBhvr>
                                    </p:animEffect>
                                    <p:anim calcmode="lin" valueType="num">
                                      <p:cBhvr>
                                        <p:cTn id="13"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690"/>
                                        <p:tgtEl>
                                          <p:spTgt spid="5"/>
                                        </p:tgtEl>
                                      </p:cBhvr>
                                    </p:animEffect>
                                    <p:anim calcmode="lin" valueType="num">
                                      <p:cBhvr>
                                        <p:cTn id="18" dur="690" fill="hold"/>
                                        <p:tgtEl>
                                          <p:spTgt spid="5"/>
                                        </p:tgtEl>
                                        <p:attrNameLst>
                                          <p:attrName>ppt_x</p:attrName>
                                        </p:attrNameLst>
                                      </p:cBhvr>
                                      <p:tavLst>
                                        <p:tav tm="0">
                                          <p:val>
                                            <p:strVal val="#ppt_x"/>
                                          </p:val>
                                        </p:tav>
                                        <p:tav tm="100000">
                                          <p:val>
                                            <p:strVal val="#ppt_x"/>
                                          </p:val>
                                        </p:tav>
                                      </p:tavLst>
                                    </p:anim>
                                    <p:anim calcmode="lin" valueType="num">
                                      <p:cBhvr>
                                        <p:cTn id="19"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7A6E36-ACA1-4890-F805-CA5DD527881C}"/>
              </a:ext>
            </a:extLst>
          </p:cNvPr>
          <p:cNvSpPr>
            <a:spLocks noGrp="1"/>
          </p:cNvSpPr>
          <p:nvPr>
            <p:ph type="body" idx="1"/>
          </p:nvPr>
        </p:nvSpPr>
        <p:spPr>
          <a:xfrm>
            <a:off x="209637" y="398720"/>
            <a:ext cx="7704000" cy="707065"/>
          </a:xfrm>
        </p:spPr>
        <p:txBody>
          <a:bodyPr/>
          <a:lstStyle/>
          <a:p>
            <a:r>
              <a:rPr lang="en-US" sz="1800" dirty="0"/>
              <a:t>Next, we will load the models for face detection and landmarks prediction on the face.</a:t>
            </a:r>
            <a:endParaRPr lang="en-IN" sz="1800" dirty="0"/>
          </a:p>
        </p:txBody>
      </p:sp>
      <p:pic>
        <p:nvPicPr>
          <p:cNvPr id="5" name="Picture 4">
            <a:extLst>
              <a:ext uri="{FF2B5EF4-FFF2-40B4-BE49-F238E27FC236}">
                <a16:creationId xmlns:a16="http://schemas.microsoft.com/office/drawing/2014/main" id="{456B995E-015E-271B-E118-5BFFCCFC4C10}"/>
              </a:ext>
            </a:extLst>
          </p:cNvPr>
          <p:cNvPicPr>
            <a:picLocks noChangeAspect="1"/>
          </p:cNvPicPr>
          <p:nvPr/>
        </p:nvPicPr>
        <p:blipFill>
          <a:blip r:embed="rId2"/>
          <a:stretch>
            <a:fillRect/>
          </a:stretch>
        </p:blipFill>
        <p:spPr>
          <a:xfrm>
            <a:off x="624498" y="1358896"/>
            <a:ext cx="7895004" cy="731583"/>
          </a:xfrm>
          <a:prstGeom prst="rect">
            <a:avLst/>
          </a:prstGeom>
        </p:spPr>
      </p:pic>
      <p:sp>
        <p:nvSpPr>
          <p:cNvPr id="6" name="Text Placeholder 2">
            <a:extLst>
              <a:ext uri="{FF2B5EF4-FFF2-40B4-BE49-F238E27FC236}">
                <a16:creationId xmlns:a16="http://schemas.microsoft.com/office/drawing/2014/main" id="{D6D8B872-5524-B6D1-731C-EF72C182697B}"/>
              </a:ext>
            </a:extLst>
          </p:cNvPr>
          <p:cNvSpPr txBox="1">
            <a:spLocks/>
          </p:cNvSpPr>
          <p:nvPr/>
        </p:nvSpPr>
        <p:spPr>
          <a:xfrm>
            <a:off x="209637" y="2343591"/>
            <a:ext cx="7704000" cy="12564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aleway"/>
              <a:buChar char="●"/>
              <a:defRPr sz="1400" b="0" i="0" u="none" strike="noStrike" cap="none">
                <a:solidFill>
                  <a:schemeClr val="dk1"/>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Char char="○"/>
              <a:defRPr sz="1400" b="0" i="0" u="none" strike="noStrike" cap="none">
                <a:solidFill>
                  <a:schemeClr val="dk1"/>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9pPr>
          </a:lstStyle>
          <a:p>
            <a:r>
              <a:rPr lang="en-US" sz="1800" dirty="0"/>
              <a:t>Finally, we will start capturing video from the webcam or pi camera. Here, we will try to find faces in each of the frame and if we can find any face, then we will pass that face in the shape predictor, which will give us the face landmarks.</a:t>
            </a:r>
            <a:endParaRPr lang="en-IN" sz="1800" dirty="0"/>
          </a:p>
        </p:txBody>
      </p:sp>
      <p:pic>
        <p:nvPicPr>
          <p:cNvPr id="8" name="Picture 7">
            <a:extLst>
              <a:ext uri="{FF2B5EF4-FFF2-40B4-BE49-F238E27FC236}">
                <a16:creationId xmlns:a16="http://schemas.microsoft.com/office/drawing/2014/main" id="{84E2AE76-939E-AF8C-5F49-2504A917ECA3}"/>
              </a:ext>
            </a:extLst>
          </p:cNvPr>
          <p:cNvPicPr>
            <a:picLocks noChangeAspect="1"/>
          </p:cNvPicPr>
          <p:nvPr/>
        </p:nvPicPr>
        <p:blipFill>
          <a:blip r:embed="rId3"/>
          <a:stretch>
            <a:fillRect/>
          </a:stretch>
        </p:blipFill>
        <p:spPr>
          <a:xfrm>
            <a:off x="1813321" y="3853117"/>
            <a:ext cx="5517358" cy="739204"/>
          </a:xfrm>
          <a:prstGeom prst="rect">
            <a:avLst/>
          </a:prstGeom>
        </p:spPr>
      </p:pic>
    </p:spTree>
    <p:extLst>
      <p:ext uri="{BB962C8B-B14F-4D97-AF65-F5344CB8AC3E}">
        <p14:creationId xmlns:p14="http://schemas.microsoft.com/office/powerpoint/2010/main" val="29941482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690"/>
                                        <p:tgtEl>
                                          <p:spTgt spid="5"/>
                                        </p:tgtEl>
                                      </p:cBhvr>
                                    </p:animEffect>
                                    <p:anim calcmode="lin" valueType="num">
                                      <p:cBhvr>
                                        <p:cTn id="13" dur="690" fill="hold"/>
                                        <p:tgtEl>
                                          <p:spTgt spid="5"/>
                                        </p:tgtEl>
                                        <p:attrNameLst>
                                          <p:attrName>ppt_x</p:attrName>
                                        </p:attrNameLst>
                                      </p:cBhvr>
                                      <p:tavLst>
                                        <p:tav tm="0">
                                          <p:val>
                                            <p:strVal val="#ppt_x"/>
                                          </p:val>
                                        </p:tav>
                                        <p:tav tm="100000">
                                          <p:val>
                                            <p:strVal val="#ppt_x"/>
                                          </p:val>
                                        </p:tav>
                                      </p:tavLst>
                                    </p:anim>
                                    <p:anim calcmode="lin" valueType="num">
                                      <p:cBhvr>
                                        <p:cTn id="14" dur="69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690"/>
                                        <p:tgtEl>
                                          <p:spTgt spid="6"/>
                                        </p:tgtEl>
                                      </p:cBhvr>
                                    </p:animEffect>
                                    <p:anim calcmode="lin" valueType="num">
                                      <p:cBhvr>
                                        <p:cTn id="18" dur="690" fill="hold"/>
                                        <p:tgtEl>
                                          <p:spTgt spid="6"/>
                                        </p:tgtEl>
                                        <p:attrNameLst>
                                          <p:attrName>ppt_x</p:attrName>
                                        </p:attrNameLst>
                                      </p:cBhvr>
                                      <p:tavLst>
                                        <p:tav tm="0">
                                          <p:val>
                                            <p:strVal val="#ppt_x"/>
                                          </p:val>
                                        </p:tav>
                                        <p:tav tm="100000">
                                          <p:val>
                                            <p:strVal val="#ppt_x"/>
                                          </p:val>
                                        </p:tav>
                                      </p:tavLst>
                                    </p:anim>
                                    <p:anim calcmode="lin" valueType="num">
                                      <p:cBhvr>
                                        <p:cTn id="19" dur="69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690"/>
                                        <p:tgtEl>
                                          <p:spTgt spid="8"/>
                                        </p:tgtEl>
                                      </p:cBhvr>
                                    </p:animEffect>
                                    <p:anim calcmode="lin" valueType="num">
                                      <p:cBhvr>
                                        <p:cTn id="23" dur="690" fill="hold"/>
                                        <p:tgtEl>
                                          <p:spTgt spid="8"/>
                                        </p:tgtEl>
                                        <p:attrNameLst>
                                          <p:attrName>ppt_x</p:attrName>
                                        </p:attrNameLst>
                                      </p:cBhvr>
                                      <p:tavLst>
                                        <p:tav tm="0">
                                          <p:val>
                                            <p:strVal val="#ppt_x"/>
                                          </p:val>
                                        </p:tav>
                                        <p:tav tm="100000">
                                          <p:val>
                                            <p:strVal val="#ppt_x"/>
                                          </p:val>
                                        </p:tav>
                                      </p:tavLst>
                                    </p:anim>
                                    <p:anim calcmode="lin" valueType="num">
                                      <p:cBhvr>
                                        <p:cTn id="24" dur="69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E451E0-2403-140B-4B9E-3BA0A1BCAC50}"/>
              </a:ext>
            </a:extLst>
          </p:cNvPr>
          <p:cNvSpPr>
            <a:spLocks noGrp="1"/>
          </p:cNvSpPr>
          <p:nvPr>
            <p:ph type="body" idx="1"/>
          </p:nvPr>
        </p:nvSpPr>
        <p:spPr>
          <a:xfrm>
            <a:off x="719999" y="462516"/>
            <a:ext cx="7704000" cy="1926265"/>
          </a:xfrm>
        </p:spPr>
        <p:txBody>
          <a:bodyPr/>
          <a:lstStyle/>
          <a:p>
            <a:r>
              <a:rPr lang="en-US" dirty="0"/>
              <a:t>Using the landmarks we will call the earlier defined functions to calculate the EAR and distance between lips. If the lip distance is more than the threshold, the system will call the alarm function immediately to alert the user. </a:t>
            </a:r>
          </a:p>
          <a:p>
            <a:r>
              <a:rPr lang="en-US" dirty="0"/>
              <a:t>If the EAR value is not in the limit, the system will wait for a pre-defined amount of time and if after the time also the EAR value is not in the limit, then it will call the alarm function and will alert the user.</a:t>
            </a:r>
          </a:p>
          <a:p>
            <a:r>
              <a:rPr lang="en-US" dirty="0"/>
              <a:t>We will show us the live feed and also how accurately it is detecting the eyes and lips. Also, it will show the calculated EAR value and lip distance.</a:t>
            </a:r>
            <a:endParaRPr lang="en-IN" dirty="0"/>
          </a:p>
        </p:txBody>
      </p:sp>
      <p:pic>
        <p:nvPicPr>
          <p:cNvPr id="5" name="Picture 4">
            <a:extLst>
              <a:ext uri="{FF2B5EF4-FFF2-40B4-BE49-F238E27FC236}">
                <a16:creationId xmlns:a16="http://schemas.microsoft.com/office/drawing/2014/main" id="{436DDC42-8BAC-0A73-33E0-05C7E722400D}"/>
              </a:ext>
            </a:extLst>
          </p:cNvPr>
          <p:cNvPicPr>
            <a:picLocks noChangeAspect="1"/>
          </p:cNvPicPr>
          <p:nvPr/>
        </p:nvPicPr>
        <p:blipFill>
          <a:blip r:embed="rId2"/>
          <a:stretch>
            <a:fillRect/>
          </a:stretch>
        </p:blipFill>
        <p:spPr>
          <a:xfrm>
            <a:off x="1782837" y="2754720"/>
            <a:ext cx="5578323" cy="1828958"/>
          </a:xfrm>
          <a:prstGeom prst="rect">
            <a:avLst/>
          </a:prstGeom>
        </p:spPr>
      </p:pic>
    </p:spTree>
    <p:extLst>
      <p:ext uri="{BB962C8B-B14F-4D97-AF65-F5344CB8AC3E}">
        <p14:creationId xmlns:p14="http://schemas.microsoft.com/office/powerpoint/2010/main" val="35343532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690"/>
                                        <p:tgtEl>
                                          <p:spTgt spid="3">
                                            <p:txEl>
                                              <p:pRg st="1" end="1"/>
                                            </p:txEl>
                                          </p:spTgt>
                                        </p:tgtEl>
                                      </p:cBhvr>
                                    </p:animEffect>
                                    <p:anim calcmode="lin" valueType="num">
                                      <p:cBhvr>
                                        <p:cTn id="13" dur="69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69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690"/>
                                        <p:tgtEl>
                                          <p:spTgt spid="3">
                                            <p:txEl>
                                              <p:pRg st="2" end="2"/>
                                            </p:txEl>
                                          </p:spTgt>
                                        </p:tgtEl>
                                      </p:cBhvr>
                                    </p:animEffect>
                                    <p:anim calcmode="lin" valueType="num">
                                      <p:cBhvr>
                                        <p:cTn id="18"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69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690"/>
                                        <p:tgtEl>
                                          <p:spTgt spid="5"/>
                                        </p:tgtEl>
                                      </p:cBhvr>
                                    </p:animEffect>
                                    <p:anim calcmode="lin" valueType="num">
                                      <p:cBhvr>
                                        <p:cTn id="23" dur="690" fill="hold"/>
                                        <p:tgtEl>
                                          <p:spTgt spid="5"/>
                                        </p:tgtEl>
                                        <p:attrNameLst>
                                          <p:attrName>ppt_x</p:attrName>
                                        </p:attrNameLst>
                                      </p:cBhvr>
                                      <p:tavLst>
                                        <p:tav tm="0">
                                          <p:val>
                                            <p:strVal val="#ppt_x"/>
                                          </p:val>
                                        </p:tav>
                                        <p:tav tm="100000">
                                          <p:val>
                                            <p:strVal val="#ppt_x"/>
                                          </p:val>
                                        </p:tav>
                                      </p:tavLst>
                                    </p:anim>
                                    <p:anim calcmode="lin" valueType="num">
                                      <p:cBhvr>
                                        <p:cTn id="24"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5A68BD-52F0-A2D7-662E-6B0C2410EFCD}"/>
              </a:ext>
            </a:extLst>
          </p:cNvPr>
          <p:cNvPicPr>
            <a:picLocks noChangeAspect="1"/>
          </p:cNvPicPr>
          <p:nvPr/>
        </p:nvPicPr>
        <p:blipFill>
          <a:blip r:embed="rId2"/>
          <a:stretch>
            <a:fillRect/>
          </a:stretch>
        </p:blipFill>
        <p:spPr>
          <a:xfrm>
            <a:off x="1205024" y="476742"/>
            <a:ext cx="6733952" cy="4190015"/>
          </a:xfrm>
          <a:prstGeom prst="rect">
            <a:avLst/>
          </a:prstGeom>
        </p:spPr>
      </p:pic>
    </p:spTree>
    <p:extLst>
      <p:ext uri="{BB962C8B-B14F-4D97-AF65-F5344CB8AC3E}">
        <p14:creationId xmlns:p14="http://schemas.microsoft.com/office/powerpoint/2010/main" val="38390026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90"/>
                                        <p:tgtEl>
                                          <p:spTgt spid="5"/>
                                        </p:tgtEl>
                                      </p:cBhvr>
                                    </p:animEffect>
                                    <p:anim calcmode="lin" valueType="num">
                                      <p:cBhvr>
                                        <p:cTn id="8" dur="690" fill="hold"/>
                                        <p:tgtEl>
                                          <p:spTgt spid="5"/>
                                        </p:tgtEl>
                                        <p:attrNameLst>
                                          <p:attrName>ppt_x</p:attrName>
                                        </p:attrNameLst>
                                      </p:cBhvr>
                                      <p:tavLst>
                                        <p:tav tm="0">
                                          <p:val>
                                            <p:strVal val="#ppt_x"/>
                                          </p:val>
                                        </p:tav>
                                        <p:tav tm="100000">
                                          <p:val>
                                            <p:strVal val="#ppt_x"/>
                                          </p:val>
                                        </p:tav>
                                      </p:tavLst>
                                    </p:anim>
                                    <p:anim calcmode="lin" valueType="num">
                                      <p:cBhvr>
                                        <p:cTn id="9"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13A87B-73BC-C397-8DA3-FB719EBC9228}"/>
              </a:ext>
            </a:extLst>
          </p:cNvPr>
          <p:cNvPicPr>
            <a:picLocks noChangeAspect="1"/>
          </p:cNvPicPr>
          <p:nvPr/>
        </p:nvPicPr>
        <p:blipFill>
          <a:blip r:embed="rId2"/>
          <a:stretch>
            <a:fillRect/>
          </a:stretch>
        </p:blipFill>
        <p:spPr>
          <a:xfrm>
            <a:off x="902802" y="907913"/>
            <a:ext cx="7338396" cy="3327674"/>
          </a:xfrm>
          <a:prstGeom prst="rect">
            <a:avLst/>
          </a:prstGeom>
        </p:spPr>
      </p:pic>
    </p:spTree>
    <p:extLst>
      <p:ext uri="{BB962C8B-B14F-4D97-AF65-F5344CB8AC3E}">
        <p14:creationId xmlns:p14="http://schemas.microsoft.com/office/powerpoint/2010/main" val="14361850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90"/>
                                        <p:tgtEl>
                                          <p:spTgt spid="5"/>
                                        </p:tgtEl>
                                      </p:cBhvr>
                                    </p:animEffect>
                                    <p:anim calcmode="lin" valueType="num">
                                      <p:cBhvr>
                                        <p:cTn id="8" dur="690" fill="hold"/>
                                        <p:tgtEl>
                                          <p:spTgt spid="5"/>
                                        </p:tgtEl>
                                        <p:attrNameLst>
                                          <p:attrName>ppt_x</p:attrName>
                                        </p:attrNameLst>
                                      </p:cBhvr>
                                      <p:tavLst>
                                        <p:tav tm="0">
                                          <p:val>
                                            <p:strVal val="#ppt_x"/>
                                          </p:val>
                                        </p:tav>
                                        <p:tav tm="100000">
                                          <p:val>
                                            <p:strVal val="#ppt_x"/>
                                          </p:val>
                                        </p:tav>
                                      </p:tavLst>
                                    </p:anim>
                                    <p:anim calcmode="lin" valueType="num">
                                      <p:cBhvr>
                                        <p:cTn id="9" dur="69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B0414A-3157-89FD-37AC-694A4321E447}"/>
              </a:ext>
            </a:extLst>
          </p:cNvPr>
          <p:cNvPicPr>
            <a:picLocks noChangeAspect="1"/>
          </p:cNvPicPr>
          <p:nvPr/>
        </p:nvPicPr>
        <p:blipFill>
          <a:blip r:embed="rId2"/>
          <a:stretch>
            <a:fillRect/>
          </a:stretch>
        </p:blipFill>
        <p:spPr>
          <a:xfrm>
            <a:off x="899881" y="642618"/>
            <a:ext cx="7344238" cy="3858263"/>
          </a:xfrm>
          <a:prstGeom prst="rect">
            <a:avLst/>
          </a:prstGeom>
        </p:spPr>
      </p:pic>
    </p:spTree>
    <p:extLst>
      <p:ext uri="{BB962C8B-B14F-4D97-AF65-F5344CB8AC3E}">
        <p14:creationId xmlns:p14="http://schemas.microsoft.com/office/powerpoint/2010/main" val="3670471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90"/>
                                        <p:tgtEl>
                                          <p:spTgt spid="3"/>
                                        </p:tgtEl>
                                      </p:cBhvr>
                                    </p:animEffect>
                                    <p:anim calcmode="lin" valueType="num">
                                      <p:cBhvr>
                                        <p:cTn id="8" dur="690" fill="hold"/>
                                        <p:tgtEl>
                                          <p:spTgt spid="3"/>
                                        </p:tgtEl>
                                        <p:attrNameLst>
                                          <p:attrName>ppt_x</p:attrName>
                                        </p:attrNameLst>
                                      </p:cBhvr>
                                      <p:tavLst>
                                        <p:tav tm="0">
                                          <p:val>
                                            <p:strVal val="#ppt_x"/>
                                          </p:val>
                                        </p:tav>
                                        <p:tav tm="100000">
                                          <p:val>
                                            <p:strVal val="#ppt_x"/>
                                          </p:val>
                                        </p:tav>
                                      </p:tavLst>
                                    </p:anim>
                                    <p:anim calcmode="lin" valueType="num">
                                      <p:cBhvr>
                                        <p:cTn id="9" dur="69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D2DBD-7CF1-7151-6ABB-1E832F9E4E14}"/>
              </a:ext>
            </a:extLst>
          </p:cNvPr>
          <p:cNvSpPr>
            <a:spLocks noGrp="1"/>
          </p:cNvSpPr>
          <p:nvPr>
            <p:ph type="title"/>
          </p:nvPr>
        </p:nvSpPr>
        <p:spPr>
          <a:xfrm>
            <a:off x="720000" y="132883"/>
            <a:ext cx="7704000" cy="647321"/>
          </a:xfrm>
        </p:spPr>
        <p:txBody>
          <a:bodyPr/>
          <a:lstStyle/>
          <a:p>
            <a:r>
              <a:rPr lang="en-IN" dirty="0"/>
              <a:t>Demo Video</a:t>
            </a:r>
          </a:p>
        </p:txBody>
      </p:sp>
      <p:pic>
        <p:nvPicPr>
          <p:cNvPr id="4" name="icn">
            <a:hlinkClick r:id="" action="ppaction://media"/>
            <a:extLst>
              <a:ext uri="{FF2B5EF4-FFF2-40B4-BE49-F238E27FC236}">
                <a16:creationId xmlns:a16="http://schemas.microsoft.com/office/drawing/2014/main" id="{03EA03A7-AF1A-CFA0-66AD-7B8F63E32F0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89382" y="780204"/>
            <a:ext cx="7565236" cy="4255445"/>
          </a:xfrm>
          <a:prstGeom prst="rect">
            <a:avLst/>
          </a:prstGeom>
        </p:spPr>
      </p:pic>
    </p:spTree>
    <p:extLst>
      <p:ext uri="{BB962C8B-B14F-4D97-AF65-F5344CB8AC3E}">
        <p14:creationId xmlns:p14="http://schemas.microsoft.com/office/powerpoint/2010/main" val="3739321023"/>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90"/>
                                        <p:tgtEl>
                                          <p:spTgt spid="2"/>
                                        </p:tgtEl>
                                      </p:cBhvr>
                                    </p:animEffect>
                                    <p:anim calcmode="lin" valueType="num">
                                      <p:cBhvr>
                                        <p:cTn id="8" dur="690" fill="hold"/>
                                        <p:tgtEl>
                                          <p:spTgt spid="2"/>
                                        </p:tgtEl>
                                        <p:attrNameLst>
                                          <p:attrName>ppt_x</p:attrName>
                                        </p:attrNameLst>
                                      </p:cBhvr>
                                      <p:tavLst>
                                        <p:tav tm="0">
                                          <p:val>
                                            <p:strVal val="#ppt_x"/>
                                          </p:val>
                                        </p:tav>
                                        <p:tav tm="100000">
                                          <p:val>
                                            <p:strVal val="#ppt_x"/>
                                          </p:val>
                                        </p:tav>
                                      </p:tavLst>
                                    </p:anim>
                                    <p:anim calcmode="lin" valueType="num">
                                      <p:cBhvr>
                                        <p:cTn id="9" dur="69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mediacall" presetSubtype="0" fill="hold" nodeType="clickEffect">
                                  <p:stCondLst>
                                    <p:cond delay="0"/>
                                  </p:stCondLst>
                                  <p:childTnLst>
                                    <p:cmd type="call" cmd="playFrom(0.0)">
                                      <p:cBhvr>
                                        <p:cTn id="13" dur="5350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4" fill="hold" display="0">
                  <p:stCondLst>
                    <p:cond delay="indefinite"/>
                  </p:stCondLst>
                </p:cTn>
                <p:tgtEl>
                  <p:spTgt spid="4"/>
                </p:tgtEl>
              </p:cMediaNode>
            </p:video>
            <p:seq concurrent="1" nextAc="seek">
              <p:cTn id="15" restart="whenNotActive" fill="hold" evtFilter="cancelBubble" nodeType="interactiveSeq">
                <p:stCondLst>
                  <p:cond evt="onClick" delay="0">
                    <p:tgtEl>
                      <p:spTgt spid="4"/>
                    </p:tgtEl>
                  </p:cond>
                </p:stCondLst>
                <p:endSync evt="end" delay="0">
                  <p:rtn val="all"/>
                </p:endSync>
                <p:childTnLst>
                  <p:par>
                    <p:cTn id="16" fill="hold">
                      <p:stCondLst>
                        <p:cond delay="0"/>
                      </p:stCondLst>
                      <p:childTnLst>
                        <p:par>
                          <p:cTn id="17" fill="hold">
                            <p:stCondLst>
                              <p:cond delay="0"/>
                            </p:stCondLst>
                            <p:childTnLst>
                              <p:par>
                                <p:cTn id="18" presetID="2" presetClass="mediacall" presetSubtype="0" fill="hold" nodeType="clickEffect">
                                  <p:stCondLst>
                                    <p:cond delay="0"/>
                                  </p:stCondLst>
                                  <p:childTnLst>
                                    <p:cmd type="call" cmd="togglePause">
                                      <p:cBhvr>
                                        <p:cTn id="19" dur="1" fill="hold"/>
                                        <p:tgtEl>
                                          <p:spTgt spid="4"/>
                                        </p:tgtEl>
                                      </p:cBhvr>
                                    </p:cmd>
                                  </p:childTnLst>
                                </p:cTn>
                              </p:par>
                            </p:childTnLst>
                          </p:cTn>
                        </p:par>
                      </p:childTnLst>
                    </p:cTn>
                  </p:par>
                </p:childTnLst>
              </p:cTn>
              <p:nextCondLst>
                <p:cond evt="onClick" delay="0">
                  <p:tgtEl>
                    <p:spTgt spid="4"/>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795;p38">
            <a:extLst>
              <a:ext uri="{FF2B5EF4-FFF2-40B4-BE49-F238E27FC236}">
                <a16:creationId xmlns:a16="http://schemas.microsoft.com/office/drawing/2014/main" id="{A9CA5253-AF10-3BD6-DFA7-EB6B32E16BBD}"/>
              </a:ext>
            </a:extLst>
          </p:cNvPr>
          <p:cNvSpPr/>
          <p:nvPr/>
        </p:nvSpPr>
        <p:spPr>
          <a:xfrm>
            <a:off x="330101" y="3093424"/>
            <a:ext cx="3798425" cy="528000"/>
          </a:xfrm>
          <a:prstGeom prst="snip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796;p38">
            <a:extLst>
              <a:ext uri="{FF2B5EF4-FFF2-40B4-BE49-F238E27FC236}">
                <a16:creationId xmlns:a16="http://schemas.microsoft.com/office/drawing/2014/main" id="{8CC09E94-B16A-FD5E-42E3-7E76A371BF8E}"/>
              </a:ext>
            </a:extLst>
          </p:cNvPr>
          <p:cNvSpPr txBox="1">
            <a:spLocks/>
          </p:cNvSpPr>
          <p:nvPr/>
        </p:nvSpPr>
        <p:spPr>
          <a:xfrm>
            <a:off x="-78736" y="2357005"/>
            <a:ext cx="4616100" cy="66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Zilla Slab"/>
              <a:buNone/>
              <a:defRPr sz="4300" b="1" i="0" u="none" strike="noStrike" cap="none">
                <a:solidFill>
                  <a:schemeClr val="lt1"/>
                </a:solidFill>
                <a:latin typeface="Zilla Slab"/>
                <a:ea typeface="Zilla Slab"/>
                <a:cs typeface="Zilla Slab"/>
                <a:sym typeface="Zilla Slab"/>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r"/>
            <a:r>
              <a:rPr lang="en-IN" dirty="0"/>
              <a:t>CONCLUSION</a:t>
            </a:r>
          </a:p>
        </p:txBody>
      </p:sp>
      <p:sp>
        <p:nvSpPr>
          <p:cNvPr id="28" name="TextBox 27">
            <a:extLst>
              <a:ext uri="{FF2B5EF4-FFF2-40B4-BE49-F238E27FC236}">
                <a16:creationId xmlns:a16="http://schemas.microsoft.com/office/drawing/2014/main" id="{0986BB8B-B89A-55D1-C04C-1DEFA299C25A}"/>
              </a:ext>
            </a:extLst>
          </p:cNvPr>
          <p:cNvSpPr txBox="1"/>
          <p:nvPr/>
        </p:nvSpPr>
        <p:spPr>
          <a:xfrm>
            <a:off x="-195359" y="954957"/>
            <a:ext cx="4762500" cy="1569660"/>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
                <a:srgbClr val="005474"/>
              </a:buClr>
              <a:buSzPts val="9600"/>
              <a:buFont typeface="Zilla Slab"/>
              <a:buNone/>
              <a:tabLst/>
              <a:defRPr/>
            </a:pPr>
            <a:r>
              <a:rPr kumimoji="0" lang="en-IN" sz="9600" b="1" i="0" u="none" strike="noStrike" kern="0" cap="none" spc="0" normalizeH="0" baseline="0" noProof="0" dirty="0">
                <a:ln>
                  <a:noFill/>
                </a:ln>
                <a:solidFill>
                  <a:srgbClr val="FFFFFF"/>
                </a:solidFill>
                <a:effectLst/>
                <a:uLnTx/>
                <a:uFillTx/>
                <a:latin typeface="Zilla Slab"/>
                <a:ea typeface="Zilla Slab"/>
                <a:sym typeface="Zilla Slab"/>
              </a:rPr>
              <a:t>06.</a:t>
            </a:r>
          </a:p>
        </p:txBody>
      </p:sp>
      <p:sp>
        <p:nvSpPr>
          <p:cNvPr id="29" name="Google Shape;1073;p42">
            <a:extLst>
              <a:ext uri="{FF2B5EF4-FFF2-40B4-BE49-F238E27FC236}">
                <a16:creationId xmlns:a16="http://schemas.microsoft.com/office/drawing/2014/main" id="{2D3E838C-FE8D-7062-4D7A-CFAE487D6416}"/>
              </a:ext>
            </a:extLst>
          </p:cNvPr>
          <p:cNvSpPr/>
          <p:nvPr/>
        </p:nvSpPr>
        <p:spPr>
          <a:xfrm>
            <a:off x="5428917" y="1717923"/>
            <a:ext cx="915164" cy="436473"/>
          </a:xfrm>
          <a:custGeom>
            <a:avLst/>
            <a:gdLst/>
            <a:ahLst/>
            <a:cxnLst/>
            <a:rect l="l" t="t" r="r" b="b"/>
            <a:pathLst>
              <a:path w="15506" h="7316" extrusionOk="0">
                <a:moveTo>
                  <a:pt x="9310" y="1"/>
                </a:moveTo>
                <a:cubicBezTo>
                  <a:pt x="8572" y="1"/>
                  <a:pt x="7862" y="373"/>
                  <a:pt x="7453" y="999"/>
                </a:cubicBezTo>
                <a:cubicBezTo>
                  <a:pt x="7355" y="845"/>
                  <a:pt x="7162" y="769"/>
                  <a:pt x="6968" y="769"/>
                </a:cubicBezTo>
                <a:cubicBezTo>
                  <a:pt x="6786" y="769"/>
                  <a:pt x="6603" y="837"/>
                  <a:pt x="6497" y="971"/>
                </a:cubicBezTo>
                <a:cubicBezTo>
                  <a:pt x="6131" y="448"/>
                  <a:pt x="5492" y="134"/>
                  <a:pt x="4855" y="134"/>
                </a:cubicBezTo>
                <a:cubicBezTo>
                  <a:pt x="4694" y="134"/>
                  <a:pt x="4534" y="154"/>
                  <a:pt x="4378" y="195"/>
                </a:cubicBezTo>
                <a:cubicBezTo>
                  <a:pt x="3603" y="399"/>
                  <a:pt x="2961" y="1101"/>
                  <a:pt x="2885" y="1898"/>
                </a:cubicBezTo>
                <a:cubicBezTo>
                  <a:pt x="2825" y="1885"/>
                  <a:pt x="2765" y="1879"/>
                  <a:pt x="2705" y="1879"/>
                </a:cubicBezTo>
                <a:cubicBezTo>
                  <a:pt x="2203" y="1879"/>
                  <a:pt x="1698" y="2305"/>
                  <a:pt x="1710" y="2810"/>
                </a:cubicBezTo>
                <a:cubicBezTo>
                  <a:pt x="1090" y="2838"/>
                  <a:pt x="502" y="3239"/>
                  <a:pt x="252" y="3807"/>
                </a:cubicBezTo>
                <a:cubicBezTo>
                  <a:pt x="1" y="4376"/>
                  <a:pt x="99" y="5081"/>
                  <a:pt x="496" y="5561"/>
                </a:cubicBezTo>
                <a:cubicBezTo>
                  <a:pt x="814" y="5942"/>
                  <a:pt x="1308" y="6162"/>
                  <a:pt x="1803" y="6162"/>
                </a:cubicBezTo>
                <a:cubicBezTo>
                  <a:pt x="1928" y="6162"/>
                  <a:pt x="2052" y="6148"/>
                  <a:pt x="2173" y="6120"/>
                </a:cubicBezTo>
                <a:cubicBezTo>
                  <a:pt x="2539" y="6727"/>
                  <a:pt x="3152" y="7184"/>
                  <a:pt x="3851" y="7289"/>
                </a:cubicBezTo>
                <a:cubicBezTo>
                  <a:pt x="3969" y="7307"/>
                  <a:pt x="4090" y="7315"/>
                  <a:pt x="4210" y="7315"/>
                </a:cubicBezTo>
                <a:cubicBezTo>
                  <a:pt x="4805" y="7315"/>
                  <a:pt x="5407" y="7104"/>
                  <a:pt x="5846" y="6711"/>
                </a:cubicBezTo>
                <a:cubicBezTo>
                  <a:pt x="5992" y="6905"/>
                  <a:pt x="6236" y="7025"/>
                  <a:pt x="6480" y="7025"/>
                </a:cubicBezTo>
                <a:cubicBezTo>
                  <a:pt x="6511" y="7025"/>
                  <a:pt x="6542" y="7023"/>
                  <a:pt x="6573" y="7019"/>
                </a:cubicBezTo>
                <a:cubicBezTo>
                  <a:pt x="6846" y="6981"/>
                  <a:pt x="7084" y="6806"/>
                  <a:pt x="7186" y="6552"/>
                </a:cubicBezTo>
                <a:cubicBezTo>
                  <a:pt x="7581" y="7016"/>
                  <a:pt x="8191" y="7291"/>
                  <a:pt x="8800" y="7291"/>
                </a:cubicBezTo>
                <a:cubicBezTo>
                  <a:pt x="8871" y="7291"/>
                  <a:pt x="8942" y="7287"/>
                  <a:pt x="9013" y="7279"/>
                </a:cubicBezTo>
                <a:cubicBezTo>
                  <a:pt x="9689" y="7206"/>
                  <a:pt x="10321" y="6781"/>
                  <a:pt x="10642" y="6180"/>
                </a:cubicBezTo>
                <a:cubicBezTo>
                  <a:pt x="10861" y="6459"/>
                  <a:pt x="11212" y="6626"/>
                  <a:pt x="11569" y="6626"/>
                </a:cubicBezTo>
                <a:cubicBezTo>
                  <a:pt x="11610" y="6626"/>
                  <a:pt x="11652" y="6623"/>
                  <a:pt x="11694" y="6619"/>
                </a:cubicBezTo>
                <a:cubicBezTo>
                  <a:pt x="12088" y="6577"/>
                  <a:pt x="12456" y="6371"/>
                  <a:pt x="12628" y="6015"/>
                </a:cubicBezTo>
                <a:cubicBezTo>
                  <a:pt x="12839" y="6091"/>
                  <a:pt x="13063" y="6127"/>
                  <a:pt x="13287" y="6127"/>
                </a:cubicBezTo>
                <a:cubicBezTo>
                  <a:pt x="13945" y="6127"/>
                  <a:pt x="14607" y="5816"/>
                  <a:pt x="14991" y="5278"/>
                </a:cubicBezTo>
                <a:cubicBezTo>
                  <a:pt x="15506" y="4557"/>
                  <a:pt x="15477" y="3496"/>
                  <a:pt x="14921" y="2807"/>
                </a:cubicBezTo>
                <a:cubicBezTo>
                  <a:pt x="14518" y="2302"/>
                  <a:pt x="13834" y="1986"/>
                  <a:pt x="13177" y="1986"/>
                </a:cubicBezTo>
                <a:cubicBezTo>
                  <a:pt x="12933" y="1986"/>
                  <a:pt x="12692" y="2030"/>
                  <a:pt x="12472" y="2124"/>
                </a:cubicBezTo>
                <a:cubicBezTo>
                  <a:pt x="12469" y="1895"/>
                  <a:pt x="12329" y="1669"/>
                  <a:pt x="12123" y="1565"/>
                </a:cubicBezTo>
                <a:cubicBezTo>
                  <a:pt x="12035" y="1520"/>
                  <a:pt x="11934" y="1499"/>
                  <a:pt x="11833" y="1499"/>
                </a:cubicBezTo>
                <a:cubicBezTo>
                  <a:pt x="11696" y="1499"/>
                  <a:pt x="11557" y="1539"/>
                  <a:pt x="11449" y="1615"/>
                </a:cubicBezTo>
                <a:cubicBezTo>
                  <a:pt x="11211" y="796"/>
                  <a:pt x="10468" y="151"/>
                  <a:pt x="9626" y="24"/>
                </a:cubicBezTo>
                <a:cubicBezTo>
                  <a:pt x="9520" y="8"/>
                  <a:pt x="9415" y="1"/>
                  <a:pt x="9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74;p42">
            <a:extLst>
              <a:ext uri="{FF2B5EF4-FFF2-40B4-BE49-F238E27FC236}">
                <a16:creationId xmlns:a16="http://schemas.microsoft.com/office/drawing/2014/main" id="{F562CFC9-C053-619F-74B5-748C7B998349}"/>
              </a:ext>
            </a:extLst>
          </p:cNvPr>
          <p:cNvSpPr/>
          <p:nvPr/>
        </p:nvSpPr>
        <p:spPr>
          <a:xfrm>
            <a:off x="5629530" y="1071687"/>
            <a:ext cx="1067811" cy="452933"/>
          </a:xfrm>
          <a:custGeom>
            <a:avLst/>
            <a:gdLst/>
            <a:ahLst/>
            <a:cxnLst/>
            <a:rect l="l" t="t" r="r" b="b"/>
            <a:pathLst>
              <a:path w="18092" h="7592" extrusionOk="0">
                <a:moveTo>
                  <a:pt x="5417" y="0"/>
                </a:moveTo>
                <a:cubicBezTo>
                  <a:pt x="5187" y="0"/>
                  <a:pt x="4956" y="30"/>
                  <a:pt x="4734" y="92"/>
                </a:cubicBezTo>
                <a:cubicBezTo>
                  <a:pt x="3717" y="372"/>
                  <a:pt x="2885" y="1315"/>
                  <a:pt x="2754" y="2361"/>
                </a:cubicBezTo>
                <a:cubicBezTo>
                  <a:pt x="2681" y="2334"/>
                  <a:pt x="2604" y="2322"/>
                  <a:pt x="2527" y="2322"/>
                </a:cubicBezTo>
                <a:cubicBezTo>
                  <a:pt x="2295" y="2322"/>
                  <a:pt x="2062" y="2434"/>
                  <a:pt x="1929" y="2627"/>
                </a:cubicBezTo>
                <a:cubicBezTo>
                  <a:pt x="1751" y="2882"/>
                  <a:pt x="1662" y="3275"/>
                  <a:pt x="1862" y="3517"/>
                </a:cubicBezTo>
                <a:cubicBezTo>
                  <a:pt x="1703" y="3420"/>
                  <a:pt x="1522" y="3375"/>
                  <a:pt x="1340" y="3375"/>
                </a:cubicBezTo>
                <a:cubicBezTo>
                  <a:pt x="914" y="3375"/>
                  <a:pt x="478" y="3618"/>
                  <a:pt x="280" y="4003"/>
                </a:cubicBezTo>
                <a:cubicBezTo>
                  <a:pt x="0" y="4556"/>
                  <a:pt x="204" y="5286"/>
                  <a:pt x="693" y="5667"/>
                </a:cubicBezTo>
                <a:cubicBezTo>
                  <a:pt x="969" y="5881"/>
                  <a:pt x="1317" y="5984"/>
                  <a:pt x="1667" y="5984"/>
                </a:cubicBezTo>
                <a:cubicBezTo>
                  <a:pt x="1936" y="5984"/>
                  <a:pt x="2208" y="5923"/>
                  <a:pt x="2450" y="5804"/>
                </a:cubicBezTo>
                <a:cubicBezTo>
                  <a:pt x="2646" y="6160"/>
                  <a:pt x="3225" y="6633"/>
                  <a:pt x="3622" y="6713"/>
                </a:cubicBezTo>
                <a:cubicBezTo>
                  <a:pt x="3749" y="6738"/>
                  <a:pt x="3882" y="6753"/>
                  <a:pt x="4014" y="6753"/>
                </a:cubicBezTo>
                <a:cubicBezTo>
                  <a:pt x="4295" y="6753"/>
                  <a:pt x="4575" y="6686"/>
                  <a:pt x="4791" y="6516"/>
                </a:cubicBezTo>
                <a:cubicBezTo>
                  <a:pt x="5072" y="6804"/>
                  <a:pt x="5480" y="6953"/>
                  <a:pt x="5883" y="6953"/>
                </a:cubicBezTo>
                <a:cubicBezTo>
                  <a:pt x="6266" y="6953"/>
                  <a:pt x="6645" y="6818"/>
                  <a:pt x="6906" y="6538"/>
                </a:cubicBezTo>
                <a:cubicBezTo>
                  <a:pt x="7065" y="6784"/>
                  <a:pt x="7355" y="6938"/>
                  <a:pt x="7648" y="6938"/>
                </a:cubicBezTo>
                <a:cubicBezTo>
                  <a:pt x="7654" y="6938"/>
                  <a:pt x="7660" y="6938"/>
                  <a:pt x="7666" y="6938"/>
                </a:cubicBezTo>
                <a:cubicBezTo>
                  <a:pt x="7964" y="6932"/>
                  <a:pt x="8342" y="6836"/>
                  <a:pt x="8495" y="6579"/>
                </a:cubicBezTo>
                <a:cubicBezTo>
                  <a:pt x="9049" y="7217"/>
                  <a:pt x="9888" y="7591"/>
                  <a:pt x="10732" y="7591"/>
                </a:cubicBezTo>
                <a:cubicBezTo>
                  <a:pt x="10846" y="7591"/>
                  <a:pt x="10960" y="7584"/>
                  <a:pt x="11074" y="7570"/>
                </a:cubicBezTo>
                <a:cubicBezTo>
                  <a:pt x="12027" y="7456"/>
                  <a:pt x="12955" y="6897"/>
                  <a:pt x="13390" y="6042"/>
                </a:cubicBezTo>
                <a:cubicBezTo>
                  <a:pt x="13681" y="6246"/>
                  <a:pt x="14035" y="6352"/>
                  <a:pt x="14390" y="6352"/>
                </a:cubicBezTo>
                <a:cubicBezTo>
                  <a:pt x="14577" y="6352"/>
                  <a:pt x="14765" y="6322"/>
                  <a:pt x="14943" y="6261"/>
                </a:cubicBezTo>
                <a:cubicBezTo>
                  <a:pt x="15455" y="6084"/>
                  <a:pt x="15928" y="5645"/>
                  <a:pt x="16087" y="5127"/>
                </a:cubicBezTo>
                <a:cubicBezTo>
                  <a:pt x="16295" y="5325"/>
                  <a:pt x="16583" y="5428"/>
                  <a:pt x="16870" y="5428"/>
                </a:cubicBezTo>
                <a:cubicBezTo>
                  <a:pt x="17081" y="5428"/>
                  <a:pt x="17291" y="5372"/>
                  <a:pt x="17469" y="5258"/>
                </a:cubicBezTo>
                <a:cubicBezTo>
                  <a:pt x="17891" y="4991"/>
                  <a:pt x="18091" y="4422"/>
                  <a:pt x="17932" y="3949"/>
                </a:cubicBezTo>
                <a:cubicBezTo>
                  <a:pt x="17785" y="3499"/>
                  <a:pt x="17247" y="3161"/>
                  <a:pt x="16766" y="3161"/>
                </a:cubicBezTo>
                <a:cubicBezTo>
                  <a:pt x="16740" y="3161"/>
                  <a:pt x="16715" y="3162"/>
                  <a:pt x="16690" y="3164"/>
                </a:cubicBezTo>
                <a:cubicBezTo>
                  <a:pt x="16649" y="2538"/>
                  <a:pt x="16268" y="1948"/>
                  <a:pt x="15718" y="1652"/>
                </a:cubicBezTo>
                <a:cubicBezTo>
                  <a:pt x="15439" y="1503"/>
                  <a:pt x="15127" y="1426"/>
                  <a:pt x="14817" y="1426"/>
                </a:cubicBezTo>
                <a:cubicBezTo>
                  <a:pt x="14513" y="1426"/>
                  <a:pt x="14211" y="1500"/>
                  <a:pt x="13943" y="1652"/>
                </a:cubicBezTo>
                <a:cubicBezTo>
                  <a:pt x="13797" y="1427"/>
                  <a:pt x="13527" y="1299"/>
                  <a:pt x="13261" y="1299"/>
                </a:cubicBezTo>
                <a:cubicBezTo>
                  <a:pt x="13115" y="1299"/>
                  <a:pt x="12970" y="1338"/>
                  <a:pt x="12847" y="1420"/>
                </a:cubicBezTo>
                <a:cubicBezTo>
                  <a:pt x="12529" y="772"/>
                  <a:pt x="11881" y="293"/>
                  <a:pt x="11169" y="181"/>
                </a:cubicBezTo>
                <a:cubicBezTo>
                  <a:pt x="11055" y="163"/>
                  <a:pt x="10940" y="154"/>
                  <a:pt x="10824" y="154"/>
                </a:cubicBezTo>
                <a:cubicBezTo>
                  <a:pt x="10218" y="154"/>
                  <a:pt x="9615" y="401"/>
                  <a:pt x="9194" y="839"/>
                </a:cubicBezTo>
                <a:cubicBezTo>
                  <a:pt x="9005" y="634"/>
                  <a:pt x="8727" y="515"/>
                  <a:pt x="8449" y="515"/>
                </a:cubicBezTo>
                <a:cubicBezTo>
                  <a:pt x="8413" y="515"/>
                  <a:pt x="8378" y="517"/>
                  <a:pt x="8342" y="521"/>
                </a:cubicBezTo>
                <a:cubicBezTo>
                  <a:pt x="8028" y="559"/>
                  <a:pt x="7713" y="747"/>
                  <a:pt x="7561" y="1023"/>
                </a:cubicBezTo>
                <a:cubicBezTo>
                  <a:pt x="7055" y="377"/>
                  <a:pt x="6235" y="0"/>
                  <a:pt x="5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75;p42">
            <a:extLst>
              <a:ext uri="{FF2B5EF4-FFF2-40B4-BE49-F238E27FC236}">
                <a16:creationId xmlns:a16="http://schemas.microsoft.com/office/drawing/2014/main" id="{9B2674B0-044C-25B6-9036-439324E0092B}"/>
              </a:ext>
            </a:extLst>
          </p:cNvPr>
          <p:cNvSpPr/>
          <p:nvPr/>
        </p:nvSpPr>
        <p:spPr>
          <a:xfrm>
            <a:off x="5494001" y="2784173"/>
            <a:ext cx="1723030" cy="1940263"/>
          </a:xfrm>
          <a:custGeom>
            <a:avLst/>
            <a:gdLst/>
            <a:ahLst/>
            <a:cxnLst/>
            <a:rect l="l" t="t" r="r" b="b"/>
            <a:pathLst>
              <a:path w="29194" h="32522" extrusionOk="0">
                <a:moveTo>
                  <a:pt x="14596" y="1"/>
                </a:moveTo>
                <a:cubicBezTo>
                  <a:pt x="13352" y="1"/>
                  <a:pt x="12109" y="95"/>
                  <a:pt x="10865" y="282"/>
                </a:cubicBezTo>
                <a:cubicBezTo>
                  <a:pt x="10839" y="447"/>
                  <a:pt x="10811" y="609"/>
                  <a:pt x="10782" y="774"/>
                </a:cubicBezTo>
                <a:cubicBezTo>
                  <a:pt x="10569" y="800"/>
                  <a:pt x="10353" y="832"/>
                  <a:pt x="10141" y="863"/>
                </a:cubicBezTo>
                <a:cubicBezTo>
                  <a:pt x="10083" y="1197"/>
                  <a:pt x="10026" y="1534"/>
                  <a:pt x="9969" y="1867"/>
                </a:cubicBezTo>
                <a:cubicBezTo>
                  <a:pt x="9944" y="2013"/>
                  <a:pt x="9918" y="2159"/>
                  <a:pt x="9893" y="2306"/>
                </a:cubicBezTo>
                <a:cubicBezTo>
                  <a:pt x="9864" y="2461"/>
                  <a:pt x="9836" y="2614"/>
                  <a:pt x="9807" y="2766"/>
                </a:cubicBezTo>
                <a:cubicBezTo>
                  <a:pt x="9769" y="2992"/>
                  <a:pt x="9724" y="3214"/>
                  <a:pt x="9683" y="3440"/>
                </a:cubicBezTo>
                <a:cubicBezTo>
                  <a:pt x="9616" y="3792"/>
                  <a:pt x="9550" y="4145"/>
                  <a:pt x="9477" y="4497"/>
                </a:cubicBezTo>
                <a:cubicBezTo>
                  <a:pt x="9445" y="4675"/>
                  <a:pt x="9410" y="4850"/>
                  <a:pt x="9372" y="5025"/>
                </a:cubicBezTo>
                <a:cubicBezTo>
                  <a:pt x="9321" y="5282"/>
                  <a:pt x="9267" y="5536"/>
                  <a:pt x="9213" y="5793"/>
                </a:cubicBezTo>
                <a:cubicBezTo>
                  <a:pt x="7259" y="15050"/>
                  <a:pt x="4153" y="23948"/>
                  <a:pt x="1" y="32522"/>
                </a:cubicBezTo>
                <a:lnTo>
                  <a:pt x="29194" y="32522"/>
                </a:lnTo>
                <a:cubicBezTo>
                  <a:pt x="25039" y="23945"/>
                  <a:pt x="21932" y="15041"/>
                  <a:pt x="19975" y="5774"/>
                </a:cubicBezTo>
                <a:cubicBezTo>
                  <a:pt x="19921" y="5520"/>
                  <a:pt x="19871" y="5266"/>
                  <a:pt x="19817" y="5009"/>
                </a:cubicBezTo>
                <a:cubicBezTo>
                  <a:pt x="19782" y="4834"/>
                  <a:pt x="19747" y="4659"/>
                  <a:pt x="19712" y="4485"/>
                </a:cubicBezTo>
                <a:cubicBezTo>
                  <a:pt x="19642" y="4132"/>
                  <a:pt x="19572" y="3780"/>
                  <a:pt x="19505" y="3424"/>
                </a:cubicBezTo>
                <a:cubicBezTo>
                  <a:pt x="19464" y="3201"/>
                  <a:pt x="19423" y="2979"/>
                  <a:pt x="19381" y="2753"/>
                </a:cubicBezTo>
                <a:cubicBezTo>
                  <a:pt x="19353" y="2601"/>
                  <a:pt x="19327" y="2449"/>
                  <a:pt x="19299" y="2293"/>
                </a:cubicBezTo>
                <a:cubicBezTo>
                  <a:pt x="19273" y="2150"/>
                  <a:pt x="19248" y="2004"/>
                  <a:pt x="19223" y="1858"/>
                </a:cubicBezTo>
                <a:cubicBezTo>
                  <a:pt x="19165" y="1527"/>
                  <a:pt x="19108" y="1194"/>
                  <a:pt x="19054" y="863"/>
                </a:cubicBezTo>
                <a:cubicBezTo>
                  <a:pt x="18838" y="832"/>
                  <a:pt x="18625" y="800"/>
                  <a:pt x="18409" y="774"/>
                </a:cubicBezTo>
                <a:cubicBezTo>
                  <a:pt x="18384" y="609"/>
                  <a:pt x="18355" y="447"/>
                  <a:pt x="18327" y="282"/>
                </a:cubicBezTo>
                <a:cubicBezTo>
                  <a:pt x="17083" y="95"/>
                  <a:pt x="15839" y="1"/>
                  <a:pt x="14596"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76;p42">
            <a:extLst>
              <a:ext uri="{FF2B5EF4-FFF2-40B4-BE49-F238E27FC236}">
                <a16:creationId xmlns:a16="http://schemas.microsoft.com/office/drawing/2014/main" id="{91436747-C42B-DC5D-25AB-1E0CE3B3EED1}"/>
              </a:ext>
            </a:extLst>
          </p:cNvPr>
          <p:cNvSpPr/>
          <p:nvPr/>
        </p:nvSpPr>
        <p:spPr>
          <a:xfrm>
            <a:off x="6229134" y="3825298"/>
            <a:ext cx="252782" cy="428353"/>
          </a:xfrm>
          <a:custGeom>
            <a:avLst/>
            <a:gdLst/>
            <a:ahLst/>
            <a:cxnLst/>
            <a:rect l="l" t="t" r="r" b="b"/>
            <a:pathLst>
              <a:path w="2818" h="4775" extrusionOk="0">
                <a:moveTo>
                  <a:pt x="1113" y="1"/>
                </a:moveTo>
                <a:cubicBezTo>
                  <a:pt x="1038" y="1"/>
                  <a:pt x="964" y="45"/>
                  <a:pt x="949" y="120"/>
                </a:cubicBezTo>
                <a:lnTo>
                  <a:pt x="45" y="2640"/>
                </a:lnTo>
                <a:cubicBezTo>
                  <a:pt x="1" y="2758"/>
                  <a:pt x="90" y="2877"/>
                  <a:pt x="208" y="2877"/>
                </a:cubicBezTo>
                <a:lnTo>
                  <a:pt x="1083" y="2877"/>
                </a:lnTo>
                <a:cubicBezTo>
                  <a:pt x="1113" y="2877"/>
                  <a:pt x="1127" y="2907"/>
                  <a:pt x="1113" y="2936"/>
                </a:cubicBezTo>
                <a:lnTo>
                  <a:pt x="520" y="4626"/>
                </a:lnTo>
                <a:cubicBezTo>
                  <a:pt x="490" y="4700"/>
                  <a:pt x="549" y="4775"/>
                  <a:pt x="623" y="4775"/>
                </a:cubicBezTo>
                <a:lnTo>
                  <a:pt x="1009" y="4775"/>
                </a:lnTo>
                <a:cubicBezTo>
                  <a:pt x="1053" y="4775"/>
                  <a:pt x="1098" y="4760"/>
                  <a:pt x="1113" y="4730"/>
                </a:cubicBezTo>
                <a:lnTo>
                  <a:pt x="2743" y="2165"/>
                </a:lnTo>
                <a:cubicBezTo>
                  <a:pt x="2817" y="2047"/>
                  <a:pt x="2728" y="1899"/>
                  <a:pt x="2595" y="1899"/>
                </a:cubicBezTo>
                <a:lnTo>
                  <a:pt x="1972" y="1899"/>
                </a:lnTo>
                <a:cubicBezTo>
                  <a:pt x="1854" y="1899"/>
                  <a:pt x="1780" y="1780"/>
                  <a:pt x="1809" y="1661"/>
                </a:cubicBezTo>
                <a:lnTo>
                  <a:pt x="2328" y="223"/>
                </a:lnTo>
                <a:cubicBezTo>
                  <a:pt x="2373" y="120"/>
                  <a:pt x="2284" y="1"/>
                  <a:pt x="2165" y="1"/>
                </a:cubicBezTo>
                <a:close/>
              </a:path>
            </a:pathLst>
          </a:custGeom>
          <a:solidFill>
            <a:srgbClr val="F9B555">
              <a:alpha val="83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1066;p42">
            <a:extLst>
              <a:ext uri="{FF2B5EF4-FFF2-40B4-BE49-F238E27FC236}">
                <a16:creationId xmlns:a16="http://schemas.microsoft.com/office/drawing/2014/main" id="{F67DA9F3-C10A-1EF2-383E-23B50D452D31}"/>
              </a:ext>
            </a:extLst>
          </p:cNvPr>
          <p:cNvGrpSpPr/>
          <p:nvPr/>
        </p:nvGrpSpPr>
        <p:grpSpPr>
          <a:xfrm flipH="1">
            <a:off x="6933861" y="313903"/>
            <a:ext cx="2036606" cy="4410533"/>
            <a:chOff x="788042" y="732714"/>
            <a:chExt cx="2036606" cy="4410533"/>
          </a:xfrm>
        </p:grpSpPr>
        <p:sp>
          <p:nvSpPr>
            <p:cNvPr id="34" name="Google Shape;1067;p42">
              <a:extLst>
                <a:ext uri="{FF2B5EF4-FFF2-40B4-BE49-F238E27FC236}">
                  <a16:creationId xmlns:a16="http://schemas.microsoft.com/office/drawing/2014/main" id="{684A145D-7F54-1669-9D9D-705DF86A5EEB}"/>
                </a:ext>
              </a:extLst>
            </p:cNvPr>
            <p:cNvSpPr/>
            <p:nvPr/>
          </p:nvSpPr>
          <p:spPr>
            <a:xfrm>
              <a:off x="1104853" y="1994000"/>
              <a:ext cx="450640" cy="3149233"/>
            </a:xfrm>
            <a:custGeom>
              <a:avLst/>
              <a:gdLst/>
              <a:ahLst/>
              <a:cxnLst/>
              <a:rect l="l" t="t" r="r" b="b"/>
              <a:pathLst>
                <a:path w="3778" h="46490" extrusionOk="0">
                  <a:moveTo>
                    <a:pt x="1487" y="0"/>
                  </a:moveTo>
                  <a:lnTo>
                    <a:pt x="1" y="46490"/>
                  </a:lnTo>
                  <a:lnTo>
                    <a:pt x="3778" y="46490"/>
                  </a:lnTo>
                  <a:lnTo>
                    <a:pt x="2291"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68;p42">
              <a:extLst>
                <a:ext uri="{FF2B5EF4-FFF2-40B4-BE49-F238E27FC236}">
                  <a16:creationId xmlns:a16="http://schemas.microsoft.com/office/drawing/2014/main" id="{6B5D8D49-FE09-9BCA-0DEB-FD0F760D703F}"/>
                </a:ext>
              </a:extLst>
            </p:cNvPr>
            <p:cNvSpPr/>
            <p:nvPr/>
          </p:nvSpPr>
          <p:spPr>
            <a:xfrm>
              <a:off x="788042" y="2560591"/>
              <a:ext cx="369649" cy="2582655"/>
            </a:xfrm>
            <a:custGeom>
              <a:avLst/>
              <a:gdLst/>
              <a:ahLst/>
              <a:cxnLst/>
              <a:rect l="l" t="t" r="r" b="b"/>
              <a:pathLst>
                <a:path w="3099" h="38126" extrusionOk="0">
                  <a:moveTo>
                    <a:pt x="1221" y="0"/>
                  </a:moveTo>
                  <a:lnTo>
                    <a:pt x="1" y="38126"/>
                  </a:lnTo>
                  <a:lnTo>
                    <a:pt x="3098" y="38126"/>
                  </a:lnTo>
                  <a:lnTo>
                    <a:pt x="1878"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69;p42">
              <a:extLst>
                <a:ext uri="{FF2B5EF4-FFF2-40B4-BE49-F238E27FC236}">
                  <a16:creationId xmlns:a16="http://schemas.microsoft.com/office/drawing/2014/main" id="{9A81B04B-CE14-1D28-EA92-0545ACEE3B58}"/>
                </a:ext>
              </a:extLst>
            </p:cNvPr>
            <p:cNvSpPr/>
            <p:nvPr/>
          </p:nvSpPr>
          <p:spPr>
            <a:xfrm>
              <a:off x="1096937" y="732714"/>
              <a:ext cx="1727711" cy="1108226"/>
            </a:xfrm>
            <a:custGeom>
              <a:avLst/>
              <a:gdLst/>
              <a:ahLst/>
              <a:cxnLst/>
              <a:rect l="l" t="t" r="r" b="b"/>
              <a:pathLst>
                <a:path w="25780" h="16360" extrusionOk="0">
                  <a:moveTo>
                    <a:pt x="14770" y="0"/>
                  </a:moveTo>
                  <a:cubicBezTo>
                    <a:pt x="14446" y="0"/>
                    <a:pt x="14123" y="27"/>
                    <a:pt x="13803" y="80"/>
                  </a:cubicBezTo>
                  <a:cubicBezTo>
                    <a:pt x="12237" y="344"/>
                    <a:pt x="10849" y="1230"/>
                    <a:pt x="9950" y="2539"/>
                  </a:cubicBezTo>
                  <a:cubicBezTo>
                    <a:pt x="9662" y="2263"/>
                    <a:pt x="9261" y="2109"/>
                    <a:pt x="8863" y="2109"/>
                  </a:cubicBezTo>
                  <a:cubicBezTo>
                    <a:pt x="8739" y="2109"/>
                    <a:pt x="8615" y="2124"/>
                    <a:pt x="8495" y="2155"/>
                  </a:cubicBezTo>
                  <a:cubicBezTo>
                    <a:pt x="7987" y="2282"/>
                    <a:pt x="7501" y="2695"/>
                    <a:pt x="7342" y="3193"/>
                  </a:cubicBezTo>
                  <a:cubicBezTo>
                    <a:pt x="6807" y="2889"/>
                    <a:pt x="6194" y="2739"/>
                    <a:pt x="5579" y="2739"/>
                  </a:cubicBezTo>
                  <a:cubicBezTo>
                    <a:pt x="4829" y="2739"/>
                    <a:pt x="4078" y="2963"/>
                    <a:pt x="3470" y="3403"/>
                  </a:cubicBezTo>
                  <a:cubicBezTo>
                    <a:pt x="2361" y="4200"/>
                    <a:pt x="1818" y="5662"/>
                    <a:pt x="2085" y="7002"/>
                  </a:cubicBezTo>
                  <a:cubicBezTo>
                    <a:pt x="1183" y="7352"/>
                    <a:pt x="471" y="8155"/>
                    <a:pt x="236" y="9092"/>
                  </a:cubicBezTo>
                  <a:cubicBezTo>
                    <a:pt x="1" y="10030"/>
                    <a:pt x="214" y="11119"/>
                    <a:pt x="843" y="11853"/>
                  </a:cubicBezTo>
                  <a:cubicBezTo>
                    <a:pt x="573" y="12231"/>
                    <a:pt x="563" y="12774"/>
                    <a:pt x="817" y="13162"/>
                  </a:cubicBezTo>
                  <a:cubicBezTo>
                    <a:pt x="1027" y="13482"/>
                    <a:pt x="1389" y="13670"/>
                    <a:pt x="1763" y="13670"/>
                  </a:cubicBezTo>
                  <a:cubicBezTo>
                    <a:pt x="1842" y="13670"/>
                    <a:pt x="1921" y="13662"/>
                    <a:pt x="1999" y="13645"/>
                  </a:cubicBezTo>
                  <a:lnTo>
                    <a:pt x="1999" y="13645"/>
                  </a:lnTo>
                  <a:cubicBezTo>
                    <a:pt x="1786" y="14032"/>
                    <a:pt x="1659" y="14474"/>
                    <a:pt x="1694" y="14915"/>
                  </a:cubicBezTo>
                  <a:cubicBezTo>
                    <a:pt x="1726" y="15357"/>
                    <a:pt x="1939" y="15792"/>
                    <a:pt x="2298" y="16046"/>
                  </a:cubicBezTo>
                  <a:cubicBezTo>
                    <a:pt x="2628" y="16281"/>
                    <a:pt x="3051" y="16348"/>
                    <a:pt x="3457" y="16357"/>
                  </a:cubicBezTo>
                  <a:cubicBezTo>
                    <a:pt x="3498" y="16359"/>
                    <a:pt x="3538" y="16359"/>
                    <a:pt x="3579" y="16359"/>
                  </a:cubicBezTo>
                  <a:cubicBezTo>
                    <a:pt x="3976" y="16359"/>
                    <a:pt x="4379" y="16299"/>
                    <a:pt x="4721" y="16103"/>
                  </a:cubicBezTo>
                  <a:cubicBezTo>
                    <a:pt x="5119" y="15878"/>
                    <a:pt x="5408" y="15474"/>
                    <a:pt x="5493" y="15026"/>
                  </a:cubicBezTo>
                  <a:cubicBezTo>
                    <a:pt x="5579" y="14575"/>
                    <a:pt x="5455" y="14092"/>
                    <a:pt x="5169" y="13740"/>
                  </a:cubicBezTo>
                  <a:cubicBezTo>
                    <a:pt x="5585" y="13733"/>
                    <a:pt x="6008" y="13508"/>
                    <a:pt x="6240" y="13162"/>
                  </a:cubicBezTo>
                  <a:cubicBezTo>
                    <a:pt x="6469" y="12812"/>
                    <a:pt x="6513" y="12348"/>
                    <a:pt x="6354" y="11964"/>
                  </a:cubicBezTo>
                  <a:cubicBezTo>
                    <a:pt x="7190" y="11885"/>
                    <a:pt x="7892" y="11183"/>
                    <a:pt x="8025" y="10354"/>
                  </a:cubicBezTo>
                  <a:cubicBezTo>
                    <a:pt x="8355" y="10849"/>
                    <a:pt x="8984" y="11135"/>
                    <a:pt x="9578" y="11148"/>
                  </a:cubicBezTo>
                  <a:cubicBezTo>
                    <a:pt x="9591" y="11148"/>
                    <a:pt x="9603" y="11148"/>
                    <a:pt x="9615" y="11148"/>
                  </a:cubicBezTo>
                  <a:cubicBezTo>
                    <a:pt x="10197" y="11148"/>
                    <a:pt x="10774" y="10855"/>
                    <a:pt x="11116" y="10385"/>
                  </a:cubicBezTo>
                  <a:cubicBezTo>
                    <a:pt x="11858" y="11223"/>
                    <a:pt x="12896" y="11688"/>
                    <a:pt x="13995" y="11688"/>
                  </a:cubicBezTo>
                  <a:cubicBezTo>
                    <a:pt x="14134" y="11688"/>
                    <a:pt x="14273" y="11680"/>
                    <a:pt x="14413" y="11666"/>
                  </a:cubicBezTo>
                  <a:cubicBezTo>
                    <a:pt x="15668" y="11535"/>
                    <a:pt x="16837" y="10767"/>
                    <a:pt x="17457" y="9667"/>
                  </a:cubicBezTo>
                  <a:cubicBezTo>
                    <a:pt x="17898" y="10019"/>
                    <a:pt x="18484" y="10213"/>
                    <a:pt x="19057" y="10213"/>
                  </a:cubicBezTo>
                  <a:cubicBezTo>
                    <a:pt x="19218" y="10213"/>
                    <a:pt x="19378" y="10198"/>
                    <a:pt x="19534" y="10166"/>
                  </a:cubicBezTo>
                  <a:cubicBezTo>
                    <a:pt x="20246" y="10023"/>
                    <a:pt x="20881" y="9556"/>
                    <a:pt x="21230" y="8921"/>
                  </a:cubicBezTo>
                  <a:cubicBezTo>
                    <a:pt x="21529" y="9105"/>
                    <a:pt x="21964" y="9225"/>
                    <a:pt x="22371" y="9225"/>
                  </a:cubicBezTo>
                  <a:cubicBezTo>
                    <a:pt x="22625" y="9225"/>
                    <a:pt x="22868" y="9178"/>
                    <a:pt x="23060" y="9070"/>
                  </a:cubicBezTo>
                  <a:cubicBezTo>
                    <a:pt x="23559" y="8794"/>
                    <a:pt x="23848" y="8216"/>
                    <a:pt x="23851" y="7644"/>
                  </a:cubicBezTo>
                  <a:cubicBezTo>
                    <a:pt x="24031" y="7744"/>
                    <a:pt x="24237" y="7793"/>
                    <a:pt x="24442" y="7793"/>
                  </a:cubicBezTo>
                  <a:cubicBezTo>
                    <a:pt x="24745" y="7793"/>
                    <a:pt x="25049" y="7687"/>
                    <a:pt x="25274" y="7485"/>
                  </a:cubicBezTo>
                  <a:cubicBezTo>
                    <a:pt x="25652" y="7145"/>
                    <a:pt x="25779" y="6554"/>
                    <a:pt x="25579" y="6087"/>
                  </a:cubicBezTo>
                  <a:cubicBezTo>
                    <a:pt x="25389" y="5651"/>
                    <a:pt x="24917" y="5384"/>
                    <a:pt x="24442" y="5384"/>
                  </a:cubicBezTo>
                  <a:cubicBezTo>
                    <a:pt x="24408" y="5384"/>
                    <a:pt x="24374" y="5386"/>
                    <a:pt x="24340" y="5389"/>
                  </a:cubicBezTo>
                  <a:cubicBezTo>
                    <a:pt x="24521" y="4852"/>
                    <a:pt x="24410" y="4223"/>
                    <a:pt x="24054" y="3781"/>
                  </a:cubicBezTo>
                  <a:cubicBezTo>
                    <a:pt x="23733" y="3383"/>
                    <a:pt x="23190" y="3137"/>
                    <a:pt x="22672" y="3137"/>
                  </a:cubicBezTo>
                  <a:cubicBezTo>
                    <a:pt x="22615" y="3137"/>
                    <a:pt x="22560" y="3140"/>
                    <a:pt x="22504" y="3146"/>
                  </a:cubicBezTo>
                  <a:cubicBezTo>
                    <a:pt x="22669" y="2866"/>
                    <a:pt x="22628" y="2479"/>
                    <a:pt x="22406" y="2240"/>
                  </a:cubicBezTo>
                  <a:cubicBezTo>
                    <a:pt x="22264" y="2089"/>
                    <a:pt x="22058" y="2009"/>
                    <a:pt x="21851" y="2009"/>
                  </a:cubicBezTo>
                  <a:cubicBezTo>
                    <a:pt x="21734" y="2009"/>
                    <a:pt x="21616" y="2035"/>
                    <a:pt x="21510" y="2088"/>
                  </a:cubicBezTo>
                  <a:cubicBezTo>
                    <a:pt x="21265" y="1548"/>
                    <a:pt x="20767" y="1129"/>
                    <a:pt x="20195" y="979"/>
                  </a:cubicBezTo>
                  <a:cubicBezTo>
                    <a:pt x="19952" y="915"/>
                    <a:pt x="19664" y="874"/>
                    <a:pt x="19377" y="874"/>
                  </a:cubicBezTo>
                  <a:cubicBezTo>
                    <a:pt x="18984" y="874"/>
                    <a:pt x="18591" y="951"/>
                    <a:pt x="18314" y="1151"/>
                  </a:cubicBezTo>
                  <a:cubicBezTo>
                    <a:pt x="17295" y="402"/>
                    <a:pt x="16033" y="0"/>
                    <a:pt x="14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70;p42">
              <a:extLst>
                <a:ext uri="{FF2B5EF4-FFF2-40B4-BE49-F238E27FC236}">
                  <a16:creationId xmlns:a16="http://schemas.microsoft.com/office/drawing/2014/main" id="{E04A72C2-87FC-49F1-3D85-C495B276D69F}"/>
                </a:ext>
              </a:extLst>
            </p:cNvPr>
            <p:cNvSpPr/>
            <p:nvPr/>
          </p:nvSpPr>
          <p:spPr>
            <a:xfrm>
              <a:off x="962634" y="1487016"/>
              <a:ext cx="128473" cy="100729"/>
            </a:xfrm>
            <a:custGeom>
              <a:avLst/>
              <a:gdLst/>
              <a:ahLst/>
              <a:cxnLst/>
              <a:rect l="l" t="t" r="r" b="b"/>
              <a:pathLst>
                <a:path w="1917" h="1487" extrusionOk="0">
                  <a:moveTo>
                    <a:pt x="957" y="0"/>
                  </a:moveTo>
                  <a:cubicBezTo>
                    <a:pt x="1" y="0"/>
                    <a:pt x="1" y="1487"/>
                    <a:pt x="957" y="1487"/>
                  </a:cubicBezTo>
                  <a:cubicBezTo>
                    <a:pt x="1913" y="1487"/>
                    <a:pt x="1916" y="0"/>
                    <a:pt x="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71;p42">
              <a:extLst>
                <a:ext uri="{FF2B5EF4-FFF2-40B4-BE49-F238E27FC236}">
                  <a16:creationId xmlns:a16="http://schemas.microsoft.com/office/drawing/2014/main" id="{C94A4321-1ED9-ABF2-0E9D-412E8019FE4A}"/>
                </a:ext>
              </a:extLst>
            </p:cNvPr>
            <p:cNvSpPr/>
            <p:nvPr/>
          </p:nvSpPr>
          <p:spPr>
            <a:xfrm>
              <a:off x="994601" y="1368401"/>
              <a:ext cx="80287" cy="63134"/>
            </a:xfrm>
            <a:custGeom>
              <a:avLst/>
              <a:gdLst/>
              <a:ahLst/>
              <a:cxnLst/>
              <a:rect l="l" t="t" r="r" b="b"/>
              <a:pathLst>
                <a:path w="1198" h="932" extrusionOk="0">
                  <a:moveTo>
                    <a:pt x="597" y="1"/>
                  </a:moveTo>
                  <a:cubicBezTo>
                    <a:pt x="0" y="1"/>
                    <a:pt x="0" y="931"/>
                    <a:pt x="597" y="931"/>
                  </a:cubicBezTo>
                  <a:cubicBezTo>
                    <a:pt x="1194" y="931"/>
                    <a:pt x="1198" y="1"/>
                    <a:pt x="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72;p42">
              <a:extLst>
                <a:ext uri="{FF2B5EF4-FFF2-40B4-BE49-F238E27FC236}">
                  <a16:creationId xmlns:a16="http://schemas.microsoft.com/office/drawing/2014/main" id="{167CAE86-4F43-7BC7-B6C2-D29E22CC8025}"/>
                </a:ext>
              </a:extLst>
            </p:cNvPr>
            <p:cNvSpPr/>
            <p:nvPr/>
          </p:nvSpPr>
          <p:spPr>
            <a:xfrm>
              <a:off x="1536370" y="799033"/>
              <a:ext cx="80354" cy="62863"/>
            </a:xfrm>
            <a:custGeom>
              <a:avLst/>
              <a:gdLst/>
              <a:ahLst/>
              <a:cxnLst/>
              <a:rect l="l" t="t" r="r" b="b"/>
              <a:pathLst>
                <a:path w="1199" h="928" extrusionOk="0">
                  <a:moveTo>
                    <a:pt x="598" y="0"/>
                  </a:moveTo>
                  <a:cubicBezTo>
                    <a:pt x="1" y="0"/>
                    <a:pt x="1" y="928"/>
                    <a:pt x="598" y="928"/>
                  </a:cubicBezTo>
                  <a:cubicBezTo>
                    <a:pt x="1195" y="928"/>
                    <a:pt x="1198" y="0"/>
                    <a:pt x="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790115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6"/>
          <p:cNvSpPr/>
          <p:nvPr/>
        </p:nvSpPr>
        <p:spPr>
          <a:xfrm>
            <a:off x="4852596" y="1513281"/>
            <a:ext cx="2924007" cy="825427"/>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1313370" y="1513281"/>
            <a:ext cx="2924007" cy="825427"/>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txBox="1">
            <a:spLocks noGrp="1"/>
          </p:cNvSpPr>
          <p:nvPr>
            <p:ph type="title"/>
          </p:nvPr>
        </p:nvSpPr>
        <p:spPr>
          <a:xfrm>
            <a:off x="720000" y="33093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CA" dirty="0"/>
              <a:t>Team - 06</a:t>
            </a:r>
            <a:endParaRPr dirty="0"/>
          </a:p>
        </p:txBody>
      </p:sp>
      <p:sp>
        <p:nvSpPr>
          <p:cNvPr id="587" name="Google Shape;587;p36"/>
          <p:cNvSpPr txBox="1">
            <a:spLocks noGrp="1"/>
          </p:cNvSpPr>
          <p:nvPr>
            <p:ph type="subTitle" idx="1"/>
          </p:nvPr>
        </p:nvSpPr>
        <p:spPr>
          <a:xfrm>
            <a:off x="1765620" y="1523881"/>
            <a:ext cx="1975247" cy="8254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sz="2000" dirty="0" err="1"/>
              <a:t>Menta</a:t>
            </a:r>
            <a:r>
              <a:rPr lang="fr-CA" sz="2000" dirty="0"/>
              <a:t> Sai </a:t>
            </a:r>
            <a:r>
              <a:rPr lang="fr-CA" sz="2000" dirty="0" err="1"/>
              <a:t>Akshay</a:t>
            </a:r>
            <a:r>
              <a:rPr lang="fr-CA" sz="2000" dirty="0"/>
              <a:t> - 20040</a:t>
            </a:r>
            <a:endParaRPr sz="2000" dirty="0"/>
          </a:p>
        </p:txBody>
      </p:sp>
      <p:sp>
        <p:nvSpPr>
          <p:cNvPr id="588" name="Google Shape;588;p36"/>
          <p:cNvSpPr txBox="1">
            <a:spLocks noGrp="1"/>
          </p:cNvSpPr>
          <p:nvPr>
            <p:ph type="subTitle" idx="2"/>
          </p:nvPr>
        </p:nvSpPr>
        <p:spPr>
          <a:xfrm>
            <a:off x="5248386" y="1523881"/>
            <a:ext cx="2087373" cy="8254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sz="2000" dirty="0" err="1"/>
              <a:t>Rachure</a:t>
            </a:r>
            <a:r>
              <a:rPr lang="fr-CA" sz="2000" dirty="0"/>
              <a:t> </a:t>
            </a:r>
            <a:r>
              <a:rPr lang="fr-CA" sz="2000" dirty="0" err="1"/>
              <a:t>Charith</a:t>
            </a:r>
            <a:r>
              <a:rPr lang="fr-CA" sz="2000" dirty="0"/>
              <a:t> Sai - 20055</a:t>
            </a:r>
            <a:endParaRPr sz="2000" dirty="0"/>
          </a:p>
        </p:txBody>
      </p:sp>
      <p:cxnSp>
        <p:nvCxnSpPr>
          <p:cNvPr id="49" name="Google Shape;361;p51">
            <a:extLst>
              <a:ext uri="{FF2B5EF4-FFF2-40B4-BE49-F238E27FC236}">
                <a16:creationId xmlns:a16="http://schemas.microsoft.com/office/drawing/2014/main" id="{AF479FD3-12ED-BC70-EB15-B13A0B5FC821}"/>
              </a:ext>
            </a:extLst>
          </p:cNvPr>
          <p:cNvCxnSpPr>
            <a:cxnSpLocks/>
          </p:cNvCxnSpPr>
          <p:nvPr/>
        </p:nvCxnSpPr>
        <p:spPr>
          <a:xfrm>
            <a:off x="-15752" y="2747830"/>
            <a:ext cx="2858700" cy="0"/>
          </a:xfrm>
          <a:prstGeom prst="straightConnector1">
            <a:avLst/>
          </a:prstGeom>
          <a:noFill/>
          <a:ln w="19050" cap="flat" cmpd="sng">
            <a:solidFill>
              <a:schemeClr val="accent1">
                <a:lumMod val="75000"/>
              </a:schemeClr>
            </a:solidFill>
            <a:prstDash val="solid"/>
            <a:round/>
            <a:headEnd type="none" w="med" len="med"/>
            <a:tailEnd type="none" w="med" len="med"/>
          </a:ln>
        </p:spPr>
      </p:cxnSp>
      <p:cxnSp>
        <p:nvCxnSpPr>
          <p:cNvPr id="50" name="Google Shape;362;p51">
            <a:extLst>
              <a:ext uri="{FF2B5EF4-FFF2-40B4-BE49-F238E27FC236}">
                <a16:creationId xmlns:a16="http://schemas.microsoft.com/office/drawing/2014/main" id="{13938C6D-235E-CA43-A9A6-E495B50823A4}"/>
              </a:ext>
            </a:extLst>
          </p:cNvPr>
          <p:cNvCxnSpPr>
            <a:cxnSpLocks/>
          </p:cNvCxnSpPr>
          <p:nvPr/>
        </p:nvCxnSpPr>
        <p:spPr>
          <a:xfrm>
            <a:off x="6292073" y="2754630"/>
            <a:ext cx="2858700" cy="0"/>
          </a:xfrm>
          <a:prstGeom prst="straightConnector1">
            <a:avLst/>
          </a:prstGeom>
          <a:noFill/>
          <a:ln w="19050" cap="flat" cmpd="sng">
            <a:solidFill>
              <a:schemeClr val="accent1">
                <a:lumMod val="75000"/>
              </a:schemeClr>
            </a:solidFill>
            <a:prstDash val="solid"/>
            <a:round/>
            <a:headEnd type="none" w="med" len="med"/>
            <a:tailEnd type="none" w="med" len="med"/>
          </a:ln>
        </p:spPr>
      </p:cxnSp>
      <p:cxnSp>
        <p:nvCxnSpPr>
          <p:cNvPr id="51" name="Google Shape;363;p51">
            <a:extLst>
              <a:ext uri="{FF2B5EF4-FFF2-40B4-BE49-F238E27FC236}">
                <a16:creationId xmlns:a16="http://schemas.microsoft.com/office/drawing/2014/main" id="{E652C9B4-FA48-023E-D357-31EE542B2351}"/>
              </a:ext>
            </a:extLst>
          </p:cNvPr>
          <p:cNvCxnSpPr>
            <a:cxnSpLocks/>
          </p:cNvCxnSpPr>
          <p:nvPr/>
        </p:nvCxnSpPr>
        <p:spPr>
          <a:xfrm>
            <a:off x="4578773" y="3362505"/>
            <a:ext cx="0" cy="930900"/>
          </a:xfrm>
          <a:prstGeom prst="straightConnector1">
            <a:avLst/>
          </a:prstGeom>
          <a:noFill/>
          <a:ln w="19050" cap="flat" cmpd="sng">
            <a:solidFill>
              <a:schemeClr val="accent1">
                <a:lumMod val="75000"/>
              </a:schemeClr>
            </a:solidFill>
            <a:prstDash val="solid"/>
            <a:round/>
            <a:headEnd type="none" w="med" len="med"/>
            <a:tailEnd type="none" w="med" len="med"/>
          </a:ln>
        </p:spPr>
      </p:cxnSp>
      <p:cxnSp>
        <p:nvCxnSpPr>
          <p:cNvPr id="52" name="Google Shape;364;p51">
            <a:extLst>
              <a:ext uri="{FF2B5EF4-FFF2-40B4-BE49-F238E27FC236}">
                <a16:creationId xmlns:a16="http://schemas.microsoft.com/office/drawing/2014/main" id="{ADE54436-C3B9-57B9-6062-95558A616F7E}"/>
              </a:ext>
            </a:extLst>
          </p:cNvPr>
          <p:cNvCxnSpPr>
            <a:cxnSpLocks/>
          </p:cNvCxnSpPr>
          <p:nvPr/>
        </p:nvCxnSpPr>
        <p:spPr>
          <a:xfrm>
            <a:off x="4578773" y="1459480"/>
            <a:ext cx="0" cy="930900"/>
          </a:xfrm>
          <a:prstGeom prst="straightConnector1">
            <a:avLst/>
          </a:prstGeom>
          <a:noFill/>
          <a:ln w="19050" cap="flat" cmpd="sng">
            <a:solidFill>
              <a:schemeClr val="accent1">
                <a:lumMod val="75000"/>
              </a:schemeClr>
            </a:solidFill>
            <a:prstDash val="solid"/>
            <a:round/>
            <a:headEnd type="none" w="med" len="med"/>
            <a:tailEnd type="none" w="med" len="med"/>
          </a:ln>
        </p:spPr>
      </p:cxnSp>
      <p:sp>
        <p:nvSpPr>
          <p:cNvPr id="57" name="Google Shape;584;p36">
            <a:extLst>
              <a:ext uri="{FF2B5EF4-FFF2-40B4-BE49-F238E27FC236}">
                <a16:creationId xmlns:a16="http://schemas.microsoft.com/office/drawing/2014/main" id="{99C105D9-8707-2C10-FD94-F0A9943764E8}"/>
              </a:ext>
            </a:extLst>
          </p:cNvPr>
          <p:cNvSpPr/>
          <p:nvPr/>
        </p:nvSpPr>
        <p:spPr>
          <a:xfrm>
            <a:off x="4852596" y="3164001"/>
            <a:ext cx="2924007" cy="825427"/>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5;p36">
            <a:extLst>
              <a:ext uri="{FF2B5EF4-FFF2-40B4-BE49-F238E27FC236}">
                <a16:creationId xmlns:a16="http://schemas.microsoft.com/office/drawing/2014/main" id="{0D67EC7B-0647-C091-350D-46F508310F0C}"/>
              </a:ext>
            </a:extLst>
          </p:cNvPr>
          <p:cNvSpPr/>
          <p:nvPr/>
        </p:nvSpPr>
        <p:spPr>
          <a:xfrm>
            <a:off x="1313370" y="3164001"/>
            <a:ext cx="2924007" cy="825427"/>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87;p36">
            <a:extLst>
              <a:ext uri="{FF2B5EF4-FFF2-40B4-BE49-F238E27FC236}">
                <a16:creationId xmlns:a16="http://schemas.microsoft.com/office/drawing/2014/main" id="{FDF72CFD-DC47-A493-65BB-43DF653CECD4}"/>
              </a:ext>
            </a:extLst>
          </p:cNvPr>
          <p:cNvSpPr txBox="1">
            <a:spLocks/>
          </p:cNvSpPr>
          <p:nvPr/>
        </p:nvSpPr>
        <p:spPr>
          <a:xfrm>
            <a:off x="1588931" y="3170553"/>
            <a:ext cx="2372884" cy="8254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300" b="1" i="0" u="none" strike="noStrike" cap="none">
                <a:solidFill>
                  <a:schemeClr val="lt1"/>
                </a:solidFill>
                <a:latin typeface="Zilla Slab"/>
                <a:ea typeface="Zilla Slab"/>
                <a:cs typeface="Zilla Slab"/>
                <a:sym typeface="Zilla Slab"/>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marL="0" indent="0"/>
            <a:r>
              <a:rPr lang="fr-CA" sz="2000" dirty="0" err="1"/>
              <a:t>Sajja</a:t>
            </a:r>
            <a:r>
              <a:rPr lang="fr-CA" sz="2000" dirty="0"/>
              <a:t> Bala Karthikeya - 20065</a:t>
            </a:r>
          </a:p>
        </p:txBody>
      </p:sp>
      <p:sp>
        <p:nvSpPr>
          <p:cNvPr id="60" name="Google Shape;588;p36">
            <a:extLst>
              <a:ext uri="{FF2B5EF4-FFF2-40B4-BE49-F238E27FC236}">
                <a16:creationId xmlns:a16="http://schemas.microsoft.com/office/drawing/2014/main" id="{3DEC6FC3-E7B1-A2B9-D10E-CE5DA2080D54}"/>
              </a:ext>
            </a:extLst>
          </p:cNvPr>
          <p:cNvSpPr txBox="1">
            <a:spLocks/>
          </p:cNvSpPr>
          <p:nvPr/>
        </p:nvSpPr>
        <p:spPr>
          <a:xfrm>
            <a:off x="5304547" y="3174601"/>
            <a:ext cx="1975876" cy="8254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300" b="1" i="0" u="none" strike="noStrike" cap="none">
                <a:solidFill>
                  <a:schemeClr val="lt1"/>
                </a:solidFill>
                <a:latin typeface="Zilla Slab"/>
                <a:ea typeface="Zilla Slab"/>
                <a:cs typeface="Zilla Slab"/>
                <a:sym typeface="Zilla Slab"/>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marL="0" indent="0"/>
            <a:r>
              <a:rPr lang="fr-CA" sz="2000" dirty="0" err="1"/>
              <a:t>Penaka</a:t>
            </a:r>
            <a:r>
              <a:rPr lang="fr-CA" sz="2000" dirty="0"/>
              <a:t> Vishnu </a:t>
            </a:r>
            <a:r>
              <a:rPr lang="fr-CA" sz="2000" dirty="0" err="1"/>
              <a:t>Reddy</a:t>
            </a:r>
            <a:r>
              <a:rPr lang="fr-CA" sz="2000" dirty="0"/>
              <a:t> - 20048</a:t>
            </a:r>
          </a:p>
        </p:txBody>
      </p:sp>
      <p:grpSp>
        <p:nvGrpSpPr>
          <p:cNvPr id="61" name="Google Shape;591;p36">
            <a:extLst>
              <a:ext uri="{FF2B5EF4-FFF2-40B4-BE49-F238E27FC236}">
                <a16:creationId xmlns:a16="http://schemas.microsoft.com/office/drawing/2014/main" id="{A71ACD13-7654-E57E-4C07-49769D6A2EB4}"/>
              </a:ext>
            </a:extLst>
          </p:cNvPr>
          <p:cNvGrpSpPr/>
          <p:nvPr/>
        </p:nvGrpSpPr>
        <p:grpSpPr>
          <a:xfrm>
            <a:off x="223158" y="1350002"/>
            <a:ext cx="917129" cy="916851"/>
            <a:chOff x="2974300" y="781850"/>
            <a:chExt cx="917129" cy="916851"/>
          </a:xfrm>
        </p:grpSpPr>
        <p:sp>
          <p:nvSpPr>
            <p:cNvPr id="62" name="Google Shape;592;p36">
              <a:extLst>
                <a:ext uri="{FF2B5EF4-FFF2-40B4-BE49-F238E27FC236}">
                  <a16:creationId xmlns:a16="http://schemas.microsoft.com/office/drawing/2014/main" id="{916DA69B-637A-5587-B0B3-0545E7F86712}"/>
                </a:ext>
              </a:extLst>
            </p:cNvPr>
            <p:cNvSpPr/>
            <p:nvPr/>
          </p:nvSpPr>
          <p:spPr>
            <a:xfrm>
              <a:off x="3321859" y="907063"/>
              <a:ext cx="222008" cy="204982"/>
            </a:xfrm>
            <a:custGeom>
              <a:avLst/>
              <a:gdLst/>
              <a:ahLst/>
              <a:cxnLst/>
              <a:rect l="l" t="t" r="r" b="b"/>
              <a:pathLst>
                <a:path w="3273" h="3022" extrusionOk="0">
                  <a:moveTo>
                    <a:pt x="1636" y="0"/>
                  </a:moveTo>
                  <a:cubicBezTo>
                    <a:pt x="734" y="0"/>
                    <a:pt x="0" y="734"/>
                    <a:pt x="0" y="1639"/>
                  </a:cubicBezTo>
                  <a:cubicBezTo>
                    <a:pt x="0" y="2030"/>
                    <a:pt x="137" y="2389"/>
                    <a:pt x="369" y="2672"/>
                  </a:cubicBezTo>
                  <a:lnTo>
                    <a:pt x="1563" y="3021"/>
                  </a:lnTo>
                  <a:lnTo>
                    <a:pt x="2907" y="2672"/>
                  </a:lnTo>
                  <a:cubicBezTo>
                    <a:pt x="3136" y="2389"/>
                    <a:pt x="3272" y="2030"/>
                    <a:pt x="3272" y="1639"/>
                  </a:cubicBezTo>
                  <a:cubicBezTo>
                    <a:pt x="3272" y="734"/>
                    <a:pt x="2542" y="0"/>
                    <a:pt x="1636"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93;p36">
              <a:extLst>
                <a:ext uri="{FF2B5EF4-FFF2-40B4-BE49-F238E27FC236}">
                  <a16:creationId xmlns:a16="http://schemas.microsoft.com/office/drawing/2014/main" id="{F7CBAD6D-330D-4456-2CCD-EC88CB740032}"/>
                </a:ext>
              </a:extLst>
            </p:cNvPr>
            <p:cNvSpPr/>
            <p:nvPr/>
          </p:nvSpPr>
          <p:spPr>
            <a:xfrm>
              <a:off x="3388875" y="907470"/>
              <a:ext cx="154992" cy="204575"/>
            </a:xfrm>
            <a:custGeom>
              <a:avLst/>
              <a:gdLst/>
              <a:ahLst/>
              <a:cxnLst/>
              <a:rect l="l" t="t" r="r" b="b"/>
              <a:pathLst>
                <a:path w="2285" h="3016" extrusionOk="0">
                  <a:moveTo>
                    <a:pt x="785" y="0"/>
                  </a:moveTo>
                  <a:lnTo>
                    <a:pt x="785" y="0"/>
                  </a:lnTo>
                  <a:cubicBezTo>
                    <a:pt x="1042" y="289"/>
                    <a:pt x="1198" y="671"/>
                    <a:pt x="1198" y="1087"/>
                  </a:cubicBezTo>
                  <a:cubicBezTo>
                    <a:pt x="1198" y="1840"/>
                    <a:pt x="689" y="2472"/>
                    <a:pt x="0" y="2666"/>
                  </a:cubicBezTo>
                  <a:lnTo>
                    <a:pt x="575" y="3015"/>
                  </a:lnTo>
                  <a:lnTo>
                    <a:pt x="1919" y="2666"/>
                  </a:lnTo>
                  <a:cubicBezTo>
                    <a:pt x="2148" y="2383"/>
                    <a:pt x="2284" y="2024"/>
                    <a:pt x="2284" y="1633"/>
                  </a:cubicBezTo>
                  <a:cubicBezTo>
                    <a:pt x="2284" y="772"/>
                    <a:pt x="1623" y="70"/>
                    <a:pt x="785"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94;p36">
              <a:extLst>
                <a:ext uri="{FF2B5EF4-FFF2-40B4-BE49-F238E27FC236}">
                  <a16:creationId xmlns:a16="http://schemas.microsoft.com/office/drawing/2014/main" id="{F58FEBCC-B6E1-6A70-75B0-FB516490BD82}"/>
                </a:ext>
              </a:extLst>
            </p:cNvPr>
            <p:cNvSpPr/>
            <p:nvPr/>
          </p:nvSpPr>
          <p:spPr>
            <a:xfrm>
              <a:off x="3013302" y="1583390"/>
              <a:ext cx="839328" cy="115311"/>
            </a:xfrm>
            <a:custGeom>
              <a:avLst/>
              <a:gdLst/>
              <a:ahLst/>
              <a:cxnLst/>
              <a:rect l="l" t="t" r="r" b="b"/>
              <a:pathLst>
                <a:path w="12374" h="1700" extrusionOk="0">
                  <a:moveTo>
                    <a:pt x="0" y="0"/>
                  </a:moveTo>
                  <a:lnTo>
                    <a:pt x="0" y="1570"/>
                  </a:lnTo>
                  <a:cubicBezTo>
                    <a:pt x="0" y="1643"/>
                    <a:pt x="57" y="1700"/>
                    <a:pt x="131" y="1700"/>
                  </a:cubicBezTo>
                  <a:lnTo>
                    <a:pt x="12240" y="1700"/>
                  </a:lnTo>
                  <a:cubicBezTo>
                    <a:pt x="12313" y="1700"/>
                    <a:pt x="12373" y="1643"/>
                    <a:pt x="12373" y="1570"/>
                  </a:cubicBezTo>
                  <a:lnTo>
                    <a:pt x="12373" y="0"/>
                  </a:lnTo>
                  <a:lnTo>
                    <a:pt x="11585" y="0"/>
                  </a:lnTo>
                  <a:lnTo>
                    <a:pt x="11585" y="890"/>
                  </a:lnTo>
                  <a:cubicBezTo>
                    <a:pt x="11585" y="963"/>
                    <a:pt x="11525" y="1020"/>
                    <a:pt x="11455" y="1020"/>
                  </a:cubicBezTo>
                  <a:lnTo>
                    <a:pt x="918" y="1020"/>
                  </a:lnTo>
                  <a:cubicBezTo>
                    <a:pt x="845" y="1020"/>
                    <a:pt x="788" y="963"/>
                    <a:pt x="788" y="890"/>
                  </a:cubicBezTo>
                  <a:lnTo>
                    <a:pt x="788"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95;p36">
              <a:extLst>
                <a:ext uri="{FF2B5EF4-FFF2-40B4-BE49-F238E27FC236}">
                  <a16:creationId xmlns:a16="http://schemas.microsoft.com/office/drawing/2014/main" id="{D401E174-C576-2882-E78B-D692B10E0946}"/>
                </a:ext>
              </a:extLst>
            </p:cNvPr>
            <p:cNvSpPr/>
            <p:nvPr/>
          </p:nvSpPr>
          <p:spPr>
            <a:xfrm>
              <a:off x="2974300" y="1088235"/>
              <a:ext cx="917129" cy="513744"/>
            </a:xfrm>
            <a:custGeom>
              <a:avLst/>
              <a:gdLst/>
              <a:ahLst/>
              <a:cxnLst/>
              <a:rect l="l" t="t" r="r" b="b"/>
              <a:pathLst>
                <a:path w="13521" h="7574" extrusionOk="0">
                  <a:moveTo>
                    <a:pt x="29" y="1"/>
                  </a:moveTo>
                  <a:cubicBezTo>
                    <a:pt x="13" y="1"/>
                    <a:pt x="0" y="13"/>
                    <a:pt x="0" y="29"/>
                  </a:cubicBezTo>
                  <a:lnTo>
                    <a:pt x="0" y="7545"/>
                  </a:lnTo>
                  <a:cubicBezTo>
                    <a:pt x="0" y="7561"/>
                    <a:pt x="13" y="7574"/>
                    <a:pt x="29" y="7574"/>
                  </a:cubicBezTo>
                  <a:lnTo>
                    <a:pt x="13491" y="7574"/>
                  </a:lnTo>
                  <a:cubicBezTo>
                    <a:pt x="13507" y="7574"/>
                    <a:pt x="13520" y="7561"/>
                    <a:pt x="13520" y="7545"/>
                  </a:cubicBezTo>
                  <a:lnTo>
                    <a:pt x="13520" y="29"/>
                  </a:lnTo>
                  <a:cubicBezTo>
                    <a:pt x="13520" y="13"/>
                    <a:pt x="13507" y="1"/>
                    <a:pt x="13491" y="1"/>
                  </a:cubicBezTo>
                  <a:close/>
                </a:path>
              </a:pathLst>
            </a:custGeom>
            <a:solidFill>
              <a:srgbClr val="EBF6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96;p36">
              <a:extLst>
                <a:ext uri="{FF2B5EF4-FFF2-40B4-BE49-F238E27FC236}">
                  <a16:creationId xmlns:a16="http://schemas.microsoft.com/office/drawing/2014/main" id="{FD80A133-2283-F4FD-54EE-D403173A4C00}"/>
                </a:ext>
              </a:extLst>
            </p:cNvPr>
            <p:cNvSpPr/>
            <p:nvPr/>
          </p:nvSpPr>
          <p:spPr>
            <a:xfrm>
              <a:off x="2974300" y="1088235"/>
              <a:ext cx="917129" cy="513744"/>
            </a:xfrm>
            <a:custGeom>
              <a:avLst/>
              <a:gdLst/>
              <a:ahLst/>
              <a:cxnLst/>
              <a:rect l="l" t="t" r="r" b="b"/>
              <a:pathLst>
                <a:path w="13521" h="7574" extrusionOk="0">
                  <a:moveTo>
                    <a:pt x="12430" y="1"/>
                  </a:moveTo>
                  <a:lnTo>
                    <a:pt x="12430" y="4610"/>
                  </a:lnTo>
                  <a:cubicBezTo>
                    <a:pt x="12430" y="5947"/>
                    <a:pt x="11347" y="7030"/>
                    <a:pt x="10010" y="7030"/>
                  </a:cubicBezTo>
                  <a:lnTo>
                    <a:pt x="0" y="7030"/>
                  </a:lnTo>
                  <a:lnTo>
                    <a:pt x="0" y="7545"/>
                  </a:lnTo>
                  <a:cubicBezTo>
                    <a:pt x="0" y="7561"/>
                    <a:pt x="13" y="7574"/>
                    <a:pt x="29" y="7574"/>
                  </a:cubicBezTo>
                  <a:lnTo>
                    <a:pt x="13491" y="7574"/>
                  </a:lnTo>
                  <a:cubicBezTo>
                    <a:pt x="13507" y="7574"/>
                    <a:pt x="13520" y="7561"/>
                    <a:pt x="13520" y="7545"/>
                  </a:cubicBezTo>
                  <a:lnTo>
                    <a:pt x="13520" y="29"/>
                  </a:lnTo>
                  <a:cubicBezTo>
                    <a:pt x="13520" y="13"/>
                    <a:pt x="13507" y="1"/>
                    <a:pt x="13491"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97;p36">
              <a:extLst>
                <a:ext uri="{FF2B5EF4-FFF2-40B4-BE49-F238E27FC236}">
                  <a16:creationId xmlns:a16="http://schemas.microsoft.com/office/drawing/2014/main" id="{5D1BF5D0-C0C5-6CB1-397D-1BADFEEA97F7}"/>
                </a:ext>
              </a:extLst>
            </p:cNvPr>
            <p:cNvSpPr/>
            <p:nvPr/>
          </p:nvSpPr>
          <p:spPr>
            <a:xfrm>
              <a:off x="3026190" y="1141685"/>
              <a:ext cx="813485" cy="406844"/>
            </a:xfrm>
            <a:custGeom>
              <a:avLst/>
              <a:gdLst/>
              <a:ahLst/>
              <a:cxnLst/>
              <a:rect l="l" t="t" r="r" b="b"/>
              <a:pathLst>
                <a:path w="11993" h="5998" extrusionOk="0">
                  <a:moveTo>
                    <a:pt x="1999" y="1503"/>
                  </a:moveTo>
                  <a:lnTo>
                    <a:pt x="2495" y="1998"/>
                  </a:lnTo>
                  <a:lnTo>
                    <a:pt x="1999" y="2494"/>
                  </a:lnTo>
                  <a:lnTo>
                    <a:pt x="1503" y="1998"/>
                  </a:lnTo>
                  <a:lnTo>
                    <a:pt x="1999" y="1503"/>
                  </a:lnTo>
                  <a:close/>
                  <a:moveTo>
                    <a:pt x="3997" y="1503"/>
                  </a:moveTo>
                  <a:lnTo>
                    <a:pt x="4493" y="1998"/>
                  </a:lnTo>
                  <a:lnTo>
                    <a:pt x="3997" y="2494"/>
                  </a:lnTo>
                  <a:lnTo>
                    <a:pt x="3502" y="1998"/>
                  </a:lnTo>
                  <a:lnTo>
                    <a:pt x="3997" y="1503"/>
                  </a:lnTo>
                  <a:close/>
                  <a:moveTo>
                    <a:pt x="5995" y="1503"/>
                  </a:moveTo>
                  <a:lnTo>
                    <a:pt x="6491" y="1998"/>
                  </a:lnTo>
                  <a:lnTo>
                    <a:pt x="5995" y="2494"/>
                  </a:lnTo>
                  <a:lnTo>
                    <a:pt x="5500" y="1998"/>
                  </a:lnTo>
                  <a:lnTo>
                    <a:pt x="5995" y="1503"/>
                  </a:lnTo>
                  <a:close/>
                  <a:moveTo>
                    <a:pt x="7993" y="1503"/>
                  </a:moveTo>
                  <a:lnTo>
                    <a:pt x="8489" y="1998"/>
                  </a:lnTo>
                  <a:lnTo>
                    <a:pt x="7993" y="2494"/>
                  </a:lnTo>
                  <a:lnTo>
                    <a:pt x="7501" y="1998"/>
                  </a:lnTo>
                  <a:lnTo>
                    <a:pt x="7993" y="1503"/>
                  </a:lnTo>
                  <a:close/>
                  <a:moveTo>
                    <a:pt x="9995" y="1503"/>
                  </a:moveTo>
                  <a:lnTo>
                    <a:pt x="10487" y="1998"/>
                  </a:lnTo>
                  <a:lnTo>
                    <a:pt x="9995" y="2494"/>
                  </a:lnTo>
                  <a:lnTo>
                    <a:pt x="9499" y="1998"/>
                  </a:lnTo>
                  <a:lnTo>
                    <a:pt x="9995" y="1503"/>
                  </a:lnTo>
                  <a:close/>
                  <a:moveTo>
                    <a:pt x="1999" y="3504"/>
                  </a:moveTo>
                  <a:lnTo>
                    <a:pt x="2495" y="3997"/>
                  </a:lnTo>
                  <a:lnTo>
                    <a:pt x="1999" y="4492"/>
                  </a:lnTo>
                  <a:lnTo>
                    <a:pt x="1503" y="3997"/>
                  </a:lnTo>
                  <a:lnTo>
                    <a:pt x="1999" y="3504"/>
                  </a:lnTo>
                  <a:close/>
                  <a:moveTo>
                    <a:pt x="3997" y="3504"/>
                  </a:moveTo>
                  <a:lnTo>
                    <a:pt x="4493" y="3997"/>
                  </a:lnTo>
                  <a:lnTo>
                    <a:pt x="3997" y="4492"/>
                  </a:lnTo>
                  <a:lnTo>
                    <a:pt x="3502" y="3997"/>
                  </a:lnTo>
                  <a:lnTo>
                    <a:pt x="3997" y="3504"/>
                  </a:lnTo>
                  <a:close/>
                  <a:moveTo>
                    <a:pt x="5995" y="3504"/>
                  </a:moveTo>
                  <a:lnTo>
                    <a:pt x="6491" y="3997"/>
                  </a:lnTo>
                  <a:lnTo>
                    <a:pt x="5995" y="4492"/>
                  </a:lnTo>
                  <a:lnTo>
                    <a:pt x="5500" y="3997"/>
                  </a:lnTo>
                  <a:lnTo>
                    <a:pt x="5995" y="3504"/>
                  </a:lnTo>
                  <a:close/>
                  <a:moveTo>
                    <a:pt x="7993" y="3504"/>
                  </a:moveTo>
                  <a:lnTo>
                    <a:pt x="8489" y="3997"/>
                  </a:lnTo>
                  <a:lnTo>
                    <a:pt x="7993" y="4492"/>
                  </a:lnTo>
                  <a:lnTo>
                    <a:pt x="7501" y="3997"/>
                  </a:lnTo>
                  <a:lnTo>
                    <a:pt x="7993" y="3504"/>
                  </a:lnTo>
                  <a:close/>
                  <a:moveTo>
                    <a:pt x="9995" y="3504"/>
                  </a:moveTo>
                  <a:lnTo>
                    <a:pt x="10487" y="3997"/>
                  </a:lnTo>
                  <a:lnTo>
                    <a:pt x="9995" y="4492"/>
                  </a:lnTo>
                  <a:lnTo>
                    <a:pt x="9499" y="3997"/>
                  </a:lnTo>
                  <a:lnTo>
                    <a:pt x="9995" y="3504"/>
                  </a:lnTo>
                  <a:close/>
                  <a:moveTo>
                    <a:pt x="582" y="0"/>
                  </a:moveTo>
                  <a:cubicBezTo>
                    <a:pt x="525" y="0"/>
                    <a:pt x="471" y="23"/>
                    <a:pt x="433" y="61"/>
                  </a:cubicBezTo>
                  <a:lnTo>
                    <a:pt x="61" y="432"/>
                  </a:lnTo>
                  <a:cubicBezTo>
                    <a:pt x="23" y="474"/>
                    <a:pt x="1" y="528"/>
                    <a:pt x="1" y="582"/>
                  </a:cubicBezTo>
                  <a:lnTo>
                    <a:pt x="1" y="1417"/>
                  </a:lnTo>
                  <a:cubicBezTo>
                    <a:pt x="1" y="1474"/>
                    <a:pt x="23" y="1525"/>
                    <a:pt x="61" y="1566"/>
                  </a:cubicBezTo>
                  <a:lnTo>
                    <a:pt x="493" y="1998"/>
                  </a:lnTo>
                  <a:lnTo>
                    <a:pt x="61" y="2434"/>
                  </a:lnTo>
                  <a:cubicBezTo>
                    <a:pt x="23" y="2472"/>
                    <a:pt x="1" y="2526"/>
                    <a:pt x="1" y="2583"/>
                  </a:cubicBezTo>
                  <a:lnTo>
                    <a:pt x="1" y="3415"/>
                  </a:lnTo>
                  <a:cubicBezTo>
                    <a:pt x="1" y="3472"/>
                    <a:pt x="23" y="3526"/>
                    <a:pt x="61" y="3565"/>
                  </a:cubicBezTo>
                  <a:lnTo>
                    <a:pt x="493" y="3997"/>
                  </a:lnTo>
                  <a:lnTo>
                    <a:pt x="61" y="4432"/>
                  </a:lnTo>
                  <a:cubicBezTo>
                    <a:pt x="23" y="4470"/>
                    <a:pt x="1" y="4524"/>
                    <a:pt x="1" y="4581"/>
                  </a:cubicBezTo>
                  <a:lnTo>
                    <a:pt x="1" y="5413"/>
                  </a:lnTo>
                  <a:cubicBezTo>
                    <a:pt x="1" y="5471"/>
                    <a:pt x="23" y="5525"/>
                    <a:pt x="61" y="5563"/>
                  </a:cubicBezTo>
                  <a:lnTo>
                    <a:pt x="433" y="5934"/>
                  </a:lnTo>
                  <a:cubicBezTo>
                    <a:pt x="471" y="5976"/>
                    <a:pt x="525" y="5998"/>
                    <a:pt x="582" y="5998"/>
                  </a:cubicBezTo>
                  <a:lnTo>
                    <a:pt x="1415" y="5998"/>
                  </a:lnTo>
                  <a:cubicBezTo>
                    <a:pt x="1472" y="5998"/>
                    <a:pt x="1526" y="5976"/>
                    <a:pt x="1564" y="5934"/>
                  </a:cubicBezTo>
                  <a:lnTo>
                    <a:pt x="1999" y="5502"/>
                  </a:lnTo>
                  <a:lnTo>
                    <a:pt x="2431" y="5934"/>
                  </a:lnTo>
                  <a:cubicBezTo>
                    <a:pt x="2472" y="5976"/>
                    <a:pt x="2526" y="5998"/>
                    <a:pt x="2580" y="5998"/>
                  </a:cubicBezTo>
                  <a:lnTo>
                    <a:pt x="3416" y="5998"/>
                  </a:lnTo>
                  <a:cubicBezTo>
                    <a:pt x="3470" y="5998"/>
                    <a:pt x="3524" y="5976"/>
                    <a:pt x="3565" y="5934"/>
                  </a:cubicBezTo>
                  <a:lnTo>
                    <a:pt x="3997" y="5502"/>
                  </a:lnTo>
                  <a:lnTo>
                    <a:pt x="4429" y="5934"/>
                  </a:lnTo>
                  <a:cubicBezTo>
                    <a:pt x="4470" y="5976"/>
                    <a:pt x="4524" y="5998"/>
                    <a:pt x="4578" y="5998"/>
                  </a:cubicBezTo>
                  <a:lnTo>
                    <a:pt x="5414" y="5998"/>
                  </a:lnTo>
                  <a:cubicBezTo>
                    <a:pt x="5468" y="5998"/>
                    <a:pt x="5522" y="5976"/>
                    <a:pt x="5563" y="5934"/>
                  </a:cubicBezTo>
                  <a:lnTo>
                    <a:pt x="5995" y="5502"/>
                  </a:lnTo>
                  <a:lnTo>
                    <a:pt x="6430" y="5934"/>
                  </a:lnTo>
                  <a:cubicBezTo>
                    <a:pt x="6469" y="5976"/>
                    <a:pt x="6523" y="5998"/>
                    <a:pt x="6580" y="5998"/>
                  </a:cubicBezTo>
                  <a:lnTo>
                    <a:pt x="7412" y="5998"/>
                  </a:lnTo>
                  <a:cubicBezTo>
                    <a:pt x="7469" y="5998"/>
                    <a:pt x="7523" y="5976"/>
                    <a:pt x="7561" y="5934"/>
                  </a:cubicBezTo>
                  <a:lnTo>
                    <a:pt x="7993" y="5502"/>
                  </a:lnTo>
                  <a:lnTo>
                    <a:pt x="8428" y="5934"/>
                  </a:lnTo>
                  <a:cubicBezTo>
                    <a:pt x="8467" y="5976"/>
                    <a:pt x="8521" y="5998"/>
                    <a:pt x="8578" y="5998"/>
                  </a:cubicBezTo>
                  <a:lnTo>
                    <a:pt x="9410" y="5998"/>
                  </a:lnTo>
                  <a:cubicBezTo>
                    <a:pt x="9467" y="5998"/>
                    <a:pt x="9521" y="5976"/>
                    <a:pt x="9559" y="5934"/>
                  </a:cubicBezTo>
                  <a:lnTo>
                    <a:pt x="9995" y="5502"/>
                  </a:lnTo>
                  <a:lnTo>
                    <a:pt x="10427" y="5934"/>
                  </a:lnTo>
                  <a:cubicBezTo>
                    <a:pt x="10465" y="5976"/>
                    <a:pt x="10519" y="5998"/>
                    <a:pt x="10576" y="5998"/>
                  </a:cubicBezTo>
                  <a:lnTo>
                    <a:pt x="11408" y="5998"/>
                  </a:lnTo>
                  <a:cubicBezTo>
                    <a:pt x="11465" y="5998"/>
                    <a:pt x="11519" y="5976"/>
                    <a:pt x="11557" y="5934"/>
                  </a:cubicBezTo>
                  <a:lnTo>
                    <a:pt x="11929" y="5563"/>
                  </a:lnTo>
                  <a:cubicBezTo>
                    <a:pt x="11970" y="5525"/>
                    <a:pt x="11993" y="5471"/>
                    <a:pt x="11993" y="5413"/>
                  </a:cubicBezTo>
                  <a:lnTo>
                    <a:pt x="11993" y="4581"/>
                  </a:lnTo>
                  <a:cubicBezTo>
                    <a:pt x="11993" y="4524"/>
                    <a:pt x="11970" y="4470"/>
                    <a:pt x="11929" y="4432"/>
                  </a:cubicBezTo>
                  <a:lnTo>
                    <a:pt x="11497" y="3997"/>
                  </a:lnTo>
                  <a:lnTo>
                    <a:pt x="11929" y="3565"/>
                  </a:lnTo>
                  <a:cubicBezTo>
                    <a:pt x="11970" y="3526"/>
                    <a:pt x="11993" y="3472"/>
                    <a:pt x="11993" y="3415"/>
                  </a:cubicBezTo>
                  <a:lnTo>
                    <a:pt x="11993" y="2583"/>
                  </a:lnTo>
                  <a:cubicBezTo>
                    <a:pt x="11993" y="2526"/>
                    <a:pt x="11970" y="2472"/>
                    <a:pt x="11929" y="2434"/>
                  </a:cubicBezTo>
                  <a:lnTo>
                    <a:pt x="11497" y="1998"/>
                  </a:lnTo>
                  <a:lnTo>
                    <a:pt x="11929" y="1566"/>
                  </a:lnTo>
                  <a:cubicBezTo>
                    <a:pt x="11970" y="1525"/>
                    <a:pt x="11993" y="1474"/>
                    <a:pt x="11993" y="1417"/>
                  </a:cubicBezTo>
                  <a:lnTo>
                    <a:pt x="11993" y="582"/>
                  </a:lnTo>
                  <a:cubicBezTo>
                    <a:pt x="11993" y="528"/>
                    <a:pt x="11970" y="474"/>
                    <a:pt x="11929" y="432"/>
                  </a:cubicBezTo>
                  <a:lnTo>
                    <a:pt x="11557" y="61"/>
                  </a:lnTo>
                  <a:cubicBezTo>
                    <a:pt x="11519" y="23"/>
                    <a:pt x="11465" y="0"/>
                    <a:pt x="11408" y="0"/>
                  </a:cubicBezTo>
                  <a:lnTo>
                    <a:pt x="10576" y="0"/>
                  </a:lnTo>
                  <a:cubicBezTo>
                    <a:pt x="10519" y="0"/>
                    <a:pt x="10465" y="23"/>
                    <a:pt x="10427" y="61"/>
                  </a:cubicBezTo>
                  <a:lnTo>
                    <a:pt x="9995" y="496"/>
                  </a:lnTo>
                  <a:lnTo>
                    <a:pt x="9559" y="61"/>
                  </a:lnTo>
                  <a:cubicBezTo>
                    <a:pt x="9521" y="23"/>
                    <a:pt x="9467" y="0"/>
                    <a:pt x="9410" y="0"/>
                  </a:cubicBezTo>
                  <a:lnTo>
                    <a:pt x="8578" y="0"/>
                  </a:lnTo>
                  <a:cubicBezTo>
                    <a:pt x="8521" y="0"/>
                    <a:pt x="8467" y="23"/>
                    <a:pt x="8428" y="61"/>
                  </a:cubicBezTo>
                  <a:lnTo>
                    <a:pt x="7993" y="496"/>
                  </a:lnTo>
                  <a:lnTo>
                    <a:pt x="7561" y="61"/>
                  </a:lnTo>
                  <a:cubicBezTo>
                    <a:pt x="7523" y="23"/>
                    <a:pt x="7469" y="0"/>
                    <a:pt x="7412" y="0"/>
                  </a:cubicBezTo>
                  <a:lnTo>
                    <a:pt x="6580" y="0"/>
                  </a:lnTo>
                  <a:cubicBezTo>
                    <a:pt x="6523" y="0"/>
                    <a:pt x="6469" y="23"/>
                    <a:pt x="6430" y="61"/>
                  </a:cubicBezTo>
                  <a:lnTo>
                    <a:pt x="5995" y="496"/>
                  </a:lnTo>
                  <a:lnTo>
                    <a:pt x="5563" y="61"/>
                  </a:lnTo>
                  <a:cubicBezTo>
                    <a:pt x="5522" y="23"/>
                    <a:pt x="5468" y="0"/>
                    <a:pt x="5414" y="0"/>
                  </a:cubicBezTo>
                  <a:lnTo>
                    <a:pt x="4578" y="0"/>
                  </a:lnTo>
                  <a:cubicBezTo>
                    <a:pt x="4524" y="0"/>
                    <a:pt x="4470" y="23"/>
                    <a:pt x="4429" y="61"/>
                  </a:cubicBezTo>
                  <a:lnTo>
                    <a:pt x="3997" y="496"/>
                  </a:lnTo>
                  <a:lnTo>
                    <a:pt x="3565" y="61"/>
                  </a:lnTo>
                  <a:cubicBezTo>
                    <a:pt x="3524" y="23"/>
                    <a:pt x="3470" y="0"/>
                    <a:pt x="3416" y="0"/>
                  </a:cubicBezTo>
                  <a:lnTo>
                    <a:pt x="2580" y="0"/>
                  </a:lnTo>
                  <a:cubicBezTo>
                    <a:pt x="2526" y="0"/>
                    <a:pt x="2472" y="23"/>
                    <a:pt x="2431" y="61"/>
                  </a:cubicBezTo>
                  <a:lnTo>
                    <a:pt x="1999" y="496"/>
                  </a:lnTo>
                  <a:lnTo>
                    <a:pt x="1564" y="61"/>
                  </a:lnTo>
                  <a:cubicBezTo>
                    <a:pt x="1526" y="23"/>
                    <a:pt x="1472" y="0"/>
                    <a:pt x="1415"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98;p36">
              <a:extLst>
                <a:ext uri="{FF2B5EF4-FFF2-40B4-BE49-F238E27FC236}">
                  <a16:creationId xmlns:a16="http://schemas.microsoft.com/office/drawing/2014/main" id="{24DFA433-DDF2-8A42-A25C-774B10DC3C6D}"/>
                </a:ext>
              </a:extLst>
            </p:cNvPr>
            <p:cNvSpPr/>
            <p:nvPr/>
          </p:nvSpPr>
          <p:spPr>
            <a:xfrm>
              <a:off x="3733382" y="1422838"/>
              <a:ext cx="106290" cy="125689"/>
            </a:xfrm>
            <a:custGeom>
              <a:avLst/>
              <a:gdLst/>
              <a:ahLst/>
              <a:cxnLst/>
              <a:rect l="l" t="t" r="r" b="b"/>
              <a:pathLst>
                <a:path w="1567" h="1853" extrusionOk="0">
                  <a:moveTo>
                    <a:pt x="1220" y="1"/>
                  </a:moveTo>
                  <a:cubicBezTo>
                    <a:pt x="1116" y="770"/>
                    <a:pt x="652" y="1427"/>
                    <a:pt x="1" y="1789"/>
                  </a:cubicBezTo>
                  <a:cubicBezTo>
                    <a:pt x="39" y="1831"/>
                    <a:pt x="93" y="1853"/>
                    <a:pt x="150" y="1853"/>
                  </a:cubicBezTo>
                  <a:lnTo>
                    <a:pt x="982" y="1853"/>
                  </a:lnTo>
                  <a:cubicBezTo>
                    <a:pt x="1039" y="1853"/>
                    <a:pt x="1093" y="1831"/>
                    <a:pt x="1131" y="1789"/>
                  </a:cubicBezTo>
                  <a:lnTo>
                    <a:pt x="1503" y="1418"/>
                  </a:lnTo>
                  <a:cubicBezTo>
                    <a:pt x="1544" y="1380"/>
                    <a:pt x="1567" y="1326"/>
                    <a:pt x="1567" y="1268"/>
                  </a:cubicBezTo>
                  <a:lnTo>
                    <a:pt x="1567" y="436"/>
                  </a:lnTo>
                  <a:cubicBezTo>
                    <a:pt x="1567" y="379"/>
                    <a:pt x="1544" y="325"/>
                    <a:pt x="1503" y="287"/>
                  </a:cubicBezTo>
                  <a:lnTo>
                    <a:pt x="1220"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99;p36">
              <a:extLst>
                <a:ext uri="{FF2B5EF4-FFF2-40B4-BE49-F238E27FC236}">
                  <a16:creationId xmlns:a16="http://schemas.microsoft.com/office/drawing/2014/main" id="{A1DFF4A3-F515-7D22-5BFF-A5FE529759B1}"/>
                </a:ext>
              </a:extLst>
            </p:cNvPr>
            <p:cNvSpPr/>
            <p:nvPr/>
          </p:nvSpPr>
          <p:spPr>
            <a:xfrm>
              <a:off x="3817423" y="1288875"/>
              <a:ext cx="22248" cy="112530"/>
            </a:xfrm>
            <a:custGeom>
              <a:avLst/>
              <a:gdLst/>
              <a:ahLst/>
              <a:cxnLst/>
              <a:rect l="l" t="t" r="r" b="b"/>
              <a:pathLst>
                <a:path w="328" h="1659" extrusionOk="0">
                  <a:moveTo>
                    <a:pt x="0" y="0"/>
                  </a:moveTo>
                  <a:lnTo>
                    <a:pt x="0" y="1652"/>
                  </a:lnTo>
                  <a:lnTo>
                    <a:pt x="0" y="1658"/>
                  </a:lnTo>
                  <a:lnTo>
                    <a:pt x="264" y="1395"/>
                  </a:lnTo>
                  <a:cubicBezTo>
                    <a:pt x="305" y="1356"/>
                    <a:pt x="328" y="1302"/>
                    <a:pt x="328" y="1245"/>
                  </a:cubicBezTo>
                  <a:lnTo>
                    <a:pt x="328" y="413"/>
                  </a:lnTo>
                  <a:cubicBezTo>
                    <a:pt x="328" y="356"/>
                    <a:pt x="305" y="302"/>
                    <a:pt x="264" y="264"/>
                  </a:cubicBezTo>
                  <a:lnTo>
                    <a:pt x="0"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00;p36">
              <a:extLst>
                <a:ext uri="{FF2B5EF4-FFF2-40B4-BE49-F238E27FC236}">
                  <a16:creationId xmlns:a16="http://schemas.microsoft.com/office/drawing/2014/main" id="{8A5A6A6F-A084-EC59-5113-DC7182D6BD3D}"/>
                </a:ext>
              </a:extLst>
            </p:cNvPr>
            <p:cNvSpPr/>
            <p:nvPr/>
          </p:nvSpPr>
          <p:spPr>
            <a:xfrm>
              <a:off x="3817423" y="1153284"/>
              <a:ext cx="22248" cy="112598"/>
            </a:xfrm>
            <a:custGeom>
              <a:avLst/>
              <a:gdLst/>
              <a:ahLst/>
              <a:cxnLst/>
              <a:rect l="l" t="t" r="r" b="b"/>
              <a:pathLst>
                <a:path w="328" h="1660" extrusionOk="0">
                  <a:moveTo>
                    <a:pt x="0" y="1"/>
                  </a:moveTo>
                  <a:lnTo>
                    <a:pt x="0" y="1659"/>
                  </a:lnTo>
                  <a:lnTo>
                    <a:pt x="264" y="1395"/>
                  </a:lnTo>
                  <a:cubicBezTo>
                    <a:pt x="305" y="1354"/>
                    <a:pt x="328" y="1303"/>
                    <a:pt x="328" y="1246"/>
                  </a:cubicBezTo>
                  <a:lnTo>
                    <a:pt x="328" y="411"/>
                  </a:lnTo>
                  <a:cubicBezTo>
                    <a:pt x="328" y="357"/>
                    <a:pt x="305" y="303"/>
                    <a:pt x="264" y="261"/>
                  </a:cubicBezTo>
                  <a:lnTo>
                    <a:pt x="0"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01;p36">
              <a:extLst>
                <a:ext uri="{FF2B5EF4-FFF2-40B4-BE49-F238E27FC236}">
                  <a16:creationId xmlns:a16="http://schemas.microsoft.com/office/drawing/2014/main" id="{A0B19538-0C95-99A4-1CC6-02F0AAB0B549}"/>
                </a:ext>
              </a:extLst>
            </p:cNvPr>
            <p:cNvSpPr/>
            <p:nvPr/>
          </p:nvSpPr>
          <p:spPr>
            <a:xfrm>
              <a:off x="3409088" y="781850"/>
              <a:ext cx="47481" cy="79158"/>
            </a:xfrm>
            <a:custGeom>
              <a:avLst/>
              <a:gdLst/>
              <a:ahLst/>
              <a:cxnLst/>
              <a:rect l="l" t="t" r="r" b="b"/>
              <a:pathLst>
                <a:path w="700" h="1167" extrusionOk="0">
                  <a:moveTo>
                    <a:pt x="350" y="0"/>
                  </a:moveTo>
                  <a:cubicBezTo>
                    <a:pt x="156" y="0"/>
                    <a:pt x="1" y="156"/>
                    <a:pt x="1" y="347"/>
                  </a:cubicBezTo>
                  <a:lnTo>
                    <a:pt x="1" y="820"/>
                  </a:lnTo>
                  <a:cubicBezTo>
                    <a:pt x="1" y="1011"/>
                    <a:pt x="156" y="1166"/>
                    <a:pt x="350" y="1166"/>
                  </a:cubicBezTo>
                  <a:cubicBezTo>
                    <a:pt x="544" y="1166"/>
                    <a:pt x="700" y="1011"/>
                    <a:pt x="700" y="820"/>
                  </a:cubicBezTo>
                  <a:lnTo>
                    <a:pt x="700" y="347"/>
                  </a:lnTo>
                  <a:cubicBezTo>
                    <a:pt x="700" y="156"/>
                    <a:pt x="544" y="0"/>
                    <a:pt x="350"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02;p36">
              <a:extLst>
                <a:ext uri="{FF2B5EF4-FFF2-40B4-BE49-F238E27FC236}">
                  <a16:creationId xmlns:a16="http://schemas.microsoft.com/office/drawing/2014/main" id="{F2210286-06C6-7273-7CA9-35C3926EDBD3}"/>
                </a:ext>
              </a:extLst>
            </p:cNvPr>
            <p:cNvSpPr/>
            <p:nvPr/>
          </p:nvSpPr>
          <p:spPr>
            <a:xfrm>
              <a:off x="3534709" y="844050"/>
              <a:ext cx="74613" cy="70001"/>
            </a:xfrm>
            <a:custGeom>
              <a:avLst/>
              <a:gdLst/>
              <a:ahLst/>
              <a:cxnLst/>
              <a:rect l="l" t="t" r="r" b="b"/>
              <a:pathLst>
                <a:path w="1100" h="1032" extrusionOk="0">
                  <a:moveTo>
                    <a:pt x="715" y="1"/>
                  </a:moveTo>
                  <a:cubicBezTo>
                    <a:pt x="626" y="1"/>
                    <a:pt x="536" y="35"/>
                    <a:pt x="468" y="103"/>
                  </a:cubicBezTo>
                  <a:lnTo>
                    <a:pt x="137" y="437"/>
                  </a:lnTo>
                  <a:cubicBezTo>
                    <a:pt x="1" y="573"/>
                    <a:pt x="1" y="792"/>
                    <a:pt x="137" y="929"/>
                  </a:cubicBezTo>
                  <a:cubicBezTo>
                    <a:pt x="206" y="997"/>
                    <a:pt x="295" y="1031"/>
                    <a:pt x="384" y="1031"/>
                  </a:cubicBezTo>
                  <a:cubicBezTo>
                    <a:pt x="472" y="1031"/>
                    <a:pt x="561" y="997"/>
                    <a:pt x="630" y="929"/>
                  </a:cubicBezTo>
                  <a:lnTo>
                    <a:pt x="963" y="596"/>
                  </a:lnTo>
                  <a:cubicBezTo>
                    <a:pt x="1100" y="459"/>
                    <a:pt x="1100" y="240"/>
                    <a:pt x="963" y="103"/>
                  </a:cubicBezTo>
                  <a:cubicBezTo>
                    <a:pt x="895" y="35"/>
                    <a:pt x="805" y="1"/>
                    <a:pt x="715"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03;p36">
              <a:extLst>
                <a:ext uri="{FF2B5EF4-FFF2-40B4-BE49-F238E27FC236}">
                  <a16:creationId xmlns:a16="http://schemas.microsoft.com/office/drawing/2014/main" id="{18408449-1251-A9CF-E30C-311A3873B1E1}"/>
                </a:ext>
              </a:extLst>
            </p:cNvPr>
            <p:cNvSpPr/>
            <p:nvPr/>
          </p:nvSpPr>
          <p:spPr>
            <a:xfrm>
              <a:off x="3589854" y="994495"/>
              <a:ext cx="79361" cy="47278"/>
            </a:xfrm>
            <a:custGeom>
              <a:avLst/>
              <a:gdLst/>
              <a:ahLst/>
              <a:cxnLst/>
              <a:rect l="l" t="t" r="r" b="b"/>
              <a:pathLst>
                <a:path w="1170" h="697" extrusionOk="0">
                  <a:moveTo>
                    <a:pt x="350" y="1"/>
                  </a:moveTo>
                  <a:cubicBezTo>
                    <a:pt x="160" y="1"/>
                    <a:pt x="1" y="156"/>
                    <a:pt x="1" y="350"/>
                  </a:cubicBezTo>
                  <a:cubicBezTo>
                    <a:pt x="1" y="541"/>
                    <a:pt x="160" y="696"/>
                    <a:pt x="350" y="696"/>
                  </a:cubicBezTo>
                  <a:lnTo>
                    <a:pt x="821" y="696"/>
                  </a:lnTo>
                  <a:cubicBezTo>
                    <a:pt x="1014" y="696"/>
                    <a:pt x="1170" y="541"/>
                    <a:pt x="1170" y="350"/>
                  </a:cubicBezTo>
                  <a:cubicBezTo>
                    <a:pt x="1170" y="156"/>
                    <a:pt x="1014" y="1"/>
                    <a:pt x="821"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04;p36">
              <a:extLst>
                <a:ext uri="{FF2B5EF4-FFF2-40B4-BE49-F238E27FC236}">
                  <a16:creationId xmlns:a16="http://schemas.microsoft.com/office/drawing/2014/main" id="{F1EE88B2-F97D-4596-99B9-49C0ADFB694C}"/>
                </a:ext>
              </a:extLst>
            </p:cNvPr>
            <p:cNvSpPr/>
            <p:nvPr/>
          </p:nvSpPr>
          <p:spPr>
            <a:xfrm>
              <a:off x="3256539" y="844050"/>
              <a:ext cx="74410" cy="70001"/>
            </a:xfrm>
            <a:custGeom>
              <a:avLst/>
              <a:gdLst/>
              <a:ahLst/>
              <a:cxnLst/>
              <a:rect l="l" t="t" r="r" b="b"/>
              <a:pathLst>
                <a:path w="1097" h="1032" extrusionOk="0">
                  <a:moveTo>
                    <a:pt x="382" y="1"/>
                  </a:moveTo>
                  <a:cubicBezTo>
                    <a:pt x="293" y="1"/>
                    <a:pt x="204" y="35"/>
                    <a:pt x="137" y="103"/>
                  </a:cubicBezTo>
                  <a:cubicBezTo>
                    <a:pt x="1" y="240"/>
                    <a:pt x="1" y="459"/>
                    <a:pt x="137" y="596"/>
                  </a:cubicBezTo>
                  <a:lnTo>
                    <a:pt x="468" y="929"/>
                  </a:lnTo>
                  <a:cubicBezTo>
                    <a:pt x="536" y="997"/>
                    <a:pt x="626" y="1031"/>
                    <a:pt x="715" y="1031"/>
                  </a:cubicBezTo>
                  <a:cubicBezTo>
                    <a:pt x="805" y="1031"/>
                    <a:pt x="895" y="997"/>
                    <a:pt x="963" y="929"/>
                  </a:cubicBezTo>
                  <a:cubicBezTo>
                    <a:pt x="1097" y="792"/>
                    <a:pt x="1097" y="573"/>
                    <a:pt x="963" y="437"/>
                  </a:cubicBezTo>
                  <a:lnTo>
                    <a:pt x="630" y="103"/>
                  </a:lnTo>
                  <a:cubicBezTo>
                    <a:pt x="561" y="35"/>
                    <a:pt x="472" y="1"/>
                    <a:pt x="382"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05;p36">
              <a:extLst>
                <a:ext uri="{FF2B5EF4-FFF2-40B4-BE49-F238E27FC236}">
                  <a16:creationId xmlns:a16="http://schemas.microsoft.com/office/drawing/2014/main" id="{37987C0E-887B-9462-D726-182B3FAA0BDA}"/>
                </a:ext>
              </a:extLst>
            </p:cNvPr>
            <p:cNvSpPr/>
            <p:nvPr/>
          </p:nvSpPr>
          <p:spPr>
            <a:xfrm>
              <a:off x="3196442" y="994495"/>
              <a:ext cx="79361" cy="47278"/>
            </a:xfrm>
            <a:custGeom>
              <a:avLst/>
              <a:gdLst/>
              <a:ahLst/>
              <a:cxnLst/>
              <a:rect l="l" t="t" r="r" b="b"/>
              <a:pathLst>
                <a:path w="1170" h="697" extrusionOk="0">
                  <a:moveTo>
                    <a:pt x="350" y="1"/>
                  </a:moveTo>
                  <a:cubicBezTo>
                    <a:pt x="156" y="1"/>
                    <a:pt x="0" y="156"/>
                    <a:pt x="0" y="350"/>
                  </a:cubicBezTo>
                  <a:cubicBezTo>
                    <a:pt x="0" y="541"/>
                    <a:pt x="156" y="696"/>
                    <a:pt x="350" y="696"/>
                  </a:cubicBezTo>
                  <a:lnTo>
                    <a:pt x="820" y="696"/>
                  </a:lnTo>
                  <a:cubicBezTo>
                    <a:pt x="1014" y="696"/>
                    <a:pt x="1169" y="541"/>
                    <a:pt x="1169" y="350"/>
                  </a:cubicBezTo>
                  <a:cubicBezTo>
                    <a:pt x="1169" y="156"/>
                    <a:pt x="1014" y="1"/>
                    <a:pt x="820"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06;p36">
              <a:extLst>
                <a:ext uri="{FF2B5EF4-FFF2-40B4-BE49-F238E27FC236}">
                  <a16:creationId xmlns:a16="http://schemas.microsoft.com/office/drawing/2014/main" id="{89FFE635-2F4B-6689-7B67-C67B37A02B4F}"/>
                </a:ext>
              </a:extLst>
            </p:cNvPr>
            <p:cNvSpPr/>
            <p:nvPr/>
          </p:nvSpPr>
          <p:spPr>
            <a:xfrm>
              <a:off x="3057052" y="1141685"/>
              <a:ext cx="751624" cy="406844"/>
            </a:xfrm>
            <a:custGeom>
              <a:avLst/>
              <a:gdLst/>
              <a:ahLst/>
              <a:cxnLst/>
              <a:rect l="l" t="t" r="r" b="b"/>
              <a:pathLst>
                <a:path w="11081" h="5998" extrusionOk="0">
                  <a:moveTo>
                    <a:pt x="127" y="0"/>
                  </a:moveTo>
                  <a:cubicBezTo>
                    <a:pt x="80" y="0"/>
                    <a:pt x="35" y="16"/>
                    <a:pt x="0" y="42"/>
                  </a:cubicBezTo>
                  <a:lnTo>
                    <a:pt x="0" y="1960"/>
                  </a:lnTo>
                  <a:lnTo>
                    <a:pt x="38" y="1998"/>
                  </a:lnTo>
                  <a:lnTo>
                    <a:pt x="0" y="2040"/>
                  </a:lnTo>
                  <a:lnTo>
                    <a:pt x="0" y="3958"/>
                  </a:lnTo>
                  <a:lnTo>
                    <a:pt x="38" y="3997"/>
                  </a:lnTo>
                  <a:lnTo>
                    <a:pt x="0" y="4038"/>
                  </a:lnTo>
                  <a:lnTo>
                    <a:pt x="0" y="5953"/>
                  </a:lnTo>
                  <a:cubicBezTo>
                    <a:pt x="35" y="5982"/>
                    <a:pt x="80" y="5998"/>
                    <a:pt x="127" y="5998"/>
                  </a:cubicBezTo>
                  <a:lnTo>
                    <a:pt x="407" y="5998"/>
                  </a:lnTo>
                  <a:lnTo>
                    <a:pt x="407" y="0"/>
                  </a:lnTo>
                  <a:close/>
                  <a:moveTo>
                    <a:pt x="680" y="0"/>
                  </a:moveTo>
                  <a:lnTo>
                    <a:pt x="680" y="5998"/>
                  </a:lnTo>
                  <a:lnTo>
                    <a:pt x="960" y="5998"/>
                  </a:lnTo>
                  <a:cubicBezTo>
                    <a:pt x="1007" y="5998"/>
                    <a:pt x="1052" y="5982"/>
                    <a:pt x="1087" y="5953"/>
                  </a:cubicBezTo>
                  <a:lnTo>
                    <a:pt x="1087" y="4038"/>
                  </a:lnTo>
                  <a:lnTo>
                    <a:pt x="1048" y="3997"/>
                  </a:lnTo>
                  <a:lnTo>
                    <a:pt x="1087" y="3958"/>
                  </a:lnTo>
                  <a:lnTo>
                    <a:pt x="1087" y="2040"/>
                  </a:lnTo>
                  <a:lnTo>
                    <a:pt x="1048" y="1998"/>
                  </a:lnTo>
                  <a:lnTo>
                    <a:pt x="1087" y="1960"/>
                  </a:lnTo>
                  <a:lnTo>
                    <a:pt x="1087" y="42"/>
                  </a:lnTo>
                  <a:cubicBezTo>
                    <a:pt x="1052" y="16"/>
                    <a:pt x="1007" y="0"/>
                    <a:pt x="960" y="0"/>
                  </a:cubicBezTo>
                  <a:close/>
                  <a:moveTo>
                    <a:pt x="2125" y="0"/>
                  </a:moveTo>
                  <a:cubicBezTo>
                    <a:pt x="2081" y="0"/>
                    <a:pt x="2036" y="16"/>
                    <a:pt x="1998" y="42"/>
                  </a:cubicBezTo>
                  <a:lnTo>
                    <a:pt x="1998" y="1960"/>
                  </a:lnTo>
                  <a:lnTo>
                    <a:pt x="2040" y="1998"/>
                  </a:lnTo>
                  <a:lnTo>
                    <a:pt x="1998" y="2040"/>
                  </a:lnTo>
                  <a:lnTo>
                    <a:pt x="1998" y="3958"/>
                  </a:lnTo>
                  <a:lnTo>
                    <a:pt x="2040" y="3997"/>
                  </a:lnTo>
                  <a:lnTo>
                    <a:pt x="1998" y="4038"/>
                  </a:lnTo>
                  <a:lnTo>
                    <a:pt x="1998" y="5953"/>
                  </a:lnTo>
                  <a:cubicBezTo>
                    <a:pt x="2036" y="5982"/>
                    <a:pt x="2081" y="5998"/>
                    <a:pt x="2125" y="5998"/>
                  </a:cubicBezTo>
                  <a:lnTo>
                    <a:pt x="2408" y="5998"/>
                  </a:lnTo>
                  <a:lnTo>
                    <a:pt x="2408" y="0"/>
                  </a:lnTo>
                  <a:close/>
                  <a:moveTo>
                    <a:pt x="2678" y="0"/>
                  </a:moveTo>
                  <a:lnTo>
                    <a:pt x="2678" y="5998"/>
                  </a:lnTo>
                  <a:lnTo>
                    <a:pt x="2961" y="5998"/>
                  </a:lnTo>
                  <a:cubicBezTo>
                    <a:pt x="3005" y="5998"/>
                    <a:pt x="3050" y="5982"/>
                    <a:pt x="3088" y="5953"/>
                  </a:cubicBezTo>
                  <a:lnTo>
                    <a:pt x="3088" y="4038"/>
                  </a:lnTo>
                  <a:lnTo>
                    <a:pt x="3047" y="3997"/>
                  </a:lnTo>
                  <a:lnTo>
                    <a:pt x="3088" y="3958"/>
                  </a:lnTo>
                  <a:lnTo>
                    <a:pt x="3088" y="2040"/>
                  </a:lnTo>
                  <a:lnTo>
                    <a:pt x="3047" y="1998"/>
                  </a:lnTo>
                  <a:lnTo>
                    <a:pt x="3088" y="1960"/>
                  </a:lnTo>
                  <a:lnTo>
                    <a:pt x="3088" y="42"/>
                  </a:lnTo>
                  <a:cubicBezTo>
                    <a:pt x="3050" y="16"/>
                    <a:pt x="3005" y="0"/>
                    <a:pt x="2961" y="0"/>
                  </a:cubicBezTo>
                  <a:close/>
                  <a:moveTo>
                    <a:pt x="4123" y="0"/>
                  </a:moveTo>
                  <a:cubicBezTo>
                    <a:pt x="4079" y="0"/>
                    <a:pt x="4034" y="16"/>
                    <a:pt x="3996" y="42"/>
                  </a:cubicBezTo>
                  <a:lnTo>
                    <a:pt x="3996" y="1960"/>
                  </a:lnTo>
                  <a:lnTo>
                    <a:pt x="4038" y="1998"/>
                  </a:lnTo>
                  <a:lnTo>
                    <a:pt x="3996" y="2040"/>
                  </a:lnTo>
                  <a:lnTo>
                    <a:pt x="3996" y="3958"/>
                  </a:lnTo>
                  <a:lnTo>
                    <a:pt x="4038" y="3997"/>
                  </a:lnTo>
                  <a:lnTo>
                    <a:pt x="3996" y="4038"/>
                  </a:lnTo>
                  <a:lnTo>
                    <a:pt x="3996" y="5953"/>
                  </a:lnTo>
                  <a:cubicBezTo>
                    <a:pt x="4034" y="5982"/>
                    <a:pt x="4079" y="5998"/>
                    <a:pt x="4123" y="5998"/>
                  </a:cubicBezTo>
                  <a:lnTo>
                    <a:pt x="4406" y="5998"/>
                  </a:lnTo>
                  <a:lnTo>
                    <a:pt x="4406" y="0"/>
                  </a:lnTo>
                  <a:close/>
                  <a:moveTo>
                    <a:pt x="4676" y="0"/>
                  </a:moveTo>
                  <a:lnTo>
                    <a:pt x="4676" y="5998"/>
                  </a:lnTo>
                  <a:lnTo>
                    <a:pt x="4959" y="5998"/>
                  </a:lnTo>
                  <a:cubicBezTo>
                    <a:pt x="5003" y="5998"/>
                    <a:pt x="5048" y="5982"/>
                    <a:pt x="5086" y="5953"/>
                  </a:cubicBezTo>
                  <a:lnTo>
                    <a:pt x="5086" y="4038"/>
                  </a:lnTo>
                  <a:lnTo>
                    <a:pt x="5045" y="3997"/>
                  </a:lnTo>
                  <a:lnTo>
                    <a:pt x="5086" y="3958"/>
                  </a:lnTo>
                  <a:lnTo>
                    <a:pt x="5086" y="2040"/>
                  </a:lnTo>
                  <a:lnTo>
                    <a:pt x="5045" y="1998"/>
                  </a:lnTo>
                  <a:lnTo>
                    <a:pt x="5086" y="1960"/>
                  </a:lnTo>
                  <a:lnTo>
                    <a:pt x="5086" y="42"/>
                  </a:lnTo>
                  <a:cubicBezTo>
                    <a:pt x="5048" y="16"/>
                    <a:pt x="5003" y="0"/>
                    <a:pt x="4959" y="0"/>
                  </a:cubicBezTo>
                  <a:close/>
                  <a:moveTo>
                    <a:pt x="6125" y="0"/>
                  </a:moveTo>
                  <a:cubicBezTo>
                    <a:pt x="6077" y="0"/>
                    <a:pt x="6033" y="16"/>
                    <a:pt x="5998" y="42"/>
                  </a:cubicBezTo>
                  <a:lnTo>
                    <a:pt x="5998" y="1960"/>
                  </a:lnTo>
                  <a:lnTo>
                    <a:pt x="6036" y="1998"/>
                  </a:lnTo>
                  <a:lnTo>
                    <a:pt x="5998" y="2040"/>
                  </a:lnTo>
                  <a:lnTo>
                    <a:pt x="5998" y="3958"/>
                  </a:lnTo>
                  <a:lnTo>
                    <a:pt x="6036" y="3997"/>
                  </a:lnTo>
                  <a:lnTo>
                    <a:pt x="5998" y="4038"/>
                  </a:lnTo>
                  <a:lnTo>
                    <a:pt x="5998" y="5953"/>
                  </a:lnTo>
                  <a:cubicBezTo>
                    <a:pt x="6033" y="5982"/>
                    <a:pt x="6077" y="5998"/>
                    <a:pt x="6125" y="5998"/>
                  </a:cubicBezTo>
                  <a:lnTo>
                    <a:pt x="6404" y="5998"/>
                  </a:lnTo>
                  <a:lnTo>
                    <a:pt x="6404" y="0"/>
                  </a:lnTo>
                  <a:close/>
                  <a:moveTo>
                    <a:pt x="6677" y="0"/>
                  </a:moveTo>
                  <a:lnTo>
                    <a:pt x="6677" y="5998"/>
                  </a:lnTo>
                  <a:lnTo>
                    <a:pt x="6957" y="5998"/>
                  </a:lnTo>
                  <a:cubicBezTo>
                    <a:pt x="7005" y="5998"/>
                    <a:pt x="7049" y="5982"/>
                    <a:pt x="7084" y="5953"/>
                  </a:cubicBezTo>
                  <a:lnTo>
                    <a:pt x="7084" y="4038"/>
                  </a:lnTo>
                  <a:lnTo>
                    <a:pt x="7046" y="3997"/>
                  </a:lnTo>
                  <a:lnTo>
                    <a:pt x="7084" y="3958"/>
                  </a:lnTo>
                  <a:lnTo>
                    <a:pt x="7084" y="2040"/>
                  </a:lnTo>
                  <a:lnTo>
                    <a:pt x="7046" y="1998"/>
                  </a:lnTo>
                  <a:lnTo>
                    <a:pt x="7084" y="1960"/>
                  </a:lnTo>
                  <a:lnTo>
                    <a:pt x="7084" y="42"/>
                  </a:lnTo>
                  <a:cubicBezTo>
                    <a:pt x="7049" y="16"/>
                    <a:pt x="7005" y="0"/>
                    <a:pt x="6957" y="0"/>
                  </a:cubicBezTo>
                  <a:close/>
                  <a:moveTo>
                    <a:pt x="8123" y="0"/>
                  </a:moveTo>
                  <a:cubicBezTo>
                    <a:pt x="8075" y="0"/>
                    <a:pt x="8031" y="16"/>
                    <a:pt x="7996" y="42"/>
                  </a:cubicBezTo>
                  <a:lnTo>
                    <a:pt x="7996" y="1960"/>
                  </a:lnTo>
                  <a:lnTo>
                    <a:pt x="8034" y="1998"/>
                  </a:lnTo>
                  <a:lnTo>
                    <a:pt x="7996" y="2040"/>
                  </a:lnTo>
                  <a:lnTo>
                    <a:pt x="7996" y="3958"/>
                  </a:lnTo>
                  <a:lnTo>
                    <a:pt x="8034" y="3997"/>
                  </a:lnTo>
                  <a:lnTo>
                    <a:pt x="7996" y="4038"/>
                  </a:lnTo>
                  <a:lnTo>
                    <a:pt x="7996" y="5953"/>
                  </a:lnTo>
                  <a:cubicBezTo>
                    <a:pt x="8031" y="5982"/>
                    <a:pt x="8075" y="5998"/>
                    <a:pt x="8123" y="5998"/>
                  </a:cubicBezTo>
                  <a:lnTo>
                    <a:pt x="8402" y="5998"/>
                  </a:lnTo>
                  <a:lnTo>
                    <a:pt x="8402" y="0"/>
                  </a:lnTo>
                  <a:close/>
                  <a:moveTo>
                    <a:pt x="8676" y="0"/>
                  </a:moveTo>
                  <a:lnTo>
                    <a:pt x="8676" y="5998"/>
                  </a:lnTo>
                  <a:lnTo>
                    <a:pt x="8955" y="5998"/>
                  </a:lnTo>
                  <a:cubicBezTo>
                    <a:pt x="9003" y="5998"/>
                    <a:pt x="9047" y="5982"/>
                    <a:pt x="9082" y="5953"/>
                  </a:cubicBezTo>
                  <a:lnTo>
                    <a:pt x="9082" y="4038"/>
                  </a:lnTo>
                  <a:lnTo>
                    <a:pt x="9044" y="3997"/>
                  </a:lnTo>
                  <a:lnTo>
                    <a:pt x="9082" y="3958"/>
                  </a:lnTo>
                  <a:lnTo>
                    <a:pt x="9082" y="2040"/>
                  </a:lnTo>
                  <a:lnTo>
                    <a:pt x="9044" y="1998"/>
                  </a:lnTo>
                  <a:lnTo>
                    <a:pt x="9082" y="1960"/>
                  </a:lnTo>
                  <a:lnTo>
                    <a:pt x="9082" y="42"/>
                  </a:lnTo>
                  <a:cubicBezTo>
                    <a:pt x="9047" y="16"/>
                    <a:pt x="9003" y="0"/>
                    <a:pt x="8955" y="0"/>
                  </a:cubicBezTo>
                  <a:close/>
                  <a:moveTo>
                    <a:pt x="10121" y="0"/>
                  </a:moveTo>
                  <a:cubicBezTo>
                    <a:pt x="10073" y="0"/>
                    <a:pt x="10029" y="16"/>
                    <a:pt x="9994" y="42"/>
                  </a:cubicBezTo>
                  <a:lnTo>
                    <a:pt x="9994" y="1960"/>
                  </a:lnTo>
                  <a:lnTo>
                    <a:pt x="10032" y="1998"/>
                  </a:lnTo>
                  <a:lnTo>
                    <a:pt x="9994" y="2040"/>
                  </a:lnTo>
                  <a:lnTo>
                    <a:pt x="9994" y="3958"/>
                  </a:lnTo>
                  <a:lnTo>
                    <a:pt x="10032" y="3997"/>
                  </a:lnTo>
                  <a:lnTo>
                    <a:pt x="9994" y="4038"/>
                  </a:lnTo>
                  <a:lnTo>
                    <a:pt x="9994" y="5953"/>
                  </a:lnTo>
                  <a:cubicBezTo>
                    <a:pt x="10029" y="5982"/>
                    <a:pt x="10073" y="5998"/>
                    <a:pt x="10121" y="5998"/>
                  </a:cubicBezTo>
                  <a:lnTo>
                    <a:pt x="10400" y="5998"/>
                  </a:lnTo>
                  <a:lnTo>
                    <a:pt x="10400" y="0"/>
                  </a:lnTo>
                  <a:close/>
                  <a:moveTo>
                    <a:pt x="10674" y="0"/>
                  </a:moveTo>
                  <a:lnTo>
                    <a:pt x="10674" y="5998"/>
                  </a:lnTo>
                  <a:lnTo>
                    <a:pt x="10953" y="5998"/>
                  </a:lnTo>
                  <a:cubicBezTo>
                    <a:pt x="11001" y="5998"/>
                    <a:pt x="11045" y="5982"/>
                    <a:pt x="11080" y="5953"/>
                  </a:cubicBezTo>
                  <a:lnTo>
                    <a:pt x="11080" y="4038"/>
                  </a:lnTo>
                  <a:lnTo>
                    <a:pt x="11042" y="3997"/>
                  </a:lnTo>
                  <a:lnTo>
                    <a:pt x="11080" y="3958"/>
                  </a:lnTo>
                  <a:lnTo>
                    <a:pt x="11080" y="2040"/>
                  </a:lnTo>
                  <a:lnTo>
                    <a:pt x="11042" y="1998"/>
                  </a:lnTo>
                  <a:lnTo>
                    <a:pt x="11080" y="1960"/>
                  </a:lnTo>
                  <a:lnTo>
                    <a:pt x="11080" y="42"/>
                  </a:lnTo>
                  <a:cubicBezTo>
                    <a:pt x="11045" y="16"/>
                    <a:pt x="11001" y="0"/>
                    <a:pt x="10953"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07;p36">
              <a:extLst>
                <a:ext uri="{FF2B5EF4-FFF2-40B4-BE49-F238E27FC236}">
                  <a16:creationId xmlns:a16="http://schemas.microsoft.com/office/drawing/2014/main" id="{5D8B06E3-094F-FD97-2CB0-CAB3CA2CB518}"/>
                </a:ext>
              </a:extLst>
            </p:cNvPr>
            <p:cNvSpPr/>
            <p:nvPr/>
          </p:nvSpPr>
          <p:spPr>
            <a:xfrm>
              <a:off x="3734874" y="1523497"/>
              <a:ext cx="27675" cy="25029"/>
            </a:xfrm>
            <a:custGeom>
              <a:avLst/>
              <a:gdLst/>
              <a:ahLst/>
              <a:cxnLst/>
              <a:rect l="l" t="t" r="r" b="b"/>
              <a:pathLst>
                <a:path w="408" h="369" extrusionOk="0">
                  <a:moveTo>
                    <a:pt x="407" y="0"/>
                  </a:moveTo>
                  <a:cubicBezTo>
                    <a:pt x="284" y="112"/>
                    <a:pt x="147" y="210"/>
                    <a:pt x="1" y="293"/>
                  </a:cubicBezTo>
                  <a:lnTo>
                    <a:pt x="1" y="324"/>
                  </a:lnTo>
                  <a:cubicBezTo>
                    <a:pt x="36" y="353"/>
                    <a:pt x="80" y="369"/>
                    <a:pt x="128" y="369"/>
                  </a:cubicBezTo>
                  <a:lnTo>
                    <a:pt x="407" y="369"/>
                  </a:lnTo>
                  <a:lnTo>
                    <a:pt x="407"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08;p36">
              <a:extLst>
                <a:ext uri="{FF2B5EF4-FFF2-40B4-BE49-F238E27FC236}">
                  <a16:creationId xmlns:a16="http://schemas.microsoft.com/office/drawing/2014/main" id="{56188CC2-DEBF-6360-6053-5B3DE6331663}"/>
                </a:ext>
              </a:extLst>
            </p:cNvPr>
            <p:cNvSpPr/>
            <p:nvPr/>
          </p:nvSpPr>
          <p:spPr>
            <a:xfrm>
              <a:off x="3780998" y="1454107"/>
              <a:ext cx="27675" cy="94419"/>
            </a:xfrm>
            <a:custGeom>
              <a:avLst/>
              <a:gdLst/>
              <a:ahLst/>
              <a:cxnLst/>
              <a:rect l="l" t="t" r="r" b="b"/>
              <a:pathLst>
                <a:path w="408" h="1392" extrusionOk="0">
                  <a:moveTo>
                    <a:pt x="407" y="0"/>
                  </a:moveTo>
                  <a:cubicBezTo>
                    <a:pt x="315" y="270"/>
                    <a:pt x="175" y="518"/>
                    <a:pt x="1" y="737"/>
                  </a:cubicBezTo>
                  <a:lnTo>
                    <a:pt x="1" y="1392"/>
                  </a:lnTo>
                  <a:lnTo>
                    <a:pt x="280" y="1392"/>
                  </a:lnTo>
                  <a:cubicBezTo>
                    <a:pt x="328" y="1392"/>
                    <a:pt x="372" y="1376"/>
                    <a:pt x="407" y="1347"/>
                  </a:cubicBezTo>
                  <a:lnTo>
                    <a:pt x="407"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609;p36">
            <a:extLst>
              <a:ext uri="{FF2B5EF4-FFF2-40B4-BE49-F238E27FC236}">
                <a16:creationId xmlns:a16="http://schemas.microsoft.com/office/drawing/2014/main" id="{66C16748-8A68-88B6-BDDE-1299FC4647B5}"/>
              </a:ext>
            </a:extLst>
          </p:cNvPr>
          <p:cNvGrpSpPr/>
          <p:nvPr/>
        </p:nvGrpSpPr>
        <p:grpSpPr>
          <a:xfrm>
            <a:off x="7950521" y="1620687"/>
            <a:ext cx="697692" cy="697739"/>
            <a:chOff x="4046875" y="1253500"/>
            <a:chExt cx="732946" cy="731000"/>
          </a:xfrm>
        </p:grpSpPr>
        <p:sp>
          <p:nvSpPr>
            <p:cNvPr id="80" name="Google Shape;610;p36">
              <a:extLst>
                <a:ext uri="{FF2B5EF4-FFF2-40B4-BE49-F238E27FC236}">
                  <a16:creationId xmlns:a16="http://schemas.microsoft.com/office/drawing/2014/main" id="{BADF4C7B-D4B4-3AC6-74FA-20E953F86807}"/>
                </a:ext>
              </a:extLst>
            </p:cNvPr>
            <p:cNvSpPr/>
            <p:nvPr/>
          </p:nvSpPr>
          <p:spPr>
            <a:xfrm>
              <a:off x="4562258" y="1504972"/>
              <a:ext cx="49537" cy="309662"/>
            </a:xfrm>
            <a:custGeom>
              <a:avLst/>
              <a:gdLst/>
              <a:ahLst/>
              <a:cxnLst/>
              <a:rect l="l" t="t" r="r" b="b"/>
              <a:pathLst>
                <a:path w="916" h="5726" extrusionOk="0">
                  <a:moveTo>
                    <a:pt x="458" y="1"/>
                  </a:moveTo>
                  <a:cubicBezTo>
                    <a:pt x="343" y="1"/>
                    <a:pt x="232" y="106"/>
                    <a:pt x="135" y="106"/>
                  </a:cubicBezTo>
                  <a:cubicBezTo>
                    <a:pt x="114" y="106"/>
                    <a:pt x="93" y="102"/>
                    <a:pt x="74" y="90"/>
                  </a:cubicBezTo>
                  <a:lnTo>
                    <a:pt x="1" y="5401"/>
                  </a:lnTo>
                  <a:lnTo>
                    <a:pt x="458" y="5725"/>
                  </a:lnTo>
                  <a:lnTo>
                    <a:pt x="916" y="5401"/>
                  </a:lnTo>
                  <a:lnTo>
                    <a:pt x="862" y="1430"/>
                  </a:lnTo>
                  <a:lnTo>
                    <a:pt x="814" y="1"/>
                  </a:lnTo>
                  <a:lnTo>
                    <a:pt x="550" y="1"/>
                  </a:lnTo>
                  <a:cubicBezTo>
                    <a:pt x="540" y="2"/>
                    <a:pt x="529" y="2"/>
                    <a:pt x="519" y="2"/>
                  </a:cubicBezTo>
                  <a:cubicBezTo>
                    <a:pt x="499" y="2"/>
                    <a:pt x="479" y="1"/>
                    <a:pt x="4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11;p36">
              <a:extLst>
                <a:ext uri="{FF2B5EF4-FFF2-40B4-BE49-F238E27FC236}">
                  <a16:creationId xmlns:a16="http://schemas.microsoft.com/office/drawing/2014/main" id="{5CA7B557-AD23-EC8D-F788-69F9E0EAAA5B}"/>
                </a:ext>
              </a:extLst>
            </p:cNvPr>
            <p:cNvSpPr/>
            <p:nvPr/>
          </p:nvSpPr>
          <p:spPr>
            <a:xfrm>
              <a:off x="4046875" y="1479230"/>
              <a:ext cx="171163" cy="112919"/>
            </a:xfrm>
            <a:custGeom>
              <a:avLst/>
              <a:gdLst/>
              <a:ahLst/>
              <a:cxnLst/>
              <a:rect l="l" t="t" r="r" b="b"/>
              <a:pathLst>
                <a:path w="3165" h="2088" extrusionOk="0">
                  <a:moveTo>
                    <a:pt x="2869" y="0"/>
                  </a:moveTo>
                  <a:lnTo>
                    <a:pt x="2618" y="147"/>
                  </a:lnTo>
                  <a:cubicBezTo>
                    <a:pt x="2544" y="189"/>
                    <a:pt x="2462" y="210"/>
                    <a:pt x="2379" y="210"/>
                  </a:cubicBezTo>
                  <a:cubicBezTo>
                    <a:pt x="2306" y="210"/>
                    <a:pt x="2233" y="194"/>
                    <a:pt x="2164" y="159"/>
                  </a:cubicBezTo>
                  <a:lnTo>
                    <a:pt x="2123" y="140"/>
                  </a:lnTo>
                  <a:cubicBezTo>
                    <a:pt x="2079" y="119"/>
                    <a:pt x="2032" y="108"/>
                    <a:pt x="1985" y="108"/>
                  </a:cubicBezTo>
                  <a:cubicBezTo>
                    <a:pt x="1914" y="108"/>
                    <a:pt x="1844" y="132"/>
                    <a:pt x="1786" y="178"/>
                  </a:cubicBezTo>
                  <a:lnTo>
                    <a:pt x="153" y="1519"/>
                  </a:lnTo>
                  <a:cubicBezTo>
                    <a:pt x="33" y="1617"/>
                    <a:pt x="1" y="1792"/>
                    <a:pt x="77" y="1925"/>
                  </a:cubicBezTo>
                  <a:cubicBezTo>
                    <a:pt x="137" y="2030"/>
                    <a:pt x="246" y="2088"/>
                    <a:pt x="358" y="2088"/>
                  </a:cubicBezTo>
                  <a:cubicBezTo>
                    <a:pt x="413" y="2088"/>
                    <a:pt x="468" y="2074"/>
                    <a:pt x="519" y="2046"/>
                  </a:cubicBezTo>
                  <a:lnTo>
                    <a:pt x="3165" y="515"/>
                  </a:lnTo>
                  <a:cubicBezTo>
                    <a:pt x="3098" y="464"/>
                    <a:pt x="3143" y="223"/>
                    <a:pt x="3095" y="153"/>
                  </a:cubicBezTo>
                  <a:cubicBezTo>
                    <a:pt x="3031" y="54"/>
                    <a:pt x="2882" y="121"/>
                    <a:pt x="2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2;p36">
              <a:extLst>
                <a:ext uri="{FF2B5EF4-FFF2-40B4-BE49-F238E27FC236}">
                  <a16:creationId xmlns:a16="http://schemas.microsoft.com/office/drawing/2014/main" id="{D476C398-5ED0-9CC8-3575-FC936F776D8F}"/>
                </a:ext>
              </a:extLst>
            </p:cNvPr>
            <p:cNvSpPr/>
            <p:nvPr/>
          </p:nvSpPr>
          <p:spPr>
            <a:xfrm>
              <a:off x="4226745" y="1253500"/>
              <a:ext cx="54188" cy="187820"/>
            </a:xfrm>
            <a:custGeom>
              <a:avLst/>
              <a:gdLst/>
              <a:ahLst/>
              <a:cxnLst/>
              <a:rect l="l" t="t" r="r" b="b"/>
              <a:pathLst>
                <a:path w="1002" h="3473" extrusionOk="0">
                  <a:moveTo>
                    <a:pt x="325" y="0"/>
                  </a:moveTo>
                  <a:cubicBezTo>
                    <a:pt x="147" y="0"/>
                    <a:pt x="1" y="143"/>
                    <a:pt x="1" y="321"/>
                  </a:cubicBezTo>
                  <a:lnTo>
                    <a:pt x="1" y="3380"/>
                  </a:lnTo>
                  <a:cubicBezTo>
                    <a:pt x="13" y="3375"/>
                    <a:pt x="26" y="3372"/>
                    <a:pt x="38" y="3372"/>
                  </a:cubicBezTo>
                  <a:cubicBezTo>
                    <a:pt x="120" y="3372"/>
                    <a:pt x="209" y="3472"/>
                    <a:pt x="299" y="3472"/>
                  </a:cubicBezTo>
                  <a:cubicBezTo>
                    <a:pt x="390" y="3472"/>
                    <a:pt x="479" y="3372"/>
                    <a:pt x="560" y="3372"/>
                  </a:cubicBezTo>
                  <a:cubicBezTo>
                    <a:pt x="573" y="3372"/>
                    <a:pt x="586" y="3375"/>
                    <a:pt x="598" y="3380"/>
                  </a:cubicBezTo>
                  <a:lnTo>
                    <a:pt x="598" y="3091"/>
                  </a:lnTo>
                  <a:cubicBezTo>
                    <a:pt x="598" y="2929"/>
                    <a:pt x="677" y="2780"/>
                    <a:pt x="811" y="2691"/>
                  </a:cubicBezTo>
                  <a:lnTo>
                    <a:pt x="849" y="2662"/>
                  </a:lnTo>
                  <a:cubicBezTo>
                    <a:pt x="951" y="2596"/>
                    <a:pt x="1001" y="2475"/>
                    <a:pt x="982" y="2354"/>
                  </a:cubicBezTo>
                  <a:lnTo>
                    <a:pt x="639" y="267"/>
                  </a:lnTo>
                  <a:cubicBezTo>
                    <a:pt x="614" y="115"/>
                    <a:pt x="480" y="0"/>
                    <a:pt x="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3;p36">
              <a:extLst>
                <a:ext uri="{FF2B5EF4-FFF2-40B4-BE49-F238E27FC236}">
                  <a16:creationId xmlns:a16="http://schemas.microsoft.com/office/drawing/2014/main" id="{280E3B06-6C56-FB9C-C15E-69CF0497E43A}"/>
                </a:ext>
              </a:extLst>
            </p:cNvPr>
            <p:cNvSpPr/>
            <p:nvPr/>
          </p:nvSpPr>
          <p:spPr>
            <a:xfrm>
              <a:off x="4267846" y="1479230"/>
              <a:ext cx="170460" cy="115190"/>
            </a:xfrm>
            <a:custGeom>
              <a:avLst/>
              <a:gdLst/>
              <a:ahLst/>
              <a:cxnLst/>
              <a:rect l="l" t="t" r="r" b="b"/>
              <a:pathLst>
                <a:path w="3152" h="2130" extrusionOk="0">
                  <a:moveTo>
                    <a:pt x="295" y="0"/>
                  </a:moveTo>
                  <a:cubicBezTo>
                    <a:pt x="286" y="89"/>
                    <a:pt x="95" y="127"/>
                    <a:pt x="57" y="204"/>
                  </a:cubicBezTo>
                  <a:cubicBezTo>
                    <a:pt x="3" y="309"/>
                    <a:pt x="92" y="445"/>
                    <a:pt x="0" y="515"/>
                  </a:cubicBezTo>
                  <a:lnTo>
                    <a:pt x="248" y="661"/>
                  </a:lnTo>
                  <a:cubicBezTo>
                    <a:pt x="388" y="741"/>
                    <a:pt x="477" y="884"/>
                    <a:pt x="489" y="1046"/>
                  </a:cubicBezTo>
                  <a:lnTo>
                    <a:pt x="492" y="1090"/>
                  </a:lnTo>
                  <a:cubicBezTo>
                    <a:pt x="502" y="1214"/>
                    <a:pt x="578" y="1319"/>
                    <a:pt x="696" y="1363"/>
                  </a:cubicBezTo>
                  <a:lnTo>
                    <a:pt x="2672" y="2110"/>
                  </a:lnTo>
                  <a:cubicBezTo>
                    <a:pt x="2708" y="2123"/>
                    <a:pt x="2746" y="2130"/>
                    <a:pt x="2784" y="2130"/>
                  </a:cubicBezTo>
                  <a:cubicBezTo>
                    <a:pt x="2895" y="2130"/>
                    <a:pt x="3003" y="2072"/>
                    <a:pt x="3062" y="1970"/>
                  </a:cubicBezTo>
                  <a:cubicBezTo>
                    <a:pt x="3151" y="1814"/>
                    <a:pt x="3097" y="1617"/>
                    <a:pt x="2945" y="1528"/>
                  </a:cubicBezTo>
                  <a:lnTo>
                    <a:pt x="2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14;p36">
              <a:extLst>
                <a:ext uri="{FF2B5EF4-FFF2-40B4-BE49-F238E27FC236}">
                  <a16:creationId xmlns:a16="http://schemas.microsoft.com/office/drawing/2014/main" id="{A4F89378-695D-D0C0-14B9-C4946B119F28}"/>
                </a:ext>
              </a:extLst>
            </p:cNvPr>
            <p:cNvSpPr/>
            <p:nvPr/>
          </p:nvSpPr>
          <p:spPr>
            <a:xfrm>
              <a:off x="4201706" y="1432992"/>
              <a:ext cx="82472" cy="82526"/>
            </a:xfrm>
            <a:custGeom>
              <a:avLst/>
              <a:gdLst/>
              <a:ahLst/>
              <a:cxnLst/>
              <a:rect l="l" t="t" r="r" b="b"/>
              <a:pathLst>
                <a:path w="1525" h="1526" extrusionOk="0">
                  <a:moveTo>
                    <a:pt x="762" y="1"/>
                  </a:moveTo>
                  <a:cubicBezTo>
                    <a:pt x="340" y="1"/>
                    <a:pt x="0" y="341"/>
                    <a:pt x="0" y="763"/>
                  </a:cubicBezTo>
                  <a:cubicBezTo>
                    <a:pt x="0" y="1183"/>
                    <a:pt x="340" y="1526"/>
                    <a:pt x="762" y="1526"/>
                  </a:cubicBezTo>
                  <a:cubicBezTo>
                    <a:pt x="1185" y="1526"/>
                    <a:pt x="1525" y="1183"/>
                    <a:pt x="1525" y="763"/>
                  </a:cubicBezTo>
                  <a:cubicBezTo>
                    <a:pt x="1525" y="341"/>
                    <a:pt x="1185" y="1"/>
                    <a:pt x="762"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15;p36">
              <a:extLst>
                <a:ext uri="{FF2B5EF4-FFF2-40B4-BE49-F238E27FC236}">
                  <a16:creationId xmlns:a16="http://schemas.microsoft.com/office/drawing/2014/main" id="{9BC7DB9C-8AD9-6C4C-F798-156193F821F6}"/>
                </a:ext>
              </a:extLst>
            </p:cNvPr>
            <p:cNvSpPr/>
            <p:nvPr/>
          </p:nvSpPr>
          <p:spPr>
            <a:xfrm>
              <a:off x="4218147" y="1503079"/>
              <a:ext cx="49537" cy="308418"/>
            </a:xfrm>
            <a:custGeom>
              <a:avLst/>
              <a:gdLst/>
              <a:ahLst/>
              <a:cxnLst/>
              <a:rect l="l" t="t" r="r" b="b"/>
              <a:pathLst>
                <a:path w="916" h="5703" extrusionOk="0">
                  <a:moveTo>
                    <a:pt x="458" y="1"/>
                  </a:moveTo>
                  <a:cubicBezTo>
                    <a:pt x="319" y="1"/>
                    <a:pt x="74" y="125"/>
                    <a:pt x="74" y="125"/>
                  </a:cubicBezTo>
                  <a:lnTo>
                    <a:pt x="1" y="5436"/>
                  </a:lnTo>
                  <a:lnTo>
                    <a:pt x="458" y="5703"/>
                  </a:lnTo>
                  <a:lnTo>
                    <a:pt x="916" y="5436"/>
                  </a:lnTo>
                  <a:lnTo>
                    <a:pt x="843" y="125"/>
                  </a:lnTo>
                  <a:cubicBezTo>
                    <a:pt x="843" y="125"/>
                    <a:pt x="598" y="1"/>
                    <a:pt x="4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16;p36">
              <a:extLst>
                <a:ext uri="{FF2B5EF4-FFF2-40B4-BE49-F238E27FC236}">
                  <a16:creationId xmlns:a16="http://schemas.microsoft.com/office/drawing/2014/main" id="{B2293447-B43D-322D-8BBB-9ADE7C1E1039}"/>
                </a:ext>
              </a:extLst>
            </p:cNvPr>
            <p:cNvSpPr/>
            <p:nvPr/>
          </p:nvSpPr>
          <p:spPr>
            <a:xfrm>
              <a:off x="4592002" y="1281351"/>
              <a:ext cx="117029" cy="168027"/>
            </a:xfrm>
            <a:custGeom>
              <a:avLst/>
              <a:gdLst/>
              <a:ahLst/>
              <a:cxnLst/>
              <a:rect l="l" t="t" r="r" b="b"/>
              <a:pathLst>
                <a:path w="2164" h="3107" extrusionOk="0">
                  <a:moveTo>
                    <a:pt x="1807" y="1"/>
                  </a:moveTo>
                  <a:cubicBezTo>
                    <a:pt x="1697" y="1"/>
                    <a:pt x="1591" y="58"/>
                    <a:pt x="1531" y="162"/>
                  </a:cubicBezTo>
                  <a:lnTo>
                    <a:pt x="0" y="2811"/>
                  </a:lnTo>
                  <a:cubicBezTo>
                    <a:pt x="121" y="2824"/>
                    <a:pt x="115" y="2992"/>
                    <a:pt x="210" y="3056"/>
                  </a:cubicBezTo>
                  <a:cubicBezTo>
                    <a:pt x="280" y="3104"/>
                    <a:pt x="515" y="3107"/>
                    <a:pt x="515" y="3107"/>
                  </a:cubicBezTo>
                  <a:lnTo>
                    <a:pt x="661" y="2856"/>
                  </a:lnTo>
                  <a:cubicBezTo>
                    <a:pt x="740" y="2719"/>
                    <a:pt x="883" y="2627"/>
                    <a:pt x="1045" y="2617"/>
                  </a:cubicBezTo>
                  <a:lnTo>
                    <a:pt x="1093" y="2614"/>
                  </a:lnTo>
                  <a:cubicBezTo>
                    <a:pt x="1214" y="2605"/>
                    <a:pt x="1319" y="2525"/>
                    <a:pt x="1363" y="2411"/>
                  </a:cubicBezTo>
                  <a:lnTo>
                    <a:pt x="2110" y="435"/>
                  </a:lnTo>
                  <a:cubicBezTo>
                    <a:pt x="2164" y="289"/>
                    <a:pt x="2106" y="121"/>
                    <a:pt x="1970" y="44"/>
                  </a:cubicBezTo>
                  <a:cubicBezTo>
                    <a:pt x="1918" y="15"/>
                    <a:pt x="1862" y="1"/>
                    <a:pt x="18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17;p36">
              <a:extLst>
                <a:ext uri="{FF2B5EF4-FFF2-40B4-BE49-F238E27FC236}">
                  <a16:creationId xmlns:a16="http://schemas.microsoft.com/office/drawing/2014/main" id="{C24B9BBC-A97E-4141-4FFF-F002D61DE899}"/>
                </a:ext>
              </a:extLst>
            </p:cNvPr>
            <p:cNvSpPr/>
            <p:nvPr/>
          </p:nvSpPr>
          <p:spPr>
            <a:xfrm>
              <a:off x="4366272" y="1436940"/>
              <a:ext cx="189172" cy="53323"/>
            </a:xfrm>
            <a:custGeom>
              <a:avLst/>
              <a:gdLst/>
              <a:ahLst/>
              <a:cxnLst/>
              <a:rect l="l" t="t" r="r" b="b"/>
              <a:pathLst>
                <a:path w="3498" h="986" extrusionOk="0">
                  <a:moveTo>
                    <a:pt x="2402" y="0"/>
                  </a:moveTo>
                  <a:cubicBezTo>
                    <a:pt x="2386" y="0"/>
                    <a:pt x="2370" y="2"/>
                    <a:pt x="2354" y="4"/>
                  </a:cubicBezTo>
                  <a:lnTo>
                    <a:pt x="270" y="347"/>
                  </a:lnTo>
                  <a:cubicBezTo>
                    <a:pt x="115" y="373"/>
                    <a:pt x="0" y="506"/>
                    <a:pt x="0" y="665"/>
                  </a:cubicBezTo>
                  <a:cubicBezTo>
                    <a:pt x="0" y="843"/>
                    <a:pt x="143" y="986"/>
                    <a:pt x="321" y="986"/>
                  </a:cubicBezTo>
                  <a:lnTo>
                    <a:pt x="3380" y="986"/>
                  </a:lnTo>
                  <a:cubicBezTo>
                    <a:pt x="3380" y="986"/>
                    <a:pt x="3498" y="795"/>
                    <a:pt x="3498" y="690"/>
                  </a:cubicBezTo>
                  <a:cubicBezTo>
                    <a:pt x="3498" y="582"/>
                    <a:pt x="3380" y="392"/>
                    <a:pt x="3380" y="392"/>
                  </a:cubicBezTo>
                  <a:lnTo>
                    <a:pt x="3091" y="392"/>
                  </a:lnTo>
                  <a:cubicBezTo>
                    <a:pt x="2929" y="392"/>
                    <a:pt x="2780" y="312"/>
                    <a:pt x="2691" y="179"/>
                  </a:cubicBezTo>
                  <a:lnTo>
                    <a:pt x="2665" y="141"/>
                  </a:lnTo>
                  <a:cubicBezTo>
                    <a:pt x="2605" y="53"/>
                    <a:pt x="2506" y="0"/>
                    <a:pt x="2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18;p36">
              <a:extLst>
                <a:ext uri="{FF2B5EF4-FFF2-40B4-BE49-F238E27FC236}">
                  <a16:creationId xmlns:a16="http://schemas.microsoft.com/office/drawing/2014/main" id="{EA54DED8-003B-AE19-39E3-E9088C83E6A2}"/>
                </a:ext>
              </a:extLst>
            </p:cNvPr>
            <p:cNvSpPr/>
            <p:nvPr/>
          </p:nvSpPr>
          <p:spPr>
            <a:xfrm>
              <a:off x="4592002" y="1498374"/>
              <a:ext cx="115461" cy="170028"/>
            </a:xfrm>
            <a:custGeom>
              <a:avLst/>
              <a:gdLst/>
              <a:ahLst/>
              <a:cxnLst/>
              <a:rect l="l" t="t" r="r" b="b"/>
              <a:pathLst>
                <a:path w="2135" h="3144" extrusionOk="0">
                  <a:moveTo>
                    <a:pt x="241" y="0"/>
                  </a:moveTo>
                  <a:cubicBezTo>
                    <a:pt x="222" y="0"/>
                    <a:pt x="205" y="3"/>
                    <a:pt x="191" y="12"/>
                  </a:cubicBezTo>
                  <a:cubicBezTo>
                    <a:pt x="99" y="72"/>
                    <a:pt x="0" y="310"/>
                    <a:pt x="0" y="310"/>
                  </a:cubicBezTo>
                  <a:lnTo>
                    <a:pt x="146" y="558"/>
                  </a:lnTo>
                  <a:cubicBezTo>
                    <a:pt x="226" y="698"/>
                    <a:pt x="232" y="869"/>
                    <a:pt x="162" y="1012"/>
                  </a:cubicBezTo>
                  <a:lnTo>
                    <a:pt x="140" y="1054"/>
                  </a:lnTo>
                  <a:cubicBezTo>
                    <a:pt x="86" y="1165"/>
                    <a:pt x="102" y="1295"/>
                    <a:pt x="178" y="1390"/>
                  </a:cubicBezTo>
                  <a:lnTo>
                    <a:pt x="1519" y="3026"/>
                  </a:lnTo>
                  <a:cubicBezTo>
                    <a:pt x="1581" y="3102"/>
                    <a:pt x="1673" y="3143"/>
                    <a:pt x="1767" y="3143"/>
                  </a:cubicBezTo>
                  <a:cubicBezTo>
                    <a:pt x="1822" y="3143"/>
                    <a:pt x="1878" y="3129"/>
                    <a:pt x="1929" y="3099"/>
                  </a:cubicBezTo>
                  <a:cubicBezTo>
                    <a:pt x="2081" y="3010"/>
                    <a:pt x="2135" y="2814"/>
                    <a:pt x="2046" y="2661"/>
                  </a:cubicBezTo>
                  <a:lnTo>
                    <a:pt x="515" y="12"/>
                  </a:lnTo>
                  <a:cubicBezTo>
                    <a:pt x="502" y="30"/>
                    <a:pt x="480" y="36"/>
                    <a:pt x="454" y="36"/>
                  </a:cubicBezTo>
                  <a:cubicBezTo>
                    <a:pt x="393" y="36"/>
                    <a:pt x="306" y="0"/>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19;p36">
              <a:extLst>
                <a:ext uri="{FF2B5EF4-FFF2-40B4-BE49-F238E27FC236}">
                  <a16:creationId xmlns:a16="http://schemas.microsoft.com/office/drawing/2014/main" id="{5942D979-4920-5135-93B6-A81EC4CC031B}"/>
                </a:ext>
              </a:extLst>
            </p:cNvPr>
            <p:cNvSpPr/>
            <p:nvPr/>
          </p:nvSpPr>
          <p:spPr>
            <a:xfrm>
              <a:off x="4545763" y="1432992"/>
              <a:ext cx="82526" cy="82526"/>
            </a:xfrm>
            <a:custGeom>
              <a:avLst/>
              <a:gdLst/>
              <a:ahLst/>
              <a:cxnLst/>
              <a:rect l="l" t="t" r="r" b="b"/>
              <a:pathLst>
                <a:path w="1526" h="1526" extrusionOk="0">
                  <a:moveTo>
                    <a:pt x="763" y="1"/>
                  </a:moveTo>
                  <a:cubicBezTo>
                    <a:pt x="341" y="1"/>
                    <a:pt x="1" y="341"/>
                    <a:pt x="1" y="763"/>
                  </a:cubicBezTo>
                  <a:cubicBezTo>
                    <a:pt x="1" y="1183"/>
                    <a:pt x="341" y="1526"/>
                    <a:pt x="763" y="1526"/>
                  </a:cubicBezTo>
                  <a:cubicBezTo>
                    <a:pt x="1182" y="1526"/>
                    <a:pt x="1526" y="1183"/>
                    <a:pt x="1526" y="763"/>
                  </a:cubicBezTo>
                  <a:cubicBezTo>
                    <a:pt x="1526" y="341"/>
                    <a:pt x="1182" y="1"/>
                    <a:pt x="763"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20;p36">
              <a:extLst>
                <a:ext uri="{FF2B5EF4-FFF2-40B4-BE49-F238E27FC236}">
                  <a16:creationId xmlns:a16="http://schemas.microsoft.com/office/drawing/2014/main" id="{C64F4FF7-1AD6-C85D-9997-D5E048715976}"/>
                </a:ext>
              </a:extLst>
            </p:cNvPr>
            <p:cNvSpPr/>
            <p:nvPr/>
          </p:nvSpPr>
          <p:spPr>
            <a:xfrm>
              <a:off x="4211278" y="1432992"/>
              <a:ext cx="72900" cy="82526"/>
            </a:xfrm>
            <a:custGeom>
              <a:avLst/>
              <a:gdLst/>
              <a:ahLst/>
              <a:cxnLst/>
              <a:rect l="l" t="t" r="r" b="b"/>
              <a:pathLst>
                <a:path w="1348" h="1526" extrusionOk="0">
                  <a:moveTo>
                    <a:pt x="627" y="1"/>
                  </a:moveTo>
                  <a:lnTo>
                    <a:pt x="627" y="1"/>
                  </a:lnTo>
                  <a:cubicBezTo>
                    <a:pt x="738" y="134"/>
                    <a:pt x="805" y="303"/>
                    <a:pt x="805" y="490"/>
                  </a:cubicBezTo>
                  <a:cubicBezTo>
                    <a:pt x="805" y="909"/>
                    <a:pt x="462" y="1252"/>
                    <a:pt x="42" y="1252"/>
                  </a:cubicBezTo>
                  <a:lnTo>
                    <a:pt x="1" y="1252"/>
                  </a:lnTo>
                  <a:cubicBezTo>
                    <a:pt x="141" y="1418"/>
                    <a:pt x="350" y="1526"/>
                    <a:pt x="585" y="1526"/>
                  </a:cubicBezTo>
                  <a:cubicBezTo>
                    <a:pt x="1008" y="1526"/>
                    <a:pt x="1348" y="1183"/>
                    <a:pt x="1348" y="763"/>
                  </a:cubicBezTo>
                  <a:cubicBezTo>
                    <a:pt x="1348" y="354"/>
                    <a:pt x="1027" y="23"/>
                    <a:pt x="627" y="1"/>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21;p36">
              <a:extLst>
                <a:ext uri="{FF2B5EF4-FFF2-40B4-BE49-F238E27FC236}">
                  <a16:creationId xmlns:a16="http://schemas.microsoft.com/office/drawing/2014/main" id="{385F55FF-E1A0-44A5-67EC-5632B07A2A7F}"/>
                </a:ext>
              </a:extLst>
            </p:cNvPr>
            <p:cNvSpPr/>
            <p:nvPr/>
          </p:nvSpPr>
          <p:spPr>
            <a:xfrm>
              <a:off x="4555390" y="1432992"/>
              <a:ext cx="72900" cy="82526"/>
            </a:xfrm>
            <a:custGeom>
              <a:avLst/>
              <a:gdLst/>
              <a:ahLst/>
              <a:cxnLst/>
              <a:rect l="l" t="t" r="r" b="b"/>
              <a:pathLst>
                <a:path w="1348" h="1526" extrusionOk="0">
                  <a:moveTo>
                    <a:pt x="626" y="1"/>
                  </a:moveTo>
                  <a:lnTo>
                    <a:pt x="626" y="1"/>
                  </a:lnTo>
                  <a:cubicBezTo>
                    <a:pt x="734" y="134"/>
                    <a:pt x="801" y="303"/>
                    <a:pt x="801" y="490"/>
                  </a:cubicBezTo>
                  <a:cubicBezTo>
                    <a:pt x="801" y="909"/>
                    <a:pt x="461" y="1252"/>
                    <a:pt x="42" y="1252"/>
                  </a:cubicBezTo>
                  <a:lnTo>
                    <a:pt x="1" y="1252"/>
                  </a:lnTo>
                  <a:cubicBezTo>
                    <a:pt x="140" y="1418"/>
                    <a:pt x="350" y="1526"/>
                    <a:pt x="585" y="1526"/>
                  </a:cubicBezTo>
                  <a:cubicBezTo>
                    <a:pt x="1004" y="1526"/>
                    <a:pt x="1348" y="1183"/>
                    <a:pt x="1348" y="763"/>
                  </a:cubicBezTo>
                  <a:cubicBezTo>
                    <a:pt x="1348" y="354"/>
                    <a:pt x="1027" y="23"/>
                    <a:pt x="626" y="1"/>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22;p36">
              <a:extLst>
                <a:ext uri="{FF2B5EF4-FFF2-40B4-BE49-F238E27FC236}">
                  <a16:creationId xmlns:a16="http://schemas.microsoft.com/office/drawing/2014/main" id="{F6D13158-1E1A-4494-9308-51AC2A9F5274}"/>
                </a:ext>
              </a:extLst>
            </p:cNvPr>
            <p:cNvSpPr/>
            <p:nvPr/>
          </p:nvSpPr>
          <p:spPr>
            <a:xfrm>
              <a:off x="4190512" y="1797059"/>
              <a:ext cx="104861" cy="72900"/>
            </a:xfrm>
            <a:custGeom>
              <a:avLst/>
              <a:gdLst/>
              <a:ahLst/>
              <a:cxnLst/>
              <a:rect l="l" t="t" r="r" b="b"/>
              <a:pathLst>
                <a:path w="1939" h="1348" extrusionOk="0">
                  <a:moveTo>
                    <a:pt x="509" y="0"/>
                  </a:moveTo>
                  <a:lnTo>
                    <a:pt x="115" y="245"/>
                  </a:lnTo>
                  <a:cubicBezTo>
                    <a:pt x="45" y="286"/>
                    <a:pt x="1" y="365"/>
                    <a:pt x="1" y="448"/>
                  </a:cubicBezTo>
                  <a:lnTo>
                    <a:pt x="1" y="740"/>
                  </a:lnTo>
                  <a:cubicBezTo>
                    <a:pt x="545" y="1101"/>
                    <a:pt x="789" y="1347"/>
                    <a:pt x="1395" y="1347"/>
                  </a:cubicBezTo>
                  <a:cubicBezTo>
                    <a:pt x="1536" y="1347"/>
                    <a:pt x="1696" y="1334"/>
                    <a:pt x="1884" y="1306"/>
                  </a:cubicBezTo>
                  <a:cubicBezTo>
                    <a:pt x="1903" y="1303"/>
                    <a:pt x="1938" y="1261"/>
                    <a:pt x="1938" y="1261"/>
                  </a:cubicBezTo>
                  <a:lnTo>
                    <a:pt x="1938" y="448"/>
                  </a:lnTo>
                  <a:cubicBezTo>
                    <a:pt x="1938" y="365"/>
                    <a:pt x="1894" y="286"/>
                    <a:pt x="1824" y="245"/>
                  </a:cubicBezTo>
                  <a:lnTo>
                    <a:pt x="1430"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23;p36">
              <a:extLst>
                <a:ext uri="{FF2B5EF4-FFF2-40B4-BE49-F238E27FC236}">
                  <a16:creationId xmlns:a16="http://schemas.microsoft.com/office/drawing/2014/main" id="{4407FD1E-C3EF-B615-C3BD-3647CA29E029}"/>
                </a:ext>
              </a:extLst>
            </p:cNvPr>
            <p:cNvSpPr/>
            <p:nvPr/>
          </p:nvSpPr>
          <p:spPr>
            <a:xfrm>
              <a:off x="4534623" y="1797059"/>
              <a:ext cx="104645" cy="75225"/>
            </a:xfrm>
            <a:custGeom>
              <a:avLst/>
              <a:gdLst/>
              <a:ahLst/>
              <a:cxnLst/>
              <a:rect l="l" t="t" r="r" b="b"/>
              <a:pathLst>
                <a:path w="1935" h="1391" extrusionOk="0">
                  <a:moveTo>
                    <a:pt x="509" y="0"/>
                  </a:moveTo>
                  <a:lnTo>
                    <a:pt x="115" y="245"/>
                  </a:lnTo>
                  <a:cubicBezTo>
                    <a:pt x="45" y="286"/>
                    <a:pt x="0" y="365"/>
                    <a:pt x="0" y="448"/>
                  </a:cubicBezTo>
                  <a:lnTo>
                    <a:pt x="0" y="1261"/>
                  </a:lnTo>
                  <a:cubicBezTo>
                    <a:pt x="10" y="1261"/>
                    <a:pt x="42" y="1303"/>
                    <a:pt x="51" y="1303"/>
                  </a:cubicBezTo>
                  <a:cubicBezTo>
                    <a:pt x="296" y="1362"/>
                    <a:pt x="499" y="1391"/>
                    <a:pt x="677" y="1391"/>
                  </a:cubicBezTo>
                  <a:cubicBezTo>
                    <a:pt x="1184" y="1391"/>
                    <a:pt x="1484" y="1158"/>
                    <a:pt x="1935" y="737"/>
                  </a:cubicBezTo>
                  <a:lnTo>
                    <a:pt x="1935" y="448"/>
                  </a:lnTo>
                  <a:cubicBezTo>
                    <a:pt x="1935" y="365"/>
                    <a:pt x="1894" y="286"/>
                    <a:pt x="1821" y="245"/>
                  </a:cubicBezTo>
                  <a:lnTo>
                    <a:pt x="1430"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24;p36">
              <a:extLst>
                <a:ext uri="{FF2B5EF4-FFF2-40B4-BE49-F238E27FC236}">
                  <a16:creationId xmlns:a16="http://schemas.microsoft.com/office/drawing/2014/main" id="{D39DD175-60ED-68ED-1E16-3FB4FECE05FE}"/>
                </a:ext>
              </a:extLst>
            </p:cNvPr>
            <p:cNvSpPr/>
            <p:nvPr/>
          </p:nvSpPr>
          <p:spPr>
            <a:xfrm>
              <a:off x="4231937" y="1463060"/>
              <a:ext cx="22011" cy="22227"/>
            </a:xfrm>
            <a:custGeom>
              <a:avLst/>
              <a:gdLst/>
              <a:ahLst/>
              <a:cxnLst/>
              <a:rect l="l" t="t" r="r" b="b"/>
              <a:pathLst>
                <a:path w="407" h="411" extrusionOk="0">
                  <a:moveTo>
                    <a:pt x="203" y="1"/>
                  </a:moveTo>
                  <a:cubicBezTo>
                    <a:pt x="92" y="1"/>
                    <a:pt x="0" y="93"/>
                    <a:pt x="0" y="207"/>
                  </a:cubicBezTo>
                  <a:cubicBezTo>
                    <a:pt x="0" y="318"/>
                    <a:pt x="92" y="411"/>
                    <a:pt x="203" y="411"/>
                  </a:cubicBezTo>
                  <a:cubicBezTo>
                    <a:pt x="315" y="411"/>
                    <a:pt x="407" y="318"/>
                    <a:pt x="407" y="207"/>
                  </a:cubicBezTo>
                  <a:cubicBezTo>
                    <a:pt x="407" y="93"/>
                    <a:pt x="315" y="1"/>
                    <a:pt x="203" y="1"/>
                  </a:cubicBezTo>
                  <a:close/>
                </a:path>
              </a:pathLst>
            </a:custGeom>
            <a:solidFill>
              <a:srgbClr val="F0F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25;p36">
              <a:extLst>
                <a:ext uri="{FF2B5EF4-FFF2-40B4-BE49-F238E27FC236}">
                  <a16:creationId xmlns:a16="http://schemas.microsoft.com/office/drawing/2014/main" id="{3F108963-C62D-F64A-A956-8114361E4DFE}"/>
                </a:ext>
              </a:extLst>
            </p:cNvPr>
            <p:cNvSpPr/>
            <p:nvPr/>
          </p:nvSpPr>
          <p:spPr>
            <a:xfrm>
              <a:off x="4245998" y="1470307"/>
              <a:ext cx="7950" cy="14493"/>
            </a:xfrm>
            <a:custGeom>
              <a:avLst/>
              <a:gdLst/>
              <a:ahLst/>
              <a:cxnLst/>
              <a:rect l="l" t="t" r="r" b="b"/>
              <a:pathLst>
                <a:path w="147" h="268" extrusionOk="0">
                  <a:moveTo>
                    <a:pt x="134" y="0"/>
                  </a:moveTo>
                  <a:cubicBezTo>
                    <a:pt x="109" y="99"/>
                    <a:pt x="61" y="191"/>
                    <a:pt x="1" y="267"/>
                  </a:cubicBezTo>
                  <a:cubicBezTo>
                    <a:pt x="86" y="242"/>
                    <a:pt x="147" y="165"/>
                    <a:pt x="147" y="73"/>
                  </a:cubicBezTo>
                  <a:cubicBezTo>
                    <a:pt x="147" y="48"/>
                    <a:pt x="144" y="22"/>
                    <a:pt x="134"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26;p36">
              <a:extLst>
                <a:ext uri="{FF2B5EF4-FFF2-40B4-BE49-F238E27FC236}">
                  <a16:creationId xmlns:a16="http://schemas.microsoft.com/office/drawing/2014/main" id="{96D2FBFF-4802-8A2D-5343-7383D52200E5}"/>
                </a:ext>
              </a:extLst>
            </p:cNvPr>
            <p:cNvSpPr/>
            <p:nvPr/>
          </p:nvSpPr>
          <p:spPr>
            <a:xfrm>
              <a:off x="4575994" y="1463060"/>
              <a:ext cx="22065" cy="22227"/>
            </a:xfrm>
            <a:custGeom>
              <a:avLst/>
              <a:gdLst/>
              <a:ahLst/>
              <a:cxnLst/>
              <a:rect l="l" t="t" r="r" b="b"/>
              <a:pathLst>
                <a:path w="408" h="411" extrusionOk="0">
                  <a:moveTo>
                    <a:pt x="204" y="1"/>
                  </a:moveTo>
                  <a:cubicBezTo>
                    <a:pt x="90" y="1"/>
                    <a:pt x="1" y="93"/>
                    <a:pt x="1" y="207"/>
                  </a:cubicBezTo>
                  <a:cubicBezTo>
                    <a:pt x="1" y="318"/>
                    <a:pt x="90" y="411"/>
                    <a:pt x="204" y="411"/>
                  </a:cubicBezTo>
                  <a:cubicBezTo>
                    <a:pt x="315" y="411"/>
                    <a:pt x="407" y="318"/>
                    <a:pt x="407" y="207"/>
                  </a:cubicBezTo>
                  <a:cubicBezTo>
                    <a:pt x="407" y="93"/>
                    <a:pt x="315" y="1"/>
                    <a:pt x="204" y="1"/>
                  </a:cubicBezTo>
                  <a:close/>
                </a:path>
              </a:pathLst>
            </a:custGeom>
            <a:solidFill>
              <a:srgbClr val="F0F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27;p36">
              <a:extLst>
                <a:ext uri="{FF2B5EF4-FFF2-40B4-BE49-F238E27FC236}">
                  <a16:creationId xmlns:a16="http://schemas.microsoft.com/office/drawing/2014/main" id="{24106B37-54A2-52DE-6A10-2C14BB21ED2D}"/>
                </a:ext>
              </a:extLst>
            </p:cNvPr>
            <p:cNvSpPr/>
            <p:nvPr/>
          </p:nvSpPr>
          <p:spPr>
            <a:xfrm>
              <a:off x="4590109" y="1470307"/>
              <a:ext cx="7950" cy="14493"/>
            </a:xfrm>
            <a:custGeom>
              <a:avLst/>
              <a:gdLst/>
              <a:ahLst/>
              <a:cxnLst/>
              <a:rect l="l" t="t" r="r" b="b"/>
              <a:pathLst>
                <a:path w="147" h="268" extrusionOk="0">
                  <a:moveTo>
                    <a:pt x="134" y="0"/>
                  </a:moveTo>
                  <a:cubicBezTo>
                    <a:pt x="108" y="99"/>
                    <a:pt x="61" y="191"/>
                    <a:pt x="0" y="267"/>
                  </a:cubicBezTo>
                  <a:cubicBezTo>
                    <a:pt x="86" y="242"/>
                    <a:pt x="146" y="165"/>
                    <a:pt x="146" y="73"/>
                  </a:cubicBezTo>
                  <a:cubicBezTo>
                    <a:pt x="146" y="48"/>
                    <a:pt x="143" y="22"/>
                    <a:pt x="134"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28;p36">
              <a:extLst>
                <a:ext uri="{FF2B5EF4-FFF2-40B4-BE49-F238E27FC236}">
                  <a16:creationId xmlns:a16="http://schemas.microsoft.com/office/drawing/2014/main" id="{F3C1338B-EBC4-C148-A0AE-06A56FAAACA1}"/>
                </a:ext>
              </a:extLst>
            </p:cNvPr>
            <p:cNvSpPr/>
            <p:nvPr/>
          </p:nvSpPr>
          <p:spPr>
            <a:xfrm>
              <a:off x="4048768" y="1835888"/>
              <a:ext cx="731053" cy="148612"/>
            </a:xfrm>
            <a:custGeom>
              <a:avLst/>
              <a:gdLst/>
              <a:ahLst/>
              <a:cxnLst/>
              <a:rect l="l" t="t" r="r" b="b"/>
              <a:pathLst>
                <a:path w="13518" h="2748" extrusionOk="0">
                  <a:moveTo>
                    <a:pt x="2253" y="0"/>
                  </a:moveTo>
                  <a:cubicBezTo>
                    <a:pt x="1154" y="0"/>
                    <a:pt x="1129" y="515"/>
                    <a:pt x="83" y="540"/>
                  </a:cubicBezTo>
                  <a:cubicBezTo>
                    <a:pt x="36" y="543"/>
                    <a:pt x="1" y="581"/>
                    <a:pt x="1" y="626"/>
                  </a:cubicBezTo>
                  <a:lnTo>
                    <a:pt x="1" y="2662"/>
                  </a:lnTo>
                  <a:cubicBezTo>
                    <a:pt x="1" y="2710"/>
                    <a:pt x="39" y="2748"/>
                    <a:pt x="83" y="2748"/>
                  </a:cubicBezTo>
                  <a:lnTo>
                    <a:pt x="13435" y="2748"/>
                  </a:lnTo>
                  <a:cubicBezTo>
                    <a:pt x="13479" y="2748"/>
                    <a:pt x="13517" y="2710"/>
                    <a:pt x="13517" y="2662"/>
                  </a:cubicBezTo>
                  <a:lnTo>
                    <a:pt x="13517" y="626"/>
                  </a:lnTo>
                  <a:cubicBezTo>
                    <a:pt x="13517" y="581"/>
                    <a:pt x="13482" y="543"/>
                    <a:pt x="13435" y="540"/>
                  </a:cubicBezTo>
                  <a:cubicBezTo>
                    <a:pt x="12390" y="515"/>
                    <a:pt x="12364" y="0"/>
                    <a:pt x="11265" y="0"/>
                  </a:cubicBezTo>
                  <a:cubicBezTo>
                    <a:pt x="10137" y="0"/>
                    <a:pt x="10137" y="543"/>
                    <a:pt x="9013" y="543"/>
                  </a:cubicBezTo>
                  <a:cubicBezTo>
                    <a:pt x="7885" y="543"/>
                    <a:pt x="7885" y="0"/>
                    <a:pt x="6761" y="0"/>
                  </a:cubicBezTo>
                  <a:cubicBezTo>
                    <a:pt x="5633" y="0"/>
                    <a:pt x="5633" y="543"/>
                    <a:pt x="4505" y="543"/>
                  </a:cubicBezTo>
                  <a:cubicBezTo>
                    <a:pt x="3381" y="543"/>
                    <a:pt x="3381" y="0"/>
                    <a:pt x="2253"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29;p36">
              <a:extLst>
                <a:ext uri="{FF2B5EF4-FFF2-40B4-BE49-F238E27FC236}">
                  <a16:creationId xmlns:a16="http://schemas.microsoft.com/office/drawing/2014/main" id="{1D4C1896-24B2-D7F6-1B29-8327D2F235D9}"/>
                </a:ext>
              </a:extLst>
            </p:cNvPr>
            <p:cNvSpPr/>
            <p:nvPr/>
          </p:nvSpPr>
          <p:spPr>
            <a:xfrm>
              <a:off x="4048768" y="1851517"/>
              <a:ext cx="731053" cy="132983"/>
            </a:xfrm>
            <a:custGeom>
              <a:avLst/>
              <a:gdLst/>
              <a:ahLst/>
              <a:cxnLst/>
              <a:rect l="l" t="t" r="r" b="b"/>
              <a:pathLst>
                <a:path w="13518" h="2459" extrusionOk="0">
                  <a:moveTo>
                    <a:pt x="12431" y="0"/>
                  </a:moveTo>
                  <a:lnTo>
                    <a:pt x="12431" y="696"/>
                  </a:lnTo>
                  <a:cubicBezTo>
                    <a:pt x="12431" y="1369"/>
                    <a:pt x="11885" y="1916"/>
                    <a:pt x="11211" y="1916"/>
                  </a:cubicBezTo>
                  <a:lnTo>
                    <a:pt x="1" y="1916"/>
                  </a:lnTo>
                  <a:lnTo>
                    <a:pt x="1" y="2376"/>
                  </a:lnTo>
                  <a:cubicBezTo>
                    <a:pt x="1" y="2421"/>
                    <a:pt x="39" y="2459"/>
                    <a:pt x="83" y="2459"/>
                  </a:cubicBezTo>
                  <a:lnTo>
                    <a:pt x="13435" y="2459"/>
                  </a:lnTo>
                  <a:cubicBezTo>
                    <a:pt x="13479" y="2459"/>
                    <a:pt x="13517" y="2421"/>
                    <a:pt x="13517" y="2376"/>
                  </a:cubicBezTo>
                  <a:lnTo>
                    <a:pt x="13517" y="337"/>
                  </a:lnTo>
                  <a:cubicBezTo>
                    <a:pt x="13517" y="292"/>
                    <a:pt x="13482" y="254"/>
                    <a:pt x="13435" y="254"/>
                  </a:cubicBezTo>
                  <a:cubicBezTo>
                    <a:pt x="12952" y="242"/>
                    <a:pt x="12685" y="124"/>
                    <a:pt x="12431"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30;p36">
              <a:extLst>
                <a:ext uri="{FF2B5EF4-FFF2-40B4-BE49-F238E27FC236}">
                  <a16:creationId xmlns:a16="http://schemas.microsoft.com/office/drawing/2014/main" id="{F62CDEA4-528B-CB07-C88A-6EA2F18C6DE1}"/>
                </a:ext>
              </a:extLst>
            </p:cNvPr>
            <p:cNvSpPr/>
            <p:nvPr/>
          </p:nvSpPr>
          <p:spPr>
            <a:xfrm>
              <a:off x="4525159" y="1884506"/>
              <a:ext cx="230273" cy="51376"/>
            </a:xfrm>
            <a:custGeom>
              <a:avLst/>
              <a:gdLst/>
              <a:ahLst/>
              <a:cxnLst/>
              <a:rect l="l" t="t" r="r" b="b"/>
              <a:pathLst>
                <a:path w="4258" h="950" extrusionOk="0">
                  <a:moveTo>
                    <a:pt x="2456" y="0"/>
                  </a:moveTo>
                  <a:cubicBezTo>
                    <a:pt x="1846" y="0"/>
                    <a:pt x="1525" y="153"/>
                    <a:pt x="1243" y="292"/>
                  </a:cubicBezTo>
                  <a:cubicBezTo>
                    <a:pt x="973" y="419"/>
                    <a:pt x="719" y="543"/>
                    <a:pt x="204" y="543"/>
                  </a:cubicBezTo>
                  <a:cubicBezTo>
                    <a:pt x="90" y="543"/>
                    <a:pt x="1" y="635"/>
                    <a:pt x="1" y="747"/>
                  </a:cubicBezTo>
                  <a:cubicBezTo>
                    <a:pt x="1" y="858"/>
                    <a:pt x="90" y="950"/>
                    <a:pt x="204" y="950"/>
                  </a:cubicBezTo>
                  <a:cubicBezTo>
                    <a:pt x="814" y="950"/>
                    <a:pt x="1135" y="794"/>
                    <a:pt x="1417" y="658"/>
                  </a:cubicBezTo>
                  <a:cubicBezTo>
                    <a:pt x="1687" y="527"/>
                    <a:pt x="1938" y="407"/>
                    <a:pt x="2456" y="407"/>
                  </a:cubicBezTo>
                  <a:cubicBezTo>
                    <a:pt x="2974" y="407"/>
                    <a:pt x="3225" y="527"/>
                    <a:pt x="3495" y="658"/>
                  </a:cubicBezTo>
                  <a:cubicBezTo>
                    <a:pt x="3638" y="727"/>
                    <a:pt x="3784" y="797"/>
                    <a:pt x="3971" y="855"/>
                  </a:cubicBezTo>
                  <a:cubicBezTo>
                    <a:pt x="3990" y="860"/>
                    <a:pt x="4009" y="863"/>
                    <a:pt x="4028" y="863"/>
                  </a:cubicBezTo>
                  <a:cubicBezTo>
                    <a:pt x="4117" y="863"/>
                    <a:pt x="4199" y="804"/>
                    <a:pt x="4226" y="715"/>
                  </a:cubicBezTo>
                  <a:cubicBezTo>
                    <a:pt x="4257" y="607"/>
                    <a:pt x="4194" y="496"/>
                    <a:pt x="4086" y="464"/>
                  </a:cubicBezTo>
                  <a:cubicBezTo>
                    <a:pt x="3933" y="416"/>
                    <a:pt x="3806" y="356"/>
                    <a:pt x="3673" y="292"/>
                  </a:cubicBezTo>
                  <a:cubicBezTo>
                    <a:pt x="3387" y="153"/>
                    <a:pt x="3066" y="0"/>
                    <a:pt x="2456" y="0"/>
                  </a:cubicBezTo>
                  <a:close/>
                </a:path>
              </a:pathLst>
            </a:custGeom>
            <a:solidFill>
              <a:srgbClr val="DC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31;p36">
              <a:extLst>
                <a:ext uri="{FF2B5EF4-FFF2-40B4-BE49-F238E27FC236}">
                  <a16:creationId xmlns:a16="http://schemas.microsoft.com/office/drawing/2014/main" id="{B0C4F44E-F63F-9848-0A1D-EC8303375F8F}"/>
                </a:ext>
              </a:extLst>
            </p:cNvPr>
            <p:cNvSpPr/>
            <p:nvPr/>
          </p:nvSpPr>
          <p:spPr>
            <a:xfrm>
              <a:off x="4713466" y="1898567"/>
              <a:ext cx="41966" cy="32610"/>
            </a:xfrm>
            <a:custGeom>
              <a:avLst/>
              <a:gdLst/>
              <a:ahLst/>
              <a:cxnLst/>
              <a:rect l="l" t="t" r="r" b="b"/>
              <a:pathLst>
                <a:path w="776" h="603" extrusionOk="0">
                  <a:moveTo>
                    <a:pt x="127" y="1"/>
                  </a:moveTo>
                  <a:cubicBezTo>
                    <a:pt x="108" y="140"/>
                    <a:pt x="64" y="274"/>
                    <a:pt x="0" y="391"/>
                  </a:cubicBezTo>
                  <a:cubicBezTo>
                    <a:pt x="3" y="394"/>
                    <a:pt x="7" y="398"/>
                    <a:pt x="13" y="398"/>
                  </a:cubicBezTo>
                  <a:cubicBezTo>
                    <a:pt x="156" y="467"/>
                    <a:pt x="302" y="537"/>
                    <a:pt x="489" y="595"/>
                  </a:cubicBezTo>
                  <a:cubicBezTo>
                    <a:pt x="508" y="600"/>
                    <a:pt x="527" y="603"/>
                    <a:pt x="546" y="603"/>
                  </a:cubicBezTo>
                  <a:cubicBezTo>
                    <a:pt x="635" y="603"/>
                    <a:pt x="717" y="544"/>
                    <a:pt x="744" y="455"/>
                  </a:cubicBezTo>
                  <a:cubicBezTo>
                    <a:pt x="775" y="347"/>
                    <a:pt x="712" y="236"/>
                    <a:pt x="607" y="204"/>
                  </a:cubicBezTo>
                  <a:cubicBezTo>
                    <a:pt x="451" y="156"/>
                    <a:pt x="324" y="96"/>
                    <a:pt x="191" y="32"/>
                  </a:cubicBezTo>
                  <a:cubicBezTo>
                    <a:pt x="169" y="20"/>
                    <a:pt x="149" y="10"/>
                    <a:pt x="1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32;p36">
              <a:extLst>
                <a:ext uri="{FF2B5EF4-FFF2-40B4-BE49-F238E27FC236}">
                  <a16:creationId xmlns:a16="http://schemas.microsoft.com/office/drawing/2014/main" id="{C9F71DEC-1E67-575C-D2C8-F1C4536739EE}"/>
                </a:ext>
              </a:extLst>
            </p:cNvPr>
            <p:cNvSpPr/>
            <p:nvPr/>
          </p:nvSpPr>
          <p:spPr>
            <a:xfrm>
              <a:off x="4159578" y="1888778"/>
              <a:ext cx="265803" cy="51592"/>
            </a:xfrm>
            <a:custGeom>
              <a:avLst/>
              <a:gdLst/>
              <a:ahLst/>
              <a:cxnLst/>
              <a:rect l="l" t="t" r="r" b="b"/>
              <a:pathLst>
                <a:path w="4915" h="954" extrusionOk="0">
                  <a:moveTo>
                    <a:pt x="204" y="0"/>
                  </a:moveTo>
                  <a:cubicBezTo>
                    <a:pt x="93" y="0"/>
                    <a:pt x="1" y="93"/>
                    <a:pt x="1" y="204"/>
                  </a:cubicBezTo>
                  <a:cubicBezTo>
                    <a:pt x="1" y="318"/>
                    <a:pt x="93" y="410"/>
                    <a:pt x="204" y="410"/>
                  </a:cubicBezTo>
                  <a:cubicBezTo>
                    <a:pt x="722" y="410"/>
                    <a:pt x="973" y="531"/>
                    <a:pt x="1243" y="661"/>
                  </a:cubicBezTo>
                  <a:cubicBezTo>
                    <a:pt x="1526" y="798"/>
                    <a:pt x="1846" y="953"/>
                    <a:pt x="2456" y="953"/>
                  </a:cubicBezTo>
                  <a:cubicBezTo>
                    <a:pt x="3066" y="953"/>
                    <a:pt x="3390" y="798"/>
                    <a:pt x="3673" y="661"/>
                  </a:cubicBezTo>
                  <a:cubicBezTo>
                    <a:pt x="3940" y="531"/>
                    <a:pt x="4194" y="410"/>
                    <a:pt x="4712" y="410"/>
                  </a:cubicBezTo>
                  <a:cubicBezTo>
                    <a:pt x="4823" y="410"/>
                    <a:pt x="4915" y="318"/>
                    <a:pt x="4915" y="204"/>
                  </a:cubicBezTo>
                  <a:cubicBezTo>
                    <a:pt x="4915" y="93"/>
                    <a:pt x="4823" y="0"/>
                    <a:pt x="4712" y="0"/>
                  </a:cubicBezTo>
                  <a:cubicBezTo>
                    <a:pt x="4102" y="0"/>
                    <a:pt x="3778" y="156"/>
                    <a:pt x="3495" y="293"/>
                  </a:cubicBezTo>
                  <a:cubicBezTo>
                    <a:pt x="3228" y="423"/>
                    <a:pt x="2974" y="544"/>
                    <a:pt x="2456" y="544"/>
                  </a:cubicBezTo>
                  <a:cubicBezTo>
                    <a:pt x="1942" y="544"/>
                    <a:pt x="1688" y="423"/>
                    <a:pt x="1421" y="293"/>
                  </a:cubicBezTo>
                  <a:cubicBezTo>
                    <a:pt x="1135" y="156"/>
                    <a:pt x="814" y="0"/>
                    <a:pt x="204" y="0"/>
                  </a:cubicBezTo>
                  <a:close/>
                </a:path>
              </a:pathLst>
            </a:custGeom>
            <a:solidFill>
              <a:srgbClr val="DC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2199;p58">
            <a:extLst>
              <a:ext uri="{FF2B5EF4-FFF2-40B4-BE49-F238E27FC236}">
                <a16:creationId xmlns:a16="http://schemas.microsoft.com/office/drawing/2014/main" id="{6355FA2C-A6AC-08E7-8732-ED842BB34BBB}"/>
              </a:ext>
            </a:extLst>
          </p:cNvPr>
          <p:cNvGrpSpPr/>
          <p:nvPr/>
        </p:nvGrpSpPr>
        <p:grpSpPr>
          <a:xfrm>
            <a:off x="268420" y="3170553"/>
            <a:ext cx="820109" cy="760620"/>
            <a:chOff x="5581130" y="2394475"/>
            <a:chExt cx="416975" cy="416600"/>
          </a:xfrm>
        </p:grpSpPr>
        <p:sp>
          <p:nvSpPr>
            <p:cNvPr id="104" name="Google Shape;2200;p58">
              <a:extLst>
                <a:ext uri="{FF2B5EF4-FFF2-40B4-BE49-F238E27FC236}">
                  <a16:creationId xmlns:a16="http://schemas.microsoft.com/office/drawing/2014/main" id="{6026B132-695F-D197-AA5A-96B22EDFC493}"/>
                </a:ext>
              </a:extLst>
            </p:cNvPr>
            <p:cNvSpPr/>
            <p:nvPr/>
          </p:nvSpPr>
          <p:spPr>
            <a:xfrm>
              <a:off x="5950655" y="2620925"/>
              <a:ext cx="25575" cy="38575"/>
            </a:xfrm>
            <a:custGeom>
              <a:avLst/>
              <a:gdLst/>
              <a:ahLst/>
              <a:cxnLst/>
              <a:rect l="l" t="t" r="r" b="b"/>
              <a:pathLst>
                <a:path w="1023" h="1543" extrusionOk="0">
                  <a:moveTo>
                    <a:pt x="193" y="1"/>
                  </a:moveTo>
                  <a:lnTo>
                    <a:pt x="0" y="772"/>
                  </a:lnTo>
                  <a:lnTo>
                    <a:pt x="193" y="1542"/>
                  </a:lnTo>
                  <a:lnTo>
                    <a:pt x="252" y="1542"/>
                  </a:lnTo>
                  <a:cubicBezTo>
                    <a:pt x="682" y="1542"/>
                    <a:pt x="1023" y="1201"/>
                    <a:pt x="1023" y="772"/>
                  </a:cubicBezTo>
                  <a:cubicBezTo>
                    <a:pt x="1023" y="342"/>
                    <a:pt x="682" y="1"/>
                    <a:pt x="252"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01;p58">
              <a:extLst>
                <a:ext uri="{FF2B5EF4-FFF2-40B4-BE49-F238E27FC236}">
                  <a16:creationId xmlns:a16="http://schemas.microsoft.com/office/drawing/2014/main" id="{A3655E45-1B4D-86C3-0A2F-21628B1E19A1}"/>
                </a:ext>
              </a:extLst>
            </p:cNvPr>
            <p:cNvSpPr/>
            <p:nvPr/>
          </p:nvSpPr>
          <p:spPr>
            <a:xfrm>
              <a:off x="5928405" y="2550875"/>
              <a:ext cx="22250" cy="114925"/>
            </a:xfrm>
            <a:custGeom>
              <a:avLst/>
              <a:gdLst/>
              <a:ahLst/>
              <a:cxnLst/>
              <a:rect l="l" t="t" r="r" b="b"/>
              <a:pathLst>
                <a:path w="890" h="4597" extrusionOk="0">
                  <a:moveTo>
                    <a:pt x="60" y="1"/>
                  </a:moveTo>
                  <a:lnTo>
                    <a:pt x="60" y="3425"/>
                  </a:lnTo>
                  <a:cubicBezTo>
                    <a:pt x="119" y="3677"/>
                    <a:pt x="1" y="3692"/>
                    <a:pt x="30" y="3959"/>
                  </a:cubicBezTo>
                  <a:lnTo>
                    <a:pt x="223" y="4596"/>
                  </a:lnTo>
                  <a:cubicBezTo>
                    <a:pt x="223" y="4596"/>
                    <a:pt x="505" y="2803"/>
                    <a:pt x="860" y="2803"/>
                  </a:cubicBezTo>
                  <a:lnTo>
                    <a:pt x="890" y="2803"/>
                  </a:lnTo>
                  <a:lnTo>
                    <a:pt x="890"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02;p58">
              <a:extLst>
                <a:ext uri="{FF2B5EF4-FFF2-40B4-BE49-F238E27FC236}">
                  <a16:creationId xmlns:a16="http://schemas.microsoft.com/office/drawing/2014/main" id="{3767B88A-A219-A2F3-4A49-FAC62A3B8426}"/>
                </a:ext>
              </a:extLst>
            </p:cNvPr>
            <p:cNvSpPr/>
            <p:nvPr/>
          </p:nvSpPr>
          <p:spPr>
            <a:xfrm>
              <a:off x="5933955" y="2620925"/>
              <a:ext cx="21525" cy="44875"/>
            </a:xfrm>
            <a:custGeom>
              <a:avLst/>
              <a:gdLst/>
              <a:ahLst/>
              <a:cxnLst/>
              <a:rect l="l" t="t" r="r" b="b"/>
              <a:pathLst>
                <a:path w="861" h="1795" extrusionOk="0">
                  <a:moveTo>
                    <a:pt x="638" y="1"/>
                  </a:moveTo>
                  <a:cubicBezTo>
                    <a:pt x="283" y="1"/>
                    <a:pt x="1" y="282"/>
                    <a:pt x="1" y="623"/>
                  </a:cubicBezTo>
                  <a:lnTo>
                    <a:pt x="1" y="1542"/>
                  </a:lnTo>
                  <a:lnTo>
                    <a:pt x="861" y="1794"/>
                  </a:lnTo>
                  <a:lnTo>
                    <a:pt x="861"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03;p58">
              <a:extLst>
                <a:ext uri="{FF2B5EF4-FFF2-40B4-BE49-F238E27FC236}">
                  <a16:creationId xmlns:a16="http://schemas.microsoft.com/office/drawing/2014/main" id="{D51DF256-E16C-5635-B5E4-DF1D05B0C7FA}"/>
                </a:ext>
              </a:extLst>
            </p:cNvPr>
            <p:cNvSpPr/>
            <p:nvPr/>
          </p:nvSpPr>
          <p:spPr>
            <a:xfrm>
              <a:off x="5588555" y="2659475"/>
              <a:ext cx="383250" cy="119375"/>
            </a:xfrm>
            <a:custGeom>
              <a:avLst/>
              <a:gdLst/>
              <a:ahLst/>
              <a:cxnLst/>
              <a:rect l="l" t="t" r="r" b="b"/>
              <a:pathLst>
                <a:path w="15330" h="4775" extrusionOk="0">
                  <a:moveTo>
                    <a:pt x="2268" y="0"/>
                  </a:moveTo>
                  <a:cubicBezTo>
                    <a:pt x="1572" y="0"/>
                    <a:pt x="919" y="208"/>
                    <a:pt x="371" y="564"/>
                  </a:cubicBezTo>
                  <a:cubicBezTo>
                    <a:pt x="45" y="771"/>
                    <a:pt x="0" y="1231"/>
                    <a:pt x="267" y="1513"/>
                  </a:cubicBezTo>
                  <a:lnTo>
                    <a:pt x="460" y="1705"/>
                  </a:lnTo>
                  <a:cubicBezTo>
                    <a:pt x="493" y="1672"/>
                    <a:pt x="543" y="1656"/>
                    <a:pt x="606" y="1656"/>
                  </a:cubicBezTo>
                  <a:cubicBezTo>
                    <a:pt x="1447" y="1656"/>
                    <a:pt x="4714" y="4388"/>
                    <a:pt x="4507" y="4774"/>
                  </a:cubicBezTo>
                  <a:lnTo>
                    <a:pt x="11593" y="4774"/>
                  </a:lnTo>
                  <a:cubicBezTo>
                    <a:pt x="11367" y="4378"/>
                    <a:pt x="14582" y="1417"/>
                    <a:pt x="15251" y="1417"/>
                  </a:cubicBezTo>
                  <a:cubicBezTo>
                    <a:pt x="15283" y="1417"/>
                    <a:pt x="15309" y="1424"/>
                    <a:pt x="15329" y="1438"/>
                  </a:cubicBezTo>
                  <a:lnTo>
                    <a:pt x="15210" y="890"/>
                  </a:lnTo>
                  <a:cubicBezTo>
                    <a:pt x="15092" y="371"/>
                    <a:pt x="14632" y="0"/>
                    <a:pt x="14099"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04;p58">
              <a:extLst>
                <a:ext uri="{FF2B5EF4-FFF2-40B4-BE49-F238E27FC236}">
                  <a16:creationId xmlns:a16="http://schemas.microsoft.com/office/drawing/2014/main" id="{1B2C21B7-43E3-8E35-96EC-AF4223194D85}"/>
                </a:ext>
              </a:extLst>
            </p:cNvPr>
            <p:cNvSpPr/>
            <p:nvPr/>
          </p:nvSpPr>
          <p:spPr>
            <a:xfrm>
              <a:off x="5929880" y="2394475"/>
              <a:ext cx="20775" cy="24125"/>
            </a:xfrm>
            <a:custGeom>
              <a:avLst/>
              <a:gdLst/>
              <a:ahLst/>
              <a:cxnLst/>
              <a:rect l="l" t="t" r="r" b="b"/>
              <a:pathLst>
                <a:path w="831" h="965" extrusionOk="0">
                  <a:moveTo>
                    <a:pt x="75" y="1"/>
                  </a:moveTo>
                  <a:cubicBezTo>
                    <a:pt x="30" y="1"/>
                    <a:pt x="1" y="30"/>
                    <a:pt x="1" y="90"/>
                  </a:cubicBezTo>
                  <a:lnTo>
                    <a:pt x="1" y="964"/>
                  </a:lnTo>
                  <a:lnTo>
                    <a:pt x="831" y="964"/>
                  </a:lnTo>
                  <a:lnTo>
                    <a:pt x="831" y="90"/>
                  </a:lnTo>
                  <a:cubicBezTo>
                    <a:pt x="831" y="30"/>
                    <a:pt x="801" y="1"/>
                    <a:pt x="757"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05;p58">
              <a:extLst>
                <a:ext uri="{FF2B5EF4-FFF2-40B4-BE49-F238E27FC236}">
                  <a16:creationId xmlns:a16="http://schemas.microsoft.com/office/drawing/2014/main" id="{02553385-DCA2-0350-A9B5-3FB078881007}"/>
                </a:ext>
              </a:extLst>
            </p:cNvPr>
            <p:cNvSpPr/>
            <p:nvPr/>
          </p:nvSpPr>
          <p:spPr>
            <a:xfrm>
              <a:off x="5882455" y="2415225"/>
              <a:ext cx="115650" cy="143825"/>
            </a:xfrm>
            <a:custGeom>
              <a:avLst/>
              <a:gdLst/>
              <a:ahLst/>
              <a:cxnLst/>
              <a:rect l="l" t="t" r="r" b="b"/>
              <a:pathLst>
                <a:path w="4626" h="5753" extrusionOk="0">
                  <a:moveTo>
                    <a:pt x="89" y="1"/>
                  </a:moveTo>
                  <a:cubicBezTo>
                    <a:pt x="30" y="1"/>
                    <a:pt x="0" y="45"/>
                    <a:pt x="0" y="90"/>
                  </a:cubicBezTo>
                  <a:lnTo>
                    <a:pt x="0" y="5190"/>
                  </a:lnTo>
                  <a:lnTo>
                    <a:pt x="297" y="5753"/>
                  </a:lnTo>
                  <a:lnTo>
                    <a:pt x="4537" y="5753"/>
                  </a:lnTo>
                  <a:cubicBezTo>
                    <a:pt x="4581" y="5753"/>
                    <a:pt x="4626" y="5723"/>
                    <a:pt x="4626" y="5679"/>
                  </a:cubicBezTo>
                  <a:lnTo>
                    <a:pt x="4626" y="90"/>
                  </a:lnTo>
                  <a:cubicBezTo>
                    <a:pt x="4626" y="45"/>
                    <a:pt x="4581" y="1"/>
                    <a:pt x="4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06;p58">
              <a:extLst>
                <a:ext uri="{FF2B5EF4-FFF2-40B4-BE49-F238E27FC236}">
                  <a16:creationId xmlns:a16="http://schemas.microsoft.com/office/drawing/2014/main" id="{CF915C03-C4DB-5558-71ED-111618A08123}"/>
                </a:ext>
              </a:extLst>
            </p:cNvPr>
            <p:cNvSpPr/>
            <p:nvPr/>
          </p:nvSpPr>
          <p:spPr>
            <a:xfrm>
              <a:off x="5620430" y="2510850"/>
              <a:ext cx="313550" cy="236475"/>
            </a:xfrm>
            <a:custGeom>
              <a:avLst/>
              <a:gdLst/>
              <a:ahLst/>
              <a:cxnLst/>
              <a:rect l="l" t="t" r="r" b="b"/>
              <a:pathLst>
                <a:path w="12542" h="9459" extrusionOk="0">
                  <a:moveTo>
                    <a:pt x="608" y="1"/>
                  </a:moveTo>
                  <a:cubicBezTo>
                    <a:pt x="267" y="1"/>
                    <a:pt x="0" y="312"/>
                    <a:pt x="44" y="653"/>
                  </a:cubicBezTo>
                  <a:lnTo>
                    <a:pt x="415" y="3351"/>
                  </a:lnTo>
                  <a:cubicBezTo>
                    <a:pt x="489" y="3870"/>
                    <a:pt x="445" y="4404"/>
                    <a:pt x="267" y="4908"/>
                  </a:cubicBezTo>
                  <a:lnTo>
                    <a:pt x="252" y="4952"/>
                  </a:lnTo>
                  <a:cubicBezTo>
                    <a:pt x="89" y="5441"/>
                    <a:pt x="460" y="5945"/>
                    <a:pt x="978" y="5945"/>
                  </a:cubicBezTo>
                  <a:lnTo>
                    <a:pt x="993" y="5945"/>
                  </a:lnTo>
                  <a:cubicBezTo>
                    <a:pt x="2624" y="5945"/>
                    <a:pt x="4003" y="7072"/>
                    <a:pt x="4388" y="8584"/>
                  </a:cubicBezTo>
                  <a:cubicBezTo>
                    <a:pt x="4522" y="9088"/>
                    <a:pt x="4981" y="9459"/>
                    <a:pt x="5515" y="9459"/>
                  </a:cubicBezTo>
                  <a:lnTo>
                    <a:pt x="7857" y="9459"/>
                  </a:lnTo>
                  <a:cubicBezTo>
                    <a:pt x="8257" y="9459"/>
                    <a:pt x="8643" y="9237"/>
                    <a:pt x="8850" y="8881"/>
                  </a:cubicBezTo>
                  <a:lnTo>
                    <a:pt x="10200" y="6524"/>
                  </a:lnTo>
                  <a:cubicBezTo>
                    <a:pt x="10407" y="6168"/>
                    <a:pt x="10793" y="5945"/>
                    <a:pt x="11193" y="5945"/>
                  </a:cubicBezTo>
                  <a:lnTo>
                    <a:pt x="12542" y="5945"/>
                  </a:lnTo>
                  <a:lnTo>
                    <a:pt x="12542" y="5797"/>
                  </a:lnTo>
                  <a:cubicBezTo>
                    <a:pt x="12542" y="2595"/>
                    <a:pt x="9948" y="1"/>
                    <a:pt x="6745"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07;p58">
              <a:extLst>
                <a:ext uri="{FF2B5EF4-FFF2-40B4-BE49-F238E27FC236}">
                  <a16:creationId xmlns:a16="http://schemas.microsoft.com/office/drawing/2014/main" id="{41BF017D-0255-770E-6044-A4F8F714C9CC}"/>
                </a:ext>
              </a:extLst>
            </p:cNvPr>
            <p:cNvSpPr/>
            <p:nvPr/>
          </p:nvSpPr>
          <p:spPr>
            <a:xfrm>
              <a:off x="5731980" y="2519000"/>
              <a:ext cx="202000" cy="228325"/>
            </a:xfrm>
            <a:custGeom>
              <a:avLst/>
              <a:gdLst/>
              <a:ahLst/>
              <a:cxnLst/>
              <a:rect l="l" t="t" r="r" b="b"/>
              <a:pathLst>
                <a:path w="8080" h="9133" extrusionOk="0">
                  <a:moveTo>
                    <a:pt x="4181" y="1"/>
                  </a:moveTo>
                  <a:lnTo>
                    <a:pt x="4181" y="1"/>
                  </a:lnTo>
                  <a:cubicBezTo>
                    <a:pt x="5723" y="1039"/>
                    <a:pt x="6746" y="2803"/>
                    <a:pt x="6746" y="4804"/>
                  </a:cubicBezTo>
                  <a:cubicBezTo>
                    <a:pt x="6746" y="4878"/>
                    <a:pt x="6672" y="4952"/>
                    <a:pt x="6597" y="4952"/>
                  </a:cubicBezTo>
                  <a:lnTo>
                    <a:pt x="5397" y="4952"/>
                  </a:lnTo>
                  <a:cubicBezTo>
                    <a:pt x="4981" y="4952"/>
                    <a:pt x="4611" y="5160"/>
                    <a:pt x="4403" y="5516"/>
                  </a:cubicBezTo>
                  <a:lnTo>
                    <a:pt x="3039" y="7888"/>
                  </a:lnTo>
                  <a:cubicBezTo>
                    <a:pt x="2847" y="8243"/>
                    <a:pt x="2461" y="8451"/>
                    <a:pt x="2046" y="8451"/>
                  </a:cubicBezTo>
                  <a:lnTo>
                    <a:pt x="0" y="8451"/>
                  </a:lnTo>
                  <a:cubicBezTo>
                    <a:pt x="193" y="8866"/>
                    <a:pt x="593" y="9133"/>
                    <a:pt x="1053" y="9133"/>
                  </a:cubicBezTo>
                  <a:lnTo>
                    <a:pt x="3395" y="9133"/>
                  </a:lnTo>
                  <a:cubicBezTo>
                    <a:pt x="3795" y="9133"/>
                    <a:pt x="4181" y="8911"/>
                    <a:pt x="4388" y="8555"/>
                  </a:cubicBezTo>
                  <a:lnTo>
                    <a:pt x="5738" y="6198"/>
                  </a:lnTo>
                  <a:cubicBezTo>
                    <a:pt x="5945" y="5842"/>
                    <a:pt x="6331" y="5619"/>
                    <a:pt x="6731" y="5619"/>
                  </a:cubicBezTo>
                  <a:lnTo>
                    <a:pt x="8080" y="5619"/>
                  </a:lnTo>
                  <a:lnTo>
                    <a:pt x="8080" y="5471"/>
                  </a:lnTo>
                  <a:cubicBezTo>
                    <a:pt x="8080" y="2936"/>
                    <a:pt x="6449" y="787"/>
                    <a:pt x="4181" y="1"/>
                  </a:cubicBezTo>
                  <a:close/>
                </a:path>
              </a:pathLst>
            </a:custGeom>
            <a:solidFill>
              <a:srgbClr val="005374">
                <a:alpha val="3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08;p58">
              <a:extLst>
                <a:ext uri="{FF2B5EF4-FFF2-40B4-BE49-F238E27FC236}">
                  <a16:creationId xmlns:a16="http://schemas.microsoft.com/office/drawing/2014/main" id="{A6AAE621-826D-D9DD-E814-493B30098A35}"/>
                </a:ext>
              </a:extLst>
            </p:cNvPr>
            <p:cNvSpPr/>
            <p:nvPr/>
          </p:nvSpPr>
          <p:spPr>
            <a:xfrm>
              <a:off x="5581130" y="2683200"/>
              <a:ext cx="128250" cy="127875"/>
            </a:xfrm>
            <a:custGeom>
              <a:avLst/>
              <a:gdLst/>
              <a:ahLst/>
              <a:cxnLst/>
              <a:rect l="l" t="t" r="r" b="b"/>
              <a:pathLst>
                <a:path w="5130" h="5115" extrusionOk="0">
                  <a:moveTo>
                    <a:pt x="2565" y="0"/>
                  </a:moveTo>
                  <a:cubicBezTo>
                    <a:pt x="1157" y="0"/>
                    <a:pt x="1" y="1142"/>
                    <a:pt x="1" y="2565"/>
                  </a:cubicBezTo>
                  <a:cubicBezTo>
                    <a:pt x="1" y="3973"/>
                    <a:pt x="1157" y="5115"/>
                    <a:pt x="2565" y="5115"/>
                  </a:cubicBezTo>
                  <a:cubicBezTo>
                    <a:pt x="3974" y="5115"/>
                    <a:pt x="5130" y="3973"/>
                    <a:pt x="5130" y="2565"/>
                  </a:cubicBezTo>
                  <a:cubicBezTo>
                    <a:pt x="5130" y="1142"/>
                    <a:pt x="3974" y="0"/>
                    <a:pt x="2565"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09;p58">
              <a:extLst>
                <a:ext uri="{FF2B5EF4-FFF2-40B4-BE49-F238E27FC236}">
                  <a16:creationId xmlns:a16="http://schemas.microsoft.com/office/drawing/2014/main" id="{B286C501-0CD4-D1F9-F94D-726A095F0DF1}"/>
                </a:ext>
              </a:extLst>
            </p:cNvPr>
            <p:cNvSpPr/>
            <p:nvPr/>
          </p:nvSpPr>
          <p:spPr>
            <a:xfrm>
              <a:off x="5601155" y="2683925"/>
              <a:ext cx="108225" cy="127150"/>
            </a:xfrm>
            <a:custGeom>
              <a:avLst/>
              <a:gdLst/>
              <a:ahLst/>
              <a:cxnLst/>
              <a:rect l="l" t="t" r="r" b="b"/>
              <a:pathLst>
                <a:path w="4329" h="5086" extrusionOk="0">
                  <a:moveTo>
                    <a:pt x="2194" y="1"/>
                  </a:moveTo>
                  <a:cubicBezTo>
                    <a:pt x="2683" y="475"/>
                    <a:pt x="2980" y="1128"/>
                    <a:pt x="2980" y="1854"/>
                  </a:cubicBezTo>
                  <a:cubicBezTo>
                    <a:pt x="2980" y="3277"/>
                    <a:pt x="1838" y="4419"/>
                    <a:pt x="430" y="4419"/>
                  </a:cubicBezTo>
                  <a:cubicBezTo>
                    <a:pt x="282" y="4419"/>
                    <a:pt x="134" y="4404"/>
                    <a:pt x="0" y="4389"/>
                  </a:cubicBezTo>
                  <a:lnTo>
                    <a:pt x="0" y="4389"/>
                  </a:lnTo>
                  <a:cubicBezTo>
                    <a:pt x="460" y="4819"/>
                    <a:pt x="1082" y="5086"/>
                    <a:pt x="1764" y="5086"/>
                  </a:cubicBezTo>
                  <a:cubicBezTo>
                    <a:pt x="3187" y="5086"/>
                    <a:pt x="4329" y="3944"/>
                    <a:pt x="4329" y="2536"/>
                  </a:cubicBezTo>
                  <a:cubicBezTo>
                    <a:pt x="4329" y="1261"/>
                    <a:pt x="3395" y="208"/>
                    <a:pt x="2194"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10;p58">
              <a:extLst>
                <a:ext uri="{FF2B5EF4-FFF2-40B4-BE49-F238E27FC236}">
                  <a16:creationId xmlns:a16="http://schemas.microsoft.com/office/drawing/2014/main" id="{D21A323A-2883-7F3C-AFCA-C70744115136}"/>
                </a:ext>
              </a:extLst>
            </p:cNvPr>
            <p:cNvSpPr/>
            <p:nvPr/>
          </p:nvSpPr>
          <p:spPr>
            <a:xfrm>
              <a:off x="5604855" y="2706900"/>
              <a:ext cx="80825" cy="80450"/>
            </a:xfrm>
            <a:custGeom>
              <a:avLst/>
              <a:gdLst/>
              <a:ahLst/>
              <a:cxnLst/>
              <a:rect l="l" t="t" r="r" b="b"/>
              <a:pathLst>
                <a:path w="3233" h="3218" extrusionOk="0">
                  <a:moveTo>
                    <a:pt x="1616" y="1"/>
                  </a:moveTo>
                  <a:cubicBezTo>
                    <a:pt x="727" y="1"/>
                    <a:pt x="0" y="727"/>
                    <a:pt x="0" y="1617"/>
                  </a:cubicBezTo>
                  <a:cubicBezTo>
                    <a:pt x="0" y="2506"/>
                    <a:pt x="727" y="3218"/>
                    <a:pt x="1616" y="3218"/>
                  </a:cubicBezTo>
                  <a:cubicBezTo>
                    <a:pt x="2506" y="3218"/>
                    <a:pt x="3232" y="2506"/>
                    <a:pt x="3232" y="1617"/>
                  </a:cubicBezTo>
                  <a:cubicBezTo>
                    <a:pt x="3232" y="727"/>
                    <a:pt x="2506" y="1"/>
                    <a:pt x="161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11;p58">
              <a:extLst>
                <a:ext uri="{FF2B5EF4-FFF2-40B4-BE49-F238E27FC236}">
                  <a16:creationId xmlns:a16="http://schemas.microsoft.com/office/drawing/2014/main" id="{A2867A63-B9D6-C0A4-C51E-F38504CFE056}"/>
                </a:ext>
              </a:extLst>
            </p:cNvPr>
            <p:cNvSpPr/>
            <p:nvPr/>
          </p:nvSpPr>
          <p:spPr>
            <a:xfrm>
              <a:off x="5869855" y="2683200"/>
              <a:ext cx="128250" cy="127875"/>
            </a:xfrm>
            <a:custGeom>
              <a:avLst/>
              <a:gdLst/>
              <a:ahLst/>
              <a:cxnLst/>
              <a:rect l="l" t="t" r="r" b="b"/>
              <a:pathLst>
                <a:path w="5130" h="5115" extrusionOk="0">
                  <a:moveTo>
                    <a:pt x="2565" y="0"/>
                  </a:moveTo>
                  <a:cubicBezTo>
                    <a:pt x="1157" y="0"/>
                    <a:pt x="0" y="1142"/>
                    <a:pt x="0" y="2565"/>
                  </a:cubicBezTo>
                  <a:cubicBezTo>
                    <a:pt x="0" y="3973"/>
                    <a:pt x="1157" y="5115"/>
                    <a:pt x="2565" y="5115"/>
                  </a:cubicBezTo>
                  <a:cubicBezTo>
                    <a:pt x="3988" y="5115"/>
                    <a:pt x="5130" y="3973"/>
                    <a:pt x="5130" y="2565"/>
                  </a:cubicBezTo>
                  <a:cubicBezTo>
                    <a:pt x="5130" y="1142"/>
                    <a:pt x="3988" y="0"/>
                    <a:pt x="2565"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12;p58">
              <a:extLst>
                <a:ext uri="{FF2B5EF4-FFF2-40B4-BE49-F238E27FC236}">
                  <a16:creationId xmlns:a16="http://schemas.microsoft.com/office/drawing/2014/main" id="{EF7D9E8C-A267-6FDB-3F36-59237A6471B2}"/>
                </a:ext>
              </a:extLst>
            </p:cNvPr>
            <p:cNvSpPr/>
            <p:nvPr/>
          </p:nvSpPr>
          <p:spPr>
            <a:xfrm>
              <a:off x="5889855" y="2683925"/>
              <a:ext cx="108250" cy="127150"/>
            </a:xfrm>
            <a:custGeom>
              <a:avLst/>
              <a:gdLst/>
              <a:ahLst/>
              <a:cxnLst/>
              <a:rect l="l" t="t" r="r" b="b"/>
              <a:pathLst>
                <a:path w="4330" h="5086" extrusionOk="0">
                  <a:moveTo>
                    <a:pt x="2195" y="1"/>
                  </a:moveTo>
                  <a:cubicBezTo>
                    <a:pt x="2684" y="475"/>
                    <a:pt x="2981" y="1128"/>
                    <a:pt x="2981" y="1854"/>
                  </a:cubicBezTo>
                  <a:cubicBezTo>
                    <a:pt x="2981" y="3277"/>
                    <a:pt x="1839" y="4419"/>
                    <a:pt x="431" y="4419"/>
                  </a:cubicBezTo>
                  <a:cubicBezTo>
                    <a:pt x="282" y="4419"/>
                    <a:pt x="134" y="4404"/>
                    <a:pt x="1" y="4389"/>
                  </a:cubicBezTo>
                  <a:lnTo>
                    <a:pt x="1" y="4389"/>
                  </a:lnTo>
                  <a:cubicBezTo>
                    <a:pt x="460" y="4819"/>
                    <a:pt x="1083" y="5086"/>
                    <a:pt x="1765" y="5086"/>
                  </a:cubicBezTo>
                  <a:cubicBezTo>
                    <a:pt x="3188" y="5086"/>
                    <a:pt x="4330" y="3944"/>
                    <a:pt x="4330" y="2536"/>
                  </a:cubicBezTo>
                  <a:cubicBezTo>
                    <a:pt x="4330" y="1261"/>
                    <a:pt x="3396" y="208"/>
                    <a:pt x="2195"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13;p58">
              <a:extLst>
                <a:ext uri="{FF2B5EF4-FFF2-40B4-BE49-F238E27FC236}">
                  <a16:creationId xmlns:a16="http://schemas.microsoft.com/office/drawing/2014/main" id="{0BE2B364-F204-062C-6697-CDEE742B0037}"/>
                </a:ext>
              </a:extLst>
            </p:cNvPr>
            <p:cNvSpPr/>
            <p:nvPr/>
          </p:nvSpPr>
          <p:spPr>
            <a:xfrm>
              <a:off x="5893555" y="2706900"/>
              <a:ext cx="80825" cy="80450"/>
            </a:xfrm>
            <a:custGeom>
              <a:avLst/>
              <a:gdLst/>
              <a:ahLst/>
              <a:cxnLst/>
              <a:rect l="l" t="t" r="r" b="b"/>
              <a:pathLst>
                <a:path w="3233" h="3218" extrusionOk="0">
                  <a:moveTo>
                    <a:pt x="1617" y="1"/>
                  </a:moveTo>
                  <a:cubicBezTo>
                    <a:pt x="727" y="1"/>
                    <a:pt x="1" y="727"/>
                    <a:pt x="1" y="1617"/>
                  </a:cubicBezTo>
                  <a:cubicBezTo>
                    <a:pt x="1" y="2506"/>
                    <a:pt x="727" y="3218"/>
                    <a:pt x="1617" y="3218"/>
                  </a:cubicBezTo>
                  <a:cubicBezTo>
                    <a:pt x="2506" y="3218"/>
                    <a:pt x="3233" y="2506"/>
                    <a:pt x="3233" y="1617"/>
                  </a:cubicBezTo>
                  <a:cubicBezTo>
                    <a:pt x="3233" y="727"/>
                    <a:pt x="2506" y="1"/>
                    <a:pt x="1617"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14;p58">
              <a:extLst>
                <a:ext uri="{FF2B5EF4-FFF2-40B4-BE49-F238E27FC236}">
                  <a16:creationId xmlns:a16="http://schemas.microsoft.com/office/drawing/2014/main" id="{5E6E4BAE-73CD-24F7-22E1-C3D1BA73A075}"/>
                </a:ext>
              </a:extLst>
            </p:cNvPr>
            <p:cNvSpPr/>
            <p:nvPr/>
          </p:nvSpPr>
          <p:spPr>
            <a:xfrm>
              <a:off x="5916180" y="2730550"/>
              <a:ext cx="35600" cy="33375"/>
            </a:xfrm>
            <a:custGeom>
              <a:avLst/>
              <a:gdLst/>
              <a:ahLst/>
              <a:cxnLst/>
              <a:rect l="l" t="t" r="r" b="b"/>
              <a:pathLst>
                <a:path w="1424" h="1335" extrusionOk="0">
                  <a:moveTo>
                    <a:pt x="964" y="0"/>
                  </a:moveTo>
                  <a:cubicBezTo>
                    <a:pt x="856" y="0"/>
                    <a:pt x="749" y="41"/>
                    <a:pt x="667" y="122"/>
                  </a:cubicBezTo>
                  <a:lnTo>
                    <a:pt x="178" y="612"/>
                  </a:lnTo>
                  <a:cubicBezTo>
                    <a:pt x="15" y="775"/>
                    <a:pt x="0" y="1042"/>
                    <a:pt x="163" y="1205"/>
                  </a:cubicBezTo>
                  <a:lnTo>
                    <a:pt x="178" y="1219"/>
                  </a:lnTo>
                  <a:cubicBezTo>
                    <a:pt x="256" y="1297"/>
                    <a:pt x="358" y="1335"/>
                    <a:pt x="460" y="1335"/>
                  </a:cubicBezTo>
                  <a:cubicBezTo>
                    <a:pt x="572" y="1335"/>
                    <a:pt x="686" y="1290"/>
                    <a:pt x="771" y="1205"/>
                  </a:cubicBezTo>
                  <a:lnTo>
                    <a:pt x="1260" y="715"/>
                  </a:lnTo>
                  <a:cubicBezTo>
                    <a:pt x="1423" y="552"/>
                    <a:pt x="1423" y="285"/>
                    <a:pt x="1260" y="122"/>
                  </a:cubicBezTo>
                  <a:cubicBezTo>
                    <a:pt x="1179" y="41"/>
                    <a:pt x="1071"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15;p58">
              <a:extLst>
                <a:ext uri="{FF2B5EF4-FFF2-40B4-BE49-F238E27FC236}">
                  <a16:creationId xmlns:a16="http://schemas.microsoft.com/office/drawing/2014/main" id="{3A944B91-AA2E-DC1D-95A9-20866A5785AE}"/>
                </a:ext>
              </a:extLst>
            </p:cNvPr>
            <p:cNvSpPr/>
            <p:nvPr/>
          </p:nvSpPr>
          <p:spPr>
            <a:xfrm>
              <a:off x="5939905" y="2735075"/>
              <a:ext cx="11875" cy="21150"/>
            </a:xfrm>
            <a:custGeom>
              <a:avLst/>
              <a:gdLst/>
              <a:ahLst/>
              <a:cxnLst/>
              <a:rect l="l" t="t" r="r" b="b"/>
              <a:pathLst>
                <a:path w="475" h="846" extrusionOk="0">
                  <a:moveTo>
                    <a:pt x="356" y="1"/>
                  </a:moveTo>
                  <a:cubicBezTo>
                    <a:pt x="326" y="312"/>
                    <a:pt x="193" y="609"/>
                    <a:pt x="0" y="846"/>
                  </a:cubicBezTo>
                  <a:lnTo>
                    <a:pt x="311" y="534"/>
                  </a:lnTo>
                  <a:cubicBezTo>
                    <a:pt x="460" y="386"/>
                    <a:pt x="474" y="164"/>
                    <a:pt x="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16;p58">
              <a:extLst>
                <a:ext uri="{FF2B5EF4-FFF2-40B4-BE49-F238E27FC236}">
                  <a16:creationId xmlns:a16="http://schemas.microsoft.com/office/drawing/2014/main" id="{3C5A9A70-6C0E-1D68-EDD4-E737A7CD8113}"/>
                </a:ext>
              </a:extLst>
            </p:cNvPr>
            <p:cNvSpPr/>
            <p:nvPr/>
          </p:nvSpPr>
          <p:spPr>
            <a:xfrm>
              <a:off x="5627455" y="2730550"/>
              <a:ext cx="35600" cy="33375"/>
            </a:xfrm>
            <a:custGeom>
              <a:avLst/>
              <a:gdLst/>
              <a:ahLst/>
              <a:cxnLst/>
              <a:rect l="l" t="t" r="r" b="b"/>
              <a:pathLst>
                <a:path w="1424" h="1335" extrusionOk="0">
                  <a:moveTo>
                    <a:pt x="964" y="0"/>
                  </a:moveTo>
                  <a:cubicBezTo>
                    <a:pt x="857" y="0"/>
                    <a:pt x="749" y="41"/>
                    <a:pt x="668" y="122"/>
                  </a:cubicBezTo>
                  <a:lnTo>
                    <a:pt x="179" y="612"/>
                  </a:lnTo>
                  <a:cubicBezTo>
                    <a:pt x="16" y="775"/>
                    <a:pt x="1" y="1042"/>
                    <a:pt x="164" y="1205"/>
                  </a:cubicBezTo>
                  <a:cubicBezTo>
                    <a:pt x="164" y="1205"/>
                    <a:pt x="164" y="1219"/>
                    <a:pt x="164" y="1219"/>
                  </a:cubicBezTo>
                  <a:cubicBezTo>
                    <a:pt x="249" y="1297"/>
                    <a:pt x="354" y="1335"/>
                    <a:pt x="458" y="1335"/>
                  </a:cubicBezTo>
                  <a:cubicBezTo>
                    <a:pt x="573" y="1335"/>
                    <a:pt x="686" y="1290"/>
                    <a:pt x="772" y="1205"/>
                  </a:cubicBezTo>
                  <a:lnTo>
                    <a:pt x="1261" y="715"/>
                  </a:lnTo>
                  <a:cubicBezTo>
                    <a:pt x="1424" y="552"/>
                    <a:pt x="1424" y="285"/>
                    <a:pt x="1261" y="122"/>
                  </a:cubicBezTo>
                  <a:cubicBezTo>
                    <a:pt x="1179" y="41"/>
                    <a:pt x="1072"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217;p58">
              <a:extLst>
                <a:ext uri="{FF2B5EF4-FFF2-40B4-BE49-F238E27FC236}">
                  <a16:creationId xmlns:a16="http://schemas.microsoft.com/office/drawing/2014/main" id="{F3E9F055-C822-1F17-E5F5-7D375E99A71D}"/>
                </a:ext>
              </a:extLst>
            </p:cNvPr>
            <p:cNvSpPr/>
            <p:nvPr/>
          </p:nvSpPr>
          <p:spPr>
            <a:xfrm>
              <a:off x="5651180" y="2735075"/>
              <a:ext cx="11875" cy="21150"/>
            </a:xfrm>
            <a:custGeom>
              <a:avLst/>
              <a:gdLst/>
              <a:ahLst/>
              <a:cxnLst/>
              <a:rect l="l" t="t" r="r" b="b"/>
              <a:pathLst>
                <a:path w="475" h="846" extrusionOk="0">
                  <a:moveTo>
                    <a:pt x="356" y="1"/>
                  </a:moveTo>
                  <a:lnTo>
                    <a:pt x="356" y="1"/>
                  </a:lnTo>
                  <a:cubicBezTo>
                    <a:pt x="327" y="312"/>
                    <a:pt x="193" y="609"/>
                    <a:pt x="0" y="846"/>
                  </a:cubicBezTo>
                  <a:lnTo>
                    <a:pt x="312" y="534"/>
                  </a:lnTo>
                  <a:cubicBezTo>
                    <a:pt x="460" y="386"/>
                    <a:pt x="475" y="164"/>
                    <a:pt x="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218;p58">
              <a:extLst>
                <a:ext uri="{FF2B5EF4-FFF2-40B4-BE49-F238E27FC236}">
                  <a16:creationId xmlns:a16="http://schemas.microsoft.com/office/drawing/2014/main" id="{FF58E5EC-CA6B-D666-C1AC-350E0FDD1C8B}"/>
                </a:ext>
              </a:extLst>
            </p:cNvPr>
            <p:cNvSpPr/>
            <p:nvPr/>
          </p:nvSpPr>
          <p:spPr>
            <a:xfrm>
              <a:off x="5675280" y="2634275"/>
              <a:ext cx="209775" cy="87850"/>
            </a:xfrm>
            <a:custGeom>
              <a:avLst/>
              <a:gdLst/>
              <a:ahLst/>
              <a:cxnLst/>
              <a:rect l="l" t="t" r="r" b="b"/>
              <a:pathLst>
                <a:path w="8391" h="3514" extrusionOk="0">
                  <a:moveTo>
                    <a:pt x="0" y="0"/>
                  </a:moveTo>
                  <a:cubicBezTo>
                    <a:pt x="148" y="149"/>
                    <a:pt x="311" y="252"/>
                    <a:pt x="504" y="341"/>
                  </a:cubicBezTo>
                  <a:cubicBezTo>
                    <a:pt x="1794" y="860"/>
                    <a:pt x="2817" y="1972"/>
                    <a:pt x="3173" y="3395"/>
                  </a:cubicBezTo>
                  <a:cubicBezTo>
                    <a:pt x="3187" y="3469"/>
                    <a:pt x="3247" y="3514"/>
                    <a:pt x="3321" y="3514"/>
                  </a:cubicBezTo>
                  <a:lnTo>
                    <a:pt x="5663" y="3514"/>
                  </a:lnTo>
                  <a:cubicBezTo>
                    <a:pt x="5708" y="3514"/>
                    <a:pt x="5752" y="3484"/>
                    <a:pt x="5782" y="3440"/>
                  </a:cubicBezTo>
                  <a:lnTo>
                    <a:pt x="7146" y="1083"/>
                  </a:lnTo>
                  <a:cubicBezTo>
                    <a:pt x="7413" y="593"/>
                    <a:pt x="7872" y="252"/>
                    <a:pt x="8391" y="89"/>
                  </a:cubicBezTo>
                  <a:lnTo>
                    <a:pt x="7576" y="89"/>
                  </a:lnTo>
                  <a:cubicBezTo>
                    <a:pt x="7442" y="89"/>
                    <a:pt x="7324" y="60"/>
                    <a:pt x="7220"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219;p58">
              <a:extLst>
                <a:ext uri="{FF2B5EF4-FFF2-40B4-BE49-F238E27FC236}">
                  <a16:creationId xmlns:a16="http://schemas.microsoft.com/office/drawing/2014/main" id="{1804A6C0-452E-72C3-B7FC-9C7995972F80}"/>
                </a:ext>
              </a:extLst>
            </p:cNvPr>
            <p:cNvSpPr/>
            <p:nvPr/>
          </p:nvSpPr>
          <p:spPr>
            <a:xfrm>
              <a:off x="5750130" y="2629075"/>
              <a:ext cx="134925" cy="93050"/>
            </a:xfrm>
            <a:custGeom>
              <a:avLst/>
              <a:gdLst/>
              <a:ahLst/>
              <a:cxnLst/>
              <a:rect l="l" t="t" r="r" b="b"/>
              <a:pathLst>
                <a:path w="5397" h="3722" extrusionOk="0">
                  <a:moveTo>
                    <a:pt x="4908" y="1"/>
                  </a:moveTo>
                  <a:lnTo>
                    <a:pt x="4226" y="208"/>
                  </a:lnTo>
                  <a:lnTo>
                    <a:pt x="3114" y="208"/>
                  </a:lnTo>
                  <a:cubicBezTo>
                    <a:pt x="2995" y="327"/>
                    <a:pt x="2892" y="475"/>
                    <a:pt x="2803" y="623"/>
                  </a:cubicBezTo>
                  <a:lnTo>
                    <a:pt x="1735" y="2477"/>
                  </a:lnTo>
                  <a:cubicBezTo>
                    <a:pt x="1528" y="2832"/>
                    <a:pt x="1157" y="3055"/>
                    <a:pt x="742" y="3055"/>
                  </a:cubicBezTo>
                  <a:lnTo>
                    <a:pt x="1" y="3055"/>
                  </a:lnTo>
                  <a:cubicBezTo>
                    <a:pt x="75" y="3233"/>
                    <a:pt x="134" y="3410"/>
                    <a:pt x="179" y="3603"/>
                  </a:cubicBezTo>
                  <a:cubicBezTo>
                    <a:pt x="193" y="3677"/>
                    <a:pt x="253" y="3722"/>
                    <a:pt x="327" y="3722"/>
                  </a:cubicBezTo>
                  <a:lnTo>
                    <a:pt x="2669" y="3722"/>
                  </a:lnTo>
                  <a:cubicBezTo>
                    <a:pt x="2714" y="3722"/>
                    <a:pt x="2758" y="3692"/>
                    <a:pt x="2788" y="3648"/>
                  </a:cubicBezTo>
                  <a:lnTo>
                    <a:pt x="4152" y="1291"/>
                  </a:lnTo>
                  <a:cubicBezTo>
                    <a:pt x="4419" y="801"/>
                    <a:pt x="4878" y="460"/>
                    <a:pt x="5397" y="297"/>
                  </a:cubicBezTo>
                  <a:lnTo>
                    <a:pt x="5382" y="297"/>
                  </a:lnTo>
                  <a:lnTo>
                    <a:pt x="4908" y="1"/>
                  </a:lnTo>
                  <a:close/>
                </a:path>
              </a:pathLst>
            </a:custGeom>
            <a:solidFill>
              <a:srgbClr val="005374">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220;p58">
              <a:extLst>
                <a:ext uri="{FF2B5EF4-FFF2-40B4-BE49-F238E27FC236}">
                  <a16:creationId xmlns:a16="http://schemas.microsoft.com/office/drawing/2014/main" id="{7F016AD5-B302-8449-C5D4-3E2F54BB4760}"/>
                </a:ext>
              </a:extLst>
            </p:cNvPr>
            <p:cNvSpPr/>
            <p:nvPr/>
          </p:nvSpPr>
          <p:spPr>
            <a:xfrm>
              <a:off x="5661930" y="2536050"/>
              <a:ext cx="111575" cy="98250"/>
            </a:xfrm>
            <a:custGeom>
              <a:avLst/>
              <a:gdLst/>
              <a:ahLst/>
              <a:cxnLst/>
              <a:rect l="l" t="t" r="r" b="b"/>
              <a:pathLst>
                <a:path w="4463" h="3930" extrusionOk="0">
                  <a:moveTo>
                    <a:pt x="2491" y="1"/>
                  </a:moveTo>
                  <a:cubicBezTo>
                    <a:pt x="1587" y="1"/>
                    <a:pt x="786" y="579"/>
                    <a:pt x="504" y="1424"/>
                  </a:cubicBezTo>
                  <a:lnTo>
                    <a:pt x="178" y="2373"/>
                  </a:lnTo>
                  <a:cubicBezTo>
                    <a:pt x="0" y="2936"/>
                    <a:pt x="149" y="3529"/>
                    <a:pt x="534" y="3929"/>
                  </a:cubicBezTo>
                  <a:lnTo>
                    <a:pt x="4463" y="3929"/>
                  </a:lnTo>
                  <a:lnTo>
                    <a:pt x="3870"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221;p58">
              <a:extLst>
                <a:ext uri="{FF2B5EF4-FFF2-40B4-BE49-F238E27FC236}">
                  <a16:creationId xmlns:a16="http://schemas.microsoft.com/office/drawing/2014/main" id="{9DEA1265-9FBD-58CE-1D61-FC80733A09CF}"/>
                </a:ext>
              </a:extLst>
            </p:cNvPr>
            <p:cNvSpPr/>
            <p:nvPr/>
          </p:nvSpPr>
          <p:spPr>
            <a:xfrm>
              <a:off x="5666005" y="2617600"/>
              <a:ext cx="107500" cy="16700"/>
            </a:xfrm>
            <a:custGeom>
              <a:avLst/>
              <a:gdLst/>
              <a:ahLst/>
              <a:cxnLst/>
              <a:rect l="l" t="t" r="r" b="b"/>
              <a:pathLst>
                <a:path w="4300" h="668" extrusionOk="0">
                  <a:moveTo>
                    <a:pt x="0" y="0"/>
                  </a:moveTo>
                  <a:cubicBezTo>
                    <a:pt x="60" y="252"/>
                    <a:pt x="193" y="475"/>
                    <a:pt x="371" y="667"/>
                  </a:cubicBezTo>
                  <a:lnTo>
                    <a:pt x="4300" y="667"/>
                  </a:lnTo>
                  <a:lnTo>
                    <a:pt x="4137"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22;p58">
              <a:extLst>
                <a:ext uri="{FF2B5EF4-FFF2-40B4-BE49-F238E27FC236}">
                  <a16:creationId xmlns:a16="http://schemas.microsoft.com/office/drawing/2014/main" id="{6C4C7225-BAB3-77AA-1B83-C045E3B5F4F1}"/>
                </a:ext>
              </a:extLst>
            </p:cNvPr>
            <p:cNvSpPr/>
            <p:nvPr/>
          </p:nvSpPr>
          <p:spPr>
            <a:xfrm>
              <a:off x="5770155" y="2536050"/>
              <a:ext cx="126775" cy="98250"/>
            </a:xfrm>
            <a:custGeom>
              <a:avLst/>
              <a:gdLst/>
              <a:ahLst/>
              <a:cxnLst/>
              <a:rect l="l" t="t" r="r" b="b"/>
              <a:pathLst>
                <a:path w="5071" h="3930" extrusionOk="0">
                  <a:moveTo>
                    <a:pt x="0" y="1"/>
                  </a:moveTo>
                  <a:lnTo>
                    <a:pt x="1423" y="3929"/>
                  </a:lnTo>
                  <a:lnTo>
                    <a:pt x="3425" y="3929"/>
                  </a:lnTo>
                  <a:lnTo>
                    <a:pt x="5070" y="2714"/>
                  </a:lnTo>
                  <a:cubicBezTo>
                    <a:pt x="4300" y="1113"/>
                    <a:pt x="2654" y="1"/>
                    <a:pt x="756"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223;p58">
              <a:extLst>
                <a:ext uri="{FF2B5EF4-FFF2-40B4-BE49-F238E27FC236}">
                  <a16:creationId xmlns:a16="http://schemas.microsoft.com/office/drawing/2014/main" id="{D84CCF05-10AA-279D-E7E3-A4C5EF41F668}"/>
                </a:ext>
              </a:extLst>
            </p:cNvPr>
            <p:cNvSpPr/>
            <p:nvPr/>
          </p:nvSpPr>
          <p:spPr>
            <a:xfrm>
              <a:off x="5801280" y="2617600"/>
              <a:ext cx="54500" cy="16700"/>
            </a:xfrm>
            <a:custGeom>
              <a:avLst/>
              <a:gdLst/>
              <a:ahLst/>
              <a:cxnLst/>
              <a:rect l="l" t="t" r="r" b="b"/>
              <a:pathLst>
                <a:path w="2180" h="668" extrusionOk="0">
                  <a:moveTo>
                    <a:pt x="1" y="0"/>
                  </a:moveTo>
                  <a:lnTo>
                    <a:pt x="178" y="667"/>
                  </a:lnTo>
                  <a:lnTo>
                    <a:pt x="2180" y="667"/>
                  </a:lnTo>
                  <a:cubicBezTo>
                    <a:pt x="2180" y="667"/>
                    <a:pt x="1987" y="0"/>
                    <a:pt x="1987"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224;p58">
              <a:extLst>
                <a:ext uri="{FF2B5EF4-FFF2-40B4-BE49-F238E27FC236}">
                  <a16:creationId xmlns:a16="http://schemas.microsoft.com/office/drawing/2014/main" id="{83C43DA6-226F-4ABA-47EF-7FE018907ABC}"/>
                </a:ext>
              </a:extLst>
            </p:cNvPr>
            <p:cNvSpPr/>
            <p:nvPr/>
          </p:nvSpPr>
          <p:spPr>
            <a:xfrm>
              <a:off x="5825005" y="2541625"/>
              <a:ext cx="71925" cy="66725"/>
            </a:xfrm>
            <a:custGeom>
              <a:avLst/>
              <a:gdLst/>
              <a:ahLst/>
              <a:cxnLst/>
              <a:rect l="l" t="t" r="r" b="b"/>
              <a:pathLst>
                <a:path w="2877" h="2669" extrusionOk="0">
                  <a:moveTo>
                    <a:pt x="0" y="0"/>
                  </a:moveTo>
                  <a:cubicBezTo>
                    <a:pt x="801" y="563"/>
                    <a:pt x="1409" y="1379"/>
                    <a:pt x="1750" y="2313"/>
                  </a:cubicBezTo>
                  <a:lnTo>
                    <a:pt x="2402" y="2669"/>
                  </a:lnTo>
                  <a:cubicBezTo>
                    <a:pt x="2580" y="2669"/>
                    <a:pt x="2876" y="2491"/>
                    <a:pt x="2876" y="2491"/>
                  </a:cubicBezTo>
                  <a:cubicBezTo>
                    <a:pt x="2313" y="1320"/>
                    <a:pt x="1275" y="400"/>
                    <a:pt x="0"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225;p58">
              <a:extLst>
                <a:ext uri="{FF2B5EF4-FFF2-40B4-BE49-F238E27FC236}">
                  <a16:creationId xmlns:a16="http://schemas.microsoft.com/office/drawing/2014/main" id="{9EFAB36A-DC4D-80D3-88E9-0C45DC5DDB0E}"/>
                </a:ext>
              </a:extLst>
            </p:cNvPr>
            <p:cNvSpPr/>
            <p:nvPr/>
          </p:nvSpPr>
          <p:spPr>
            <a:xfrm>
              <a:off x="5770155" y="2660575"/>
              <a:ext cx="41525" cy="21150"/>
            </a:xfrm>
            <a:custGeom>
              <a:avLst/>
              <a:gdLst/>
              <a:ahLst/>
              <a:cxnLst/>
              <a:rect l="l" t="t" r="r" b="b"/>
              <a:pathLst>
                <a:path w="1661" h="846" extrusionOk="0">
                  <a:moveTo>
                    <a:pt x="430" y="1"/>
                  </a:moveTo>
                  <a:cubicBezTo>
                    <a:pt x="193" y="1"/>
                    <a:pt x="0" y="194"/>
                    <a:pt x="0" y="416"/>
                  </a:cubicBezTo>
                  <a:cubicBezTo>
                    <a:pt x="0" y="653"/>
                    <a:pt x="193" y="846"/>
                    <a:pt x="430" y="846"/>
                  </a:cubicBezTo>
                  <a:lnTo>
                    <a:pt x="1231" y="846"/>
                  </a:lnTo>
                  <a:cubicBezTo>
                    <a:pt x="1468" y="846"/>
                    <a:pt x="1661" y="653"/>
                    <a:pt x="1661" y="416"/>
                  </a:cubicBezTo>
                  <a:cubicBezTo>
                    <a:pt x="1661" y="194"/>
                    <a:pt x="1468" y="1"/>
                    <a:pt x="1231"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26;p58">
              <a:extLst>
                <a:ext uri="{FF2B5EF4-FFF2-40B4-BE49-F238E27FC236}">
                  <a16:creationId xmlns:a16="http://schemas.microsoft.com/office/drawing/2014/main" id="{AFE678DE-40F4-8861-B0A0-F4805D355CFB}"/>
                </a:ext>
              </a:extLst>
            </p:cNvPr>
            <p:cNvSpPr/>
            <p:nvPr/>
          </p:nvSpPr>
          <p:spPr>
            <a:xfrm>
              <a:off x="5798680" y="2664300"/>
              <a:ext cx="13000" cy="17425"/>
            </a:xfrm>
            <a:custGeom>
              <a:avLst/>
              <a:gdLst/>
              <a:ahLst/>
              <a:cxnLst/>
              <a:rect l="l" t="t" r="r" b="b"/>
              <a:pathLst>
                <a:path w="520" h="697" extrusionOk="0">
                  <a:moveTo>
                    <a:pt x="416" y="0"/>
                  </a:moveTo>
                  <a:lnTo>
                    <a:pt x="1" y="697"/>
                  </a:lnTo>
                  <a:lnTo>
                    <a:pt x="90" y="697"/>
                  </a:lnTo>
                  <a:cubicBezTo>
                    <a:pt x="327" y="697"/>
                    <a:pt x="520" y="504"/>
                    <a:pt x="520" y="267"/>
                  </a:cubicBezTo>
                  <a:cubicBezTo>
                    <a:pt x="520" y="163"/>
                    <a:pt x="475" y="74"/>
                    <a:pt x="416"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27;p58">
              <a:extLst>
                <a:ext uri="{FF2B5EF4-FFF2-40B4-BE49-F238E27FC236}">
                  <a16:creationId xmlns:a16="http://schemas.microsoft.com/office/drawing/2014/main" id="{AEF005B4-AA32-65FE-F2FC-397C3D365AF7}"/>
                </a:ext>
              </a:extLst>
            </p:cNvPr>
            <p:cNvSpPr/>
            <p:nvPr/>
          </p:nvSpPr>
          <p:spPr>
            <a:xfrm>
              <a:off x="5912480" y="2438575"/>
              <a:ext cx="57100" cy="97500"/>
            </a:xfrm>
            <a:custGeom>
              <a:avLst/>
              <a:gdLst/>
              <a:ahLst/>
              <a:cxnLst/>
              <a:rect l="l" t="t" r="r" b="b"/>
              <a:pathLst>
                <a:path w="2284" h="3900" extrusionOk="0">
                  <a:moveTo>
                    <a:pt x="904" y="1"/>
                  </a:moveTo>
                  <a:cubicBezTo>
                    <a:pt x="845" y="1"/>
                    <a:pt x="786" y="45"/>
                    <a:pt x="771" y="105"/>
                  </a:cubicBezTo>
                  <a:lnTo>
                    <a:pt x="30" y="2165"/>
                  </a:lnTo>
                  <a:cubicBezTo>
                    <a:pt x="0" y="2254"/>
                    <a:pt x="74" y="2358"/>
                    <a:pt x="163" y="2358"/>
                  </a:cubicBezTo>
                  <a:lnTo>
                    <a:pt x="875" y="2358"/>
                  </a:lnTo>
                  <a:cubicBezTo>
                    <a:pt x="904" y="2358"/>
                    <a:pt x="919" y="2373"/>
                    <a:pt x="904" y="2402"/>
                  </a:cubicBezTo>
                  <a:lnTo>
                    <a:pt x="415" y="3766"/>
                  </a:lnTo>
                  <a:cubicBezTo>
                    <a:pt x="400" y="3826"/>
                    <a:pt x="445" y="3900"/>
                    <a:pt x="504" y="3900"/>
                  </a:cubicBezTo>
                  <a:lnTo>
                    <a:pt x="830" y="3900"/>
                  </a:lnTo>
                  <a:cubicBezTo>
                    <a:pt x="860" y="3900"/>
                    <a:pt x="890" y="3885"/>
                    <a:pt x="904" y="3855"/>
                  </a:cubicBezTo>
                  <a:lnTo>
                    <a:pt x="2224" y="1780"/>
                  </a:lnTo>
                  <a:cubicBezTo>
                    <a:pt x="2283" y="1676"/>
                    <a:pt x="2224" y="1557"/>
                    <a:pt x="2105" y="1557"/>
                  </a:cubicBezTo>
                  <a:lnTo>
                    <a:pt x="1616" y="1557"/>
                  </a:lnTo>
                  <a:cubicBezTo>
                    <a:pt x="1512" y="1557"/>
                    <a:pt x="1438" y="1454"/>
                    <a:pt x="1468" y="1365"/>
                  </a:cubicBezTo>
                  <a:lnTo>
                    <a:pt x="1898" y="194"/>
                  </a:lnTo>
                  <a:cubicBezTo>
                    <a:pt x="1927" y="105"/>
                    <a:pt x="1853" y="1"/>
                    <a:pt x="1764"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28;p58">
              <a:extLst>
                <a:ext uri="{FF2B5EF4-FFF2-40B4-BE49-F238E27FC236}">
                  <a16:creationId xmlns:a16="http://schemas.microsoft.com/office/drawing/2014/main" id="{8393CDEC-5D0E-51E0-B4EB-77BE242AAF9F}"/>
                </a:ext>
              </a:extLst>
            </p:cNvPr>
            <p:cNvSpPr/>
            <p:nvPr/>
          </p:nvSpPr>
          <p:spPr>
            <a:xfrm>
              <a:off x="5964355" y="2477500"/>
              <a:ext cx="5225" cy="11150"/>
            </a:xfrm>
            <a:custGeom>
              <a:avLst/>
              <a:gdLst/>
              <a:ahLst/>
              <a:cxnLst/>
              <a:rect l="l" t="t" r="r" b="b"/>
              <a:pathLst>
                <a:path w="209" h="446" extrusionOk="0">
                  <a:moveTo>
                    <a:pt x="1" y="0"/>
                  </a:moveTo>
                  <a:lnTo>
                    <a:pt x="1" y="445"/>
                  </a:lnTo>
                  <a:lnTo>
                    <a:pt x="149" y="223"/>
                  </a:lnTo>
                  <a:cubicBezTo>
                    <a:pt x="208" y="119"/>
                    <a:pt x="149" y="0"/>
                    <a:pt x="30"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29;p58">
              <a:extLst>
                <a:ext uri="{FF2B5EF4-FFF2-40B4-BE49-F238E27FC236}">
                  <a16:creationId xmlns:a16="http://schemas.microsoft.com/office/drawing/2014/main" id="{C6B1EDE1-8C6C-F69C-4ABA-9818D6CA2220}"/>
                </a:ext>
              </a:extLst>
            </p:cNvPr>
            <p:cNvSpPr/>
            <p:nvPr/>
          </p:nvSpPr>
          <p:spPr>
            <a:xfrm>
              <a:off x="5748280" y="2536050"/>
              <a:ext cx="57475" cy="98250"/>
            </a:xfrm>
            <a:custGeom>
              <a:avLst/>
              <a:gdLst/>
              <a:ahLst/>
              <a:cxnLst/>
              <a:rect l="l" t="t" r="r" b="b"/>
              <a:pathLst>
                <a:path w="2299" h="3930" extrusionOk="0">
                  <a:moveTo>
                    <a:pt x="1" y="1"/>
                  </a:moveTo>
                  <a:lnTo>
                    <a:pt x="1009" y="3929"/>
                  </a:lnTo>
                  <a:lnTo>
                    <a:pt x="2298" y="3929"/>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30;p58">
              <a:extLst>
                <a:ext uri="{FF2B5EF4-FFF2-40B4-BE49-F238E27FC236}">
                  <a16:creationId xmlns:a16="http://schemas.microsoft.com/office/drawing/2014/main" id="{F847091A-EF02-A23D-9D4C-AA443A569299}"/>
                </a:ext>
              </a:extLst>
            </p:cNvPr>
            <p:cNvSpPr/>
            <p:nvPr/>
          </p:nvSpPr>
          <p:spPr>
            <a:xfrm>
              <a:off x="5769405" y="2617600"/>
              <a:ext cx="36350" cy="16700"/>
            </a:xfrm>
            <a:custGeom>
              <a:avLst/>
              <a:gdLst/>
              <a:ahLst/>
              <a:cxnLst/>
              <a:rect l="l" t="t" r="r" b="b"/>
              <a:pathLst>
                <a:path w="1454" h="668" extrusionOk="0">
                  <a:moveTo>
                    <a:pt x="1" y="0"/>
                  </a:moveTo>
                  <a:lnTo>
                    <a:pt x="164" y="667"/>
                  </a:lnTo>
                  <a:lnTo>
                    <a:pt x="1453" y="667"/>
                  </a:lnTo>
                  <a:lnTo>
                    <a:pt x="1276"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31;p58">
              <a:extLst>
                <a:ext uri="{FF2B5EF4-FFF2-40B4-BE49-F238E27FC236}">
                  <a16:creationId xmlns:a16="http://schemas.microsoft.com/office/drawing/2014/main" id="{9E482D33-89D5-1061-1E7A-87B0BFD49D17}"/>
                </a:ext>
              </a:extLst>
            </p:cNvPr>
            <p:cNvSpPr/>
            <p:nvPr/>
          </p:nvSpPr>
          <p:spPr>
            <a:xfrm>
              <a:off x="5846130" y="2599425"/>
              <a:ext cx="57475" cy="37100"/>
            </a:xfrm>
            <a:custGeom>
              <a:avLst/>
              <a:gdLst/>
              <a:ahLst/>
              <a:cxnLst/>
              <a:rect l="l" t="t" r="r" b="b"/>
              <a:pathLst>
                <a:path w="2299" h="1484" extrusionOk="0">
                  <a:moveTo>
                    <a:pt x="742" y="1"/>
                  </a:moveTo>
                  <a:cubicBezTo>
                    <a:pt x="327" y="1"/>
                    <a:pt x="0" y="327"/>
                    <a:pt x="0" y="742"/>
                  </a:cubicBezTo>
                  <a:cubicBezTo>
                    <a:pt x="0" y="1157"/>
                    <a:pt x="327" y="1483"/>
                    <a:pt x="742" y="1483"/>
                  </a:cubicBezTo>
                  <a:lnTo>
                    <a:pt x="1542" y="1483"/>
                  </a:lnTo>
                  <a:cubicBezTo>
                    <a:pt x="1957" y="1483"/>
                    <a:pt x="2298" y="1157"/>
                    <a:pt x="2298" y="742"/>
                  </a:cubicBezTo>
                  <a:cubicBezTo>
                    <a:pt x="2298" y="327"/>
                    <a:pt x="1957" y="1"/>
                    <a:pt x="1542"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2115;p58">
            <a:extLst>
              <a:ext uri="{FF2B5EF4-FFF2-40B4-BE49-F238E27FC236}">
                <a16:creationId xmlns:a16="http://schemas.microsoft.com/office/drawing/2014/main" id="{38907B5C-329D-8071-F252-5FC156B3B126}"/>
              </a:ext>
            </a:extLst>
          </p:cNvPr>
          <p:cNvGrpSpPr/>
          <p:nvPr/>
        </p:nvGrpSpPr>
        <p:grpSpPr>
          <a:xfrm>
            <a:off x="8006196" y="3299988"/>
            <a:ext cx="669533" cy="726411"/>
            <a:chOff x="3158380" y="2394475"/>
            <a:chExt cx="386200" cy="416600"/>
          </a:xfrm>
        </p:grpSpPr>
        <p:sp>
          <p:nvSpPr>
            <p:cNvPr id="137" name="Google Shape;2116;p58">
              <a:extLst>
                <a:ext uri="{FF2B5EF4-FFF2-40B4-BE49-F238E27FC236}">
                  <a16:creationId xmlns:a16="http://schemas.microsoft.com/office/drawing/2014/main" id="{AC793334-8BBC-EB6E-6F5A-36FDF4020956}"/>
                </a:ext>
              </a:extLst>
            </p:cNvPr>
            <p:cNvSpPr/>
            <p:nvPr/>
          </p:nvSpPr>
          <p:spPr>
            <a:xfrm>
              <a:off x="3170230" y="2684300"/>
              <a:ext cx="86750" cy="95650"/>
            </a:xfrm>
            <a:custGeom>
              <a:avLst/>
              <a:gdLst/>
              <a:ahLst/>
              <a:cxnLst/>
              <a:rect l="l" t="t" r="r" b="b"/>
              <a:pathLst>
                <a:path w="3470" h="3826" extrusionOk="0">
                  <a:moveTo>
                    <a:pt x="1157" y="1"/>
                  </a:moveTo>
                  <a:lnTo>
                    <a:pt x="1" y="3396"/>
                  </a:lnTo>
                  <a:lnTo>
                    <a:pt x="1127" y="3825"/>
                  </a:lnTo>
                  <a:lnTo>
                    <a:pt x="2254" y="3396"/>
                  </a:lnTo>
                  <a:lnTo>
                    <a:pt x="2269" y="3351"/>
                  </a:lnTo>
                  <a:cubicBezTo>
                    <a:pt x="2521" y="2817"/>
                    <a:pt x="2936" y="2387"/>
                    <a:pt x="3470" y="2135"/>
                  </a:cubicBezTo>
                  <a:cubicBezTo>
                    <a:pt x="3055" y="1898"/>
                    <a:pt x="2891" y="1231"/>
                    <a:pt x="2550" y="920"/>
                  </a:cubicBezTo>
                  <a:cubicBezTo>
                    <a:pt x="2106" y="534"/>
                    <a:pt x="1498" y="490"/>
                    <a:pt x="1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117;p58">
              <a:extLst>
                <a:ext uri="{FF2B5EF4-FFF2-40B4-BE49-F238E27FC236}">
                  <a16:creationId xmlns:a16="http://schemas.microsoft.com/office/drawing/2014/main" id="{D147CFC4-A9E9-86A5-1C91-A217D2EB045D}"/>
                </a:ext>
              </a:extLst>
            </p:cNvPr>
            <p:cNvSpPr/>
            <p:nvPr/>
          </p:nvSpPr>
          <p:spPr>
            <a:xfrm>
              <a:off x="3430030" y="2684300"/>
              <a:ext cx="86400" cy="94175"/>
            </a:xfrm>
            <a:custGeom>
              <a:avLst/>
              <a:gdLst/>
              <a:ahLst/>
              <a:cxnLst/>
              <a:rect l="l" t="t" r="r" b="b"/>
              <a:pathLst>
                <a:path w="3456" h="3767" extrusionOk="0">
                  <a:moveTo>
                    <a:pt x="2299" y="1"/>
                  </a:moveTo>
                  <a:cubicBezTo>
                    <a:pt x="2032" y="401"/>
                    <a:pt x="1439" y="594"/>
                    <a:pt x="1083" y="920"/>
                  </a:cubicBezTo>
                  <a:cubicBezTo>
                    <a:pt x="668" y="1320"/>
                    <a:pt x="505" y="1854"/>
                    <a:pt x="1" y="2135"/>
                  </a:cubicBezTo>
                  <a:cubicBezTo>
                    <a:pt x="520" y="2387"/>
                    <a:pt x="950" y="2817"/>
                    <a:pt x="1187" y="3351"/>
                  </a:cubicBezTo>
                  <a:lnTo>
                    <a:pt x="1216" y="3396"/>
                  </a:lnTo>
                  <a:lnTo>
                    <a:pt x="2239" y="3766"/>
                  </a:lnTo>
                  <a:lnTo>
                    <a:pt x="3455" y="3396"/>
                  </a:lnTo>
                  <a:lnTo>
                    <a:pt x="2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118;p58">
              <a:extLst>
                <a:ext uri="{FF2B5EF4-FFF2-40B4-BE49-F238E27FC236}">
                  <a16:creationId xmlns:a16="http://schemas.microsoft.com/office/drawing/2014/main" id="{65E98F4A-B3DC-0D69-A170-E32692F6C03E}"/>
                </a:ext>
              </a:extLst>
            </p:cNvPr>
            <p:cNvSpPr/>
            <p:nvPr/>
          </p:nvSpPr>
          <p:spPr>
            <a:xfrm>
              <a:off x="3169130" y="2402250"/>
              <a:ext cx="350250" cy="343600"/>
            </a:xfrm>
            <a:custGeom>
              <a:avLst/>
              <a:gdLst/>
              <a:ahLst/>
              <a:cxnLst/>
              <a:rect l="l" t="t" r="r" b="b"/>
              <a:pathLst>
                <a:path w="14010" h="13744" extrusionOk="0">
                  <a:moveTo>
                    <a:pt x="14010" y="1"/>
                  </a:moveTo>
                  <a:lnTo>
                    <a:pt x="6953" y="209"/>
                  </a:lnTo>
                  <a:cubicBezTo>
                    <a:pt x="3084" y="327"/>
                    <a:pt x="0" y="3500"/>
                    <a:pt x="0" y="7369"/>
                  </a:cubicBezTo>
                  <a:cubicBezTo>
                    <a:pt x="0" y="10215"/>
                    <a:pt x="1705" y="12661"/>
                    <a:pt x="4151" y="13744"/>
                  </a:cubicBezTo>
                  <a:lnTo>
                    <a:pt x="9770" y="13744"/>
                  </a:lnTo>
                  <a:cubicBezTo>
                    <a:pt x="12231" y="12676"/>
                    <a:pt x="13950" y="10230"/>
                    <a:pt x="13950" y="7369"/>
                  </a:cubicBezTo>
                  <a:cubicBezTo>
                    <a:pt x="13950" y="5709"/>
                    <a:pt x="13357" y="4182"/>
                    <a:pt x="12379" y="2981"/>
                  </a:cubicBezTo>
                  <a:lnTo>
                    <a:pt x="14010" y="2981"/>
                  </a:lnTo>
                  <a:lnTo>
                    <a:pt x="14010" y="1"/>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119;p58">
              <a:extLst>
                <a:ext uri="{FF2B5EF4-FFF2-40B4-BE49-F238E27FC236}">
                  <a16:creationId xmlns:a16="http://schemas.microsoft.com/office/drawing/2014/main" id="{70406723-30B4-26BC-0626-3228E48A790C}"/>
                </a:ext>
              </a:extLst>
            </p:cNvPr>
            <p:cNvSpPr/>
            <p:nvPr/>
          </p:nvSpPr>
          <p:spPr>
            <a:xfrm>
              <a:off x="3284380" y="2689125"/>
              <a:ext cx="117150" cy="71175"/>
            </a:xfrm>
            <a:custGeom>
              <a:avLst/>
              <a:gdLst/>
              <a:ahLst/>
              <a:cxnLst/>
              <a:rect l="l" t="t" r="r" b="b"/>
              <a:pathLst>
                <a:path w="4686" h="2847" extrusionOk="0">
                  <a:moveTo>
                    <a:pt x="1" y="0"/>
                  </a:moveTo>
                  <a:lnTo>
                    <a:pt x="475" y="2595"/>
                  </a:lnTo>
                  <a:cubicBezTo>
                    <a:pt x="1068" y="2758"/>
                    <a:pt x="1706" y="2847"/>
                    <a:pt x="2358" y="2847"/>
                  </a:cubicBezTo>
                  <a:cubicBezTo>
                    <a:pt x="3010" y="2847"/>
                    <a:pt x="3633" y="2773"/>
                    <a:pt x="4226" y="2610"/>
                  </a:cubicBezTo>
                  <a:lnTo>
                    <a:pt x="4685" y="0"/>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120;p58">
              <a:extLst>
                <a:ext uri="{FF2B5EF4-FFF2-40B4-BE49-F238E27FC236}">
                  <a16:creationId xmlns:a16="http://schemas.microsoft.com/office/drawing/2014/main" id="{9ED6F729-61F3-ACD0-5E45-03261E556D4D}"/>
                </a:ext>
              </a:extLst>
            </p:cNvPr>
            <p:cNvSpPr/>
            <p:nvPr/>
          </p:nvSpPr>
          <p:spPr>
            <a:xfrm>
              <a:off x="3292530" y="2724325"/>
              <a:ext cx="104925" cy="35975"/>
            </a:xfrm>
            <a:custGeom>
              <a:avLst/>
              <a:gdLst/>
              <a:ahLst/>
              <a:cxnLst/>
              <a:rect l="l" t="t" r="r" b="b"/>
              <a:pathLst>
                <a:path w="4197" h="1439" extrusionOk="0">
                  <a:moveTo>
                    <a:pt x="3900" y="1"/>
                  </a:moveTo>
                  <a:cubicBezTo>
                    <a:pt x="2936" y="490"/>
                    <a:pt x="1854" y="772"/>
                    <a:pt x="698" y="772"/>
                  </a:cubicBezTo>
                  <a:cubicBezTo>
                    <a:pt x="505" y="772"/>
                    <a:pt x="327" y="772"/>
                    <a:pt x="149" y="757"/>
                  </a:cubicBezTo>
                  <a:lnTo>
                    <a:pt x="1" y="950"/>
                  </a:lnTo>
                  <a:lnTo>
                    <a:pt x="149" y="1187"/>
                  </a:lnTo>
                  <a:cubicBezTo>
                    <a:pt x="742" y="1350"/>
                    <a:pt x="1380" y="1439"/>
                    <a:pt x="2032" y="1439"/>
                  </a:cubicBezTo>
                  <a:cubicBezTo>
                    <a:pt x="2684" y="1439"/>
                    <a:pt x="3307" y="1365"/>
                    <a:pt x="3900" y="1202"/>
                  </a:cubicBezTo>
                  <a:lnTo>
                    <a:pt x="4196" y="534"/>
                  </a:lnTo>
                  <a:lnTo>
                    <a:pt x="3900" y="1"/>
                  </a:lnTo>
                  <a:close/>
                </a:path>
              </a:pathLst>
            </a:custGeom>
            <a:solidFill>
              <a:srgbClr val="005374">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121;p58">
              <a:extLst>
                <a:ext uri="{FF2B5EF4-FFF2-40B4-BE49-F238E27FC236}">
                  <a16:creationId xmlns:a16="http://schemas.microsoft.com/office/drawing/2014/main" id="{2581A254-C80E-C7C0-7314-761F62DCA818}"/>
                </a:ext>
              </a:extLst>
            </p:cNvPr>
            <p:cNvSpPr/>
            <p:nvPr/>
          </p:nvSpPr>
          <p:spPr>
            <a:xfrm>
              <a:off x="3408180" y="2402250"/>
              <a:ext cx="118975" cy="343600"/>
            </a:xfrm>
            <a:custGeom>
              <a:avLst/>
              <a:gdLst/>
              <a:ahLst/>
              <a:cxnLst/>
              <a:rect l="l" t="t" r="r" b="b"/>
              <a:pathLst>
                <a:path w="4759" h="13744" extrusionOk="0">
                  <a:moveTo>
                    <a:pt x="4448" y="1"/>
                  </a:moveTo>
                  <a:lnTo>
                    <a:pt x="3099" y="45"/>
                  </a:lnTo>
                  <a:lnTo>
                    <a:pt x="3099" y="1483"/>
                  </a:lnTo>
                  <a:cubicBezTo>
                    <a:pt x="3099" y="1943"/>
                    <a:pt x="2728" y="2299"/>
                    <a:pt x="2283" y="2299"/>
                  </a:cubicBezTo>
                  <a:lnTo>
                    <a:pt x="1942" y="2299"/>
                  </a:lnTo>
                  <a:cubicBezTo>
                    <a:pt x="1750" y="2299"/>
                    <a:pt x="1646" y="2521"/>
                    <a:pt x="1750" y="2669"/>
                  </a:cubicBezTo>
                  <a:cubicBezTo>
                    <a:pt x="2565" y="3811"/>
                    <a:pt x="3039" y="5204"/>
                    <a:pt x="3039" y="6702"/>
                  </a:cubicBezTo>
                  <a:cubicBezTo>
                    <a:pt x="3039" y="9000"/>
                    <a:pt x="1927" y="11045"/>
                    <a:pt x="208" y="12306"/>
                  </a:cubicBezTo>
                  <a:lnTo>
                    <a:pt x="0" y="13047"/>
                  </a:lnTo>
                  <a:lnTo>
                    <a:pt x="208" y="13744"/>
                  </a:lnTo>
                  <a:cubicBezTo>
                    <a:pt x="2669" y="12676"/>
                    <a:pt x="4388" y="10230"/>
                    <a:pt x="4388" y="7369"/>
                  </a:cubicBezTo>
                  <a:cubicBezTo>
                    <a:pt x="4388" y="5709"/>
                    <a:pt x="3795" y="4182"/>
                    <a:pt x="2817" y="2981"/>
                  </a:cubicBezTo>
                  <a:lnTo>
                    <a:pt x="4759" y="2981"/>
                  </a:lnTo>
                  <a:lnTo>
                    <a:pt x="4448" y="1"/>
                  </a:lnTo>
                  <a:close/>
                </a:path>
              </a:pathLst>
            </a:custGeom>
            <a:solidFill>
              <a:srgbClr val="005374">
                <a:alpha val="3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122;p58">
              <a:extLst>
                <a:ext uri="{FF2B5EF4-FFF2-40B4-BE49-F238E27FC236}">
                  <a16:creationId xmlns:a16="http://schemas.microsoft.com/office/drawing/2014/main" id="{B9694C39-7D41-19E3-C83A-7E1EB6FAA35A}"/>
                </a:ext>
              </a:extLst>
            </p:cNvPr>
            <p:cNvSpPr/>
            <p:nvPr/>
          </p:nvSpPr>
          <p:spPr>
            <a:xfrm>
              <a:off x="3249180" y="2732850"/>
              <a:ext cx="24850" cy="13000"/>
            </a:xfrm>
            <a:custGeom>
              <a:avLst/>
              <a:gdLst/>
              <a:ahLst/>
              <a:cxnLst/>
              <a:rect l="l" t="t" r="r" b="b"/>
              <a:pathLst>
                <a:path w="994" h="520" extrusionOk="0">
                  <a:moveTo>
                    <a:pt x="0" y="1"/>
                  </a:moveTo>
                  <a:lnTo>
                    <a:pt x="0" y="1"/>
                  </a:lnTo>
                  <a:cubicBezTo>
                    <a:pt x="297" y="193"/>
                    <a:pt x="608" y="371"/>
                    <a:pt x="949" y="520"/>
                  </a:cubicBezTo>
                  <a:lnTo>
                    <a:pt x="994" y="386"/>
                  </a:lnTo>
                  <a:lnTo>
                    <a:pt x="949" y="282"/>
                  </a:lnTo>
                  <a:cubicBezTo>
                    <a:pt x="623" y="208"/>
                    <a:pt x="297" y="119"/>
                    <a:pt x="0" y="1"/>
                  </a:cubicBezTo>
                  <a:close/>
                </a:path>
              </a:pathLst>
            </a:custGeom>
            <a:solidFill>
              <a:srgbClr val="005374">
                <a:alpha val="30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123;p58">
              <a:extLst>
                <a:ext uri="{FF2B5EF4-FFF2-40B4-BE49-F238E27FC236}">
                  <a16:creationId xmlns:a16="http://schemas.microsoft.com/office/drawing/2014/main" id="{AC113B0F-216A-7DE9-8332-28B46C660307}"/>
                </a:ext>
              </a:extLst>
            </p:cNvPr>
            <p:cNvSpPr/>
            <p:nvPr/>
          </p:nvSpPr>
          <p:spPr>
            <a:xfrm>
              <a:off x="3233230" y="2476750"/>
              <a:ext cx="219800" cy="194225"/>
            </a:xfrm>
            <a:custGeom>
              <a:avLst/>
              <a:gdLst/>
              <a:ahLst/>
              <a:cxnLst/>
              <a:rect l="l" t="t" r="r" b="b"/>
              <a:pathLst>
                <a:path w="8792" h="7769" extrusionOk="0">
                  <a:moveTo>
                    <a:pt x="4387" y="1"/>
                  </a:moveTo>
                  <a:cubicBezTo>
                    <a:pt x="4378" y="1"/>
                    <a:pt x="4368" y="1"/>
                    <a:pt x="4359" y="1"/>
                  </a:cubicBezTo>
                  <a:cubicBezTo>
                    <a:pt x="1958" y="16"/>
                    <a:pt x="1" y="1987"/>
                    <a:pt x="1" y="4389"/>
                  </a:cubicBezTo>
                  <a:cubicBezTo>
                    <a:pt x="1" y="5738"/>
                    <a:pt x="609" y="6968"/>
                    <a:pt x="1587" y="7769"/>
                  </a:cubicBezTo>
                  <a:lnTo>
                    <a:pt x="1587" y="6998"/>
                  </a:lnTo>
                  <a:cubicBezTo>
                    <a:pt x="1587" y="6939"/>
                    <a:pt x="1632" y="6879"/>
                    <a:pt x="1706" y="6879"/>
                  </a:cubicBezTo>
                  <a:lnTo>
                    <a:pt x="7087" y="6879"/>
                  </a:lnTo>
                  <a:cubicBezTo>
                    <a:pt x="7146" y="6879"/>
                    <a:pt x="7206" y="6939"/>
                    <a:pt x="7206" y="6998"/>
                  </a:cubicBezTo>
                  <a:lnTo>
                    <a:pt x="7206" y="7769"/>
                  </a:lnTo>
                  <a:cubicBezTo>
                    <a:pt x="8169" y="6968"/>
                    <a:pt x="8792" y="5753"/>
                    <a:pt x="8792" y="4389"/>
                  </a:cubicBezTo>
                  <a:cubicBezTo>
                    <a:pt x="8792" y="1967"/>
                    <a:pt x="6820" y="1"/>
                    <a:pt x="43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124;p58">
              <a:extLst>
                <a:ext uri="{FF2B5EF4-FFF2-40B4-BE49-F238E27FC236}">
                  <a16:creationId xmlns:a16="http://schemas.microsoft.com/office/drawing/2014/main" id="{126ED172-ED0D-55F8-A27C-4B966A5BA0DD}"/>
                </a:ext>
              </a:extLst>
            </p:cNvPr>
            <p:cNvSpPr/>
            <p:nvPr/>
          </p:nvSpPr>
          <p:spPr>
            <a:xfrm>
              <a:off x="3374805" y="2481200"/>
              <a:ext cx="78225" cy="189775"/>
            </a:xfrm>
            <a:custGeom>
              <a:avLst/>
              <a:gdLst/>
              <a:ahLst/>
              <a:cxnLst/>
              <a:rect l="l" t="t" r="r" b="b"/>
              <a:pathLst>
                <a:path w="3129" h="7591" extrusionOk="0">
                  <a:moveTo>
                    <a:pt x="1" y="1"/>
                  </a:moveTo>
                  <a:lnTo>
                    <a:pt x="1" y="1"/>
                  </a:lnTo>
                  <a:cubicBezTo>
                    <a:pt x="1083" y="801"/>
                    <a:pt x="1780" y="2091"/>
                    <a:pt x="1780" y="3544"/>
                  </a:cubicBezTo>
                  <a:cubicBezTo>
                    <a:pt x="1780" y="4789"/>
                    <a:pt x="1261" y="5916"/>
                    <a:pt x="431" y="6701"/>
                  </a:cubicBezTo>
                  <a:lnTo>
                    <a:pt x="1424" y="6701"/>
                  </a:lnTo>
                  <a:cubicBezTo>
                    <a:pt x="1483" y="6701"/>
                    <a:pt x="1543" y="6761"/>
                    <a:pt x="1543" y="6820"/>
                  </a:cubicBezTo>
                  <a:lnTo>
                    <a:pt x="1543" y="7591"/>
                  </a:lnTo>
                  <a:cubicBezTo>
                    <a:pt x="2506" y="6790"/>
                    <a:pt x="3129" y="5575"/>
                    <a:pt x="3129" y="4211"/>
                  </a:cubicBezTo>
                  <a:cubicBezTo>
                    <a:pt x="3129" y="2224"/>
                    <a:pt x="1810" y="54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125;p58">
              <a:extLst>
                <a:ext uri="{FF2B5EF4-FFF2-40B4-BE49-F238E27FC236}">
                  <a16:creationId xmlns:a16="http://schemas.microsoft.com/office/drawing/2014/main" id="{89789BD1-7377-460B-2785-A249BF1767C9}"/>
                </a:ext>
              </a:extLst>
            </p:cNvPr>
            <p:cNvSpPr/>
            <p:nvPr/>
          </p:nvSpPr>
          <p:spPr>
            <a:xfrm>
              <a:off x="3280680" y="2524200"/>
              <a:ext cx="124925" cy="124550"/>
            </a:xfrm>
            <a:custGeom>
              <a:avLst/>
              <a:gdLst/>
              <a:ahLst/>
              <a:cxnLst/>
              <a:rect l="l" t="t" r="r" b="b"/>
              <a:pathLst>
                <a:path w="4997" h="4982" extrusionOk="0">
                  <a:moveTo>
                    <a:pt x="2491" y="0"/>
                  </a:moveTo>
                  <a:cubicBezTo>
                    <a:pt x="1112" y="0"/>
                    <a:pt x="0" y="1112"/>
                    <a:pt x="0" y="2491"/>
                  </a:cubicBezTo>
                  <a:cubicBezTo>
                    <a:pt x="0" y="3870"/>
                    <a:pt x="1112" y="4981"/>
                    <a:pt x="2491" y="4981"/>
                  </a:cubicBezTo>
                  <a:cubicBezTo>
                    <a:pt x="3870" y="4981"/>
                    <a:pt x="4996" y="3870"/>
                    <a:pt x="4996" y="2491"/>
                  </a:cubicBezTo>
                  <a:cubicBezTo>
                    <a:pt x="4996" y="1112"/>
                    <a:pt x="3870" y="0"/>
                    <a:pt x="2491" y="0"/>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126;p58">
              <a:extLst>
                <a:ext uri="{FF2B5EF4-FFF2-40B4-BE49-F238E27FC236}">
                  <a16:creationId xmlns:a16="http://schemas.microsoft.com/office/drawing/2014/main" id="{1A92EBD3-51DC-E8EB-20DB-DBB011D4877F}"/>
                </a:ext>
              </a:extLst>
            </p:cNvPr>
            <p:cNvSpPr/>
            <p:nvPr/>
          </p:nvSpPr>
          <p:spPr>
            <a:xfrm>
              <a:off x="3325155" y="2494175"/>
              <a:ext cx="35975" cy="36350"/>
            </a:xfrm>
            <a:custGeom>
              <a:avLst/>
              <a:gdLst/>
              <a:ahLst/>
              <a:cxnLst/>
              <a:rect l="l" t="t" r="r" b="b"/>
              <a:pathLst>
                <a:path w="1439" h="1454" extrusionOk="0">
                  <a:moveTo>
                    <a:pt x="712" y="505"/>
                  </a:moveTo>
                  <a:cubicBezTo>
                    <a:pt x="831" y="505"/>
                    <a:pt x="934" y="608"/>
                    <a:pt x="934" y="727"/>
                  </a:cubicBezTo>
                  <a:cubicBezTo>
                    <a:pt x="934" y="846"/>
                    <a:pt x="831" y="949"/>
                    <a:pt x="712" y="949"/>
                  </a:cubicBezTo>
                  <a:cubicBezTo>
                    <a:pt x="593" y="949"/>
                    <a:pt x="504" y="846"/>
                    <a:pt x="504" y="727"/>
                  </a:cubicBezTo>
                  <a:cubicBezTo>
                    <a:pt x="504" y="608"/>
                    <a:pt x="593" y="505"/>
                    <a:pt x="712" y="505"/>
                  </a:cubicBezTo>
                  <a:close/>
                  <a:moveTo>
                    <a:pt x="712" y="1"/>
                  </a:moveTo>
                  <a:cubicBezTo>
                    <a:pt x="312" y="1"/>
                    <a:pt x="0" y="327"/>
                    <a:pt x="0" y="727"/>
                  </a:cubicBezTo>
                  <a:cubicBezTo>
                    <a:pt x="0" y="1127"/>
                    <a:pt x="312" y="1453"/>
                    <a:pt x="712" y="1453"/>
                  </a:cubicBezTo>
                  <a:cubicBezTo>
                    <a:pt x="1112" y="1453"/>
                    <a:pt x="1438" y="1127"/>
                    <a:pt x="1438" y="727"/>
                  </a:cubicBezTo>
                  <a:cubicBezTo>
                    <a:pt x="1438" y="327"/>
                    <a:pt x="1112" y="1"/>
                    <a:pt x="712" y="1"/>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127;p58">
              <a:extLst>
                <a:ext uri="{FF2B5EF4-FFF2-40B4-BE49-F238E27FC236}">
                  <a16:creationId xmlns:a16="http://schemas.microsoft.com/office/drawing/2014/main" id="{EF475214-FEBB-29FA-25AB-9BD91F0A1AAC}"/>
                </a:ext>
              </a:extLst>
            </p:cNvPr>
            <p:cNvSpPr/>
            <p:nvPr/>
          </p:nvSpPr>
          <p:spPr>
            <a:xfrm>
              <a:off x="3299580" y="2524925"/>
              <a:ext cx="106025" cy="123825"/>
            </a:xfrm>
            <a:custGeom>
              <a:avLst/>
              <a:gdLst/>
              <a:ahLst/>
              <a:cxnLst/>
              <a:rect l="l" t="t" r="r" b="b"/>
              <a:pathLst>
                <a:path w="4241" h="4953" extrusionOk="0">
                  <a:moveTo>
                    <a:pt x="2135" y="1"/>
                  </a:moveTo>
                  <a:lnTo>
                    <a:pt x="2135" y="1"/>
                  </a:lnTo>
                  <a:cubicBezTo>
                    <a:pt x="2595" y="446"/>
                    <a:pt x="2891" y="1083"/>
                    <a:pt x="2891" y="1795"/>
                  </a:cubicBezTo>
                  <a:cubicBezTo>
                    <a:pt x="2891" y="3174"/>
                    <a:pt x="1779" y="4285"/>
                    <a:pt x="401" y="4285"/>
                  </a:cubicBezTo>
                  <a:cubicBezTo>
                    <a:pt x="267" y="4285"/>
                    <a:pt x="134" y="4271"/>
                    <a:pt x="0" y="4256"/>
                  </a:cubicBezTo>
                  <a:lnTo>
                    <a:pt x="0" y="4256"/>
                  </a:lnTo>
                  <a:cubicBezTo>
                    <a:pt x="460" y="4686"/>
                    <a:pt x="1068" y="4952"/>
                    <a:pt x="1735" y="4952"/>
                  </a:cubicBezTo>
                  <a:cubicBezTo>
                    <a:pt x="3114" y="4952"/>
                    <a:pt x="4240" y="3841"/>
                    <a:pt x="4240" y="2462"/>
                  </a:cubicBezTo>
                  <a:cubicBezTo>
                    <a:pt x="4240" y="1217"/>
                    <a:pt x="3321" y="194"/>
                    <a:pt x="2135" y="1"/>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128;p58">
              <a:extLst>
                <a:ext uri="{FF2B5EF4-FFF2-40B4-BE49-F238E27FC236}">
                  <a16:creationId xmlns:a16="http://schemas.microsoft.com/office/drawing/2014/main" id="{A5094079-2E6A-F92D-D360-E0A0BB33A542}"/>
                </a:ext>
              </a:extLst>
            </p:cNvPr>
            <p:cNvSpPr/>
            <p:nvPr/>
          </p:nvSpPr>
          <p:spPr>
            <a:xfrm>
              <a:off x="3315155" y="2558675"/>
              <a:ext cx="55975" cy="55600"/>
            </a:xfrm>
            <a:custGeom>
              <a:avLst/>
              <a:gdLst/>
              <a:ahLst/>
              <a:cxnLst/>
              <a:rect l="l" t="t" r="r" b="b"/>
              <a:pathLst>
                <a:path w="2239" h="2224" extrusionOk="0">
                  <a:moveTo>
                    <a:pt x="1112" y="0"/>
                  </a:moveTo>
                  <a:cubicBezTo>
                    <a:pt x="504" y="0"/>
                    <a:pt x="0" y="504"/>
                    <a:pt x="0" y="1112"/>
                  </a:cubicBezTo>
                  <a:cubicBezTo>
                    <a:pt x="0" y="1735"/>
                    <a:pt x="504" y="2224"/>
                    <a:pt x="1112" y="2224"/>
                  </a:cubicBezTo>
                  <a:cubicBezTo>
                    <a:pt x="1735" y="2224"/>
                    <a:pt x="2239" y="1735"/>
                    <a:pt x="2239" y="1112"/>
                  </a:cubicBezTo>
                  <a:cubicBezTo>
                    <a:pt x="2239" y="504"/>
                    <a:pt x="1735" y="0"/>
                    <a:pt x="1112"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129;p58">
              <a:extLst>
                <a:ext uri="{FF2B5EF4-FFF2-40B4-BE49-F238E27FC236}">
                  <a16:creationId xmlns:a16="http://schemas.microsoft.com/office/drawing/2014/main" id="{8E7CA95A-00B8-16A0-AE0C-1F177DB8B759}"/>
                </a:ext>
              </a:extLst>
            </p:cNvPr>
            <p:cNvSpPr/>
            <p:nvPr/>
          </p:nvSpPr>
          <p:spPr>
            <a:xfrm>
              <a:off x="3317380" y="2558675"/>
              <a:ext cx="53750" cy="55600"/>
            </a:xfrm>
            <a:custGeom>
              <a:avLst/>
              <a:gdLst/>
              <a:ahLst/>
              <a:cxnLst/>
              <a:rect l="l" t="t" r="r" b="b"/>
              <a:pathLst>
                <a:path w="2150" h="2224" extrusionOk="0">
                  <a:moveTo>
                    <a:pt x="1038" y="0"/>
                  </a:moveTo>
                  <a:cubicBezTo>
                    <a:pt x="1097" y="133"/>
                    <a:pt x="1142" y="282"/>
                    <a:pt x="1142" y="445"/>
                  </a:cubicBezTo>
                  <a:cubicBezTo>
                    <a:pt x="1142" y="1053"/>
                    <a:pt x="638" y="1557"/>
                    <a:pt x="15" y="1557"/>
                  </a:cubicBezTo>
                  <a:lnTo>
                    <a:pt x="0" y="1557"/>
                  </a:lnTo>
                  <a:cubicBezTo>
                    <a:pt x="178" y="1957"/>
                    <a:pt x="563" y="2224"/>
                    <a:pt x="1023" y="2224"/>
                  </a:cubicBezTo>
                  <a:cubicBezTo>
                    <a:pt x="1646" y="2224"/>
                    <a:pt x="2150" y="1735"/>
                    <a:pt x="2150" y="1112"/>
                  </a:cubicBezTo>
                  <a:cubicBezTo>
                    <a:pt x="2150" y="504"/>
                    <a:pt x="1646" y="15"/>
                    <a:pt x="1038"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130;p58">
              <a:extLst>
                <a:ext uri="{FF2B5EF4-FFF2-40B4-BE49-F238E27FC236}">
                  <a16:creationId xmlns:a16="http://schemas.microsoft.com/office/drawing/2014/main" id="{F7D3764C-51F3-F411-FC62-635A27EAC8D3}"/>
                </a:ext>
              </a:extLst>
            </p:cNvPr>
            <p:cNvSpPr/>
            <p:nvPr/>
          </p:nvSpPr>
          <p:spPr>
            <a:xfrm>
              <a:off x="3519355" y="2394475"/>
              <a:ext cx="25225" cy="90100"/>
            </a:xfrm>
            <a:custGeom>
              <a:avLst/>
              <a:gdLst/>
              <a:ahLst/>
              <a:cxnLst/>
              <a:rect l="l" t="t" r="r" b="b"/>
              <a:pathLst>
                <a:path w="1009" h="3604" extrusionOk="0">
                  <a:moveTo>
                    <a:pt x="253" y="1"/>
                  </a:moveTo>
                  <a:cubicBezTo>
                    <a:pt x="104" y="1"/>
                    <a:pt x="1" y="119"/>
                    <a:pt x="1" y="253"/>
                  </a:cubicBezTo>
                  <a:lnTo>
                    <a:pt x="1" y="3351"/>
                  </a:lnTo>
                  <a:cubicBezTo>
                    <a:pt x="1" y="3484"/>
                    <a:pt x="104" y="3603"/>
                    <a:pt x="253" y="3603"/>
                  </a:cubicBezTo>
                  <a:lnTo>
                    <a:pt x="742" y="3603"/>
                  </a:lnTo>
                  <a:cubicBezTo>
                    <a:pt x="890" y="3603"/>
                    <a:pt x="1009" y="3484"/>
                    <a:pt x="1009" y="3351"/>
                  </a:cubicBezTo>
                  <a:lnTo>
                    <a:pt x="1009" y="253"/>
                  </a:lnTo>
                  <a:cubicBezTo>
                    <a:pt x="1009" y="119"/>
                    <a:pt x="890" y="1"/>
                    <a:pt x="742"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131;p58">
              <a:extLst>
                <a:ext uri="{FF2B5EF4-FFF2-40B4-BE49-F238E27FC236}">
                  <a16:creationId xmlns:a16="http://schemas.microsoft.com/office/drawing/2014/main" id="{B8812A94-0CA6-9DC9-6168-073953FF64E9}"/>
                </a:ext>
              </a:extLst>
            </p:cNvPr>
            <p:cNvSpPr/>
            <p:nvPr/>
          </p:nvSpPr>
          <p:spPr>
            <a:xfrm>
              <a:off x="3272905" y="2648725"/>
              <a:ext cx="140475" cy="25225"/>
            </a:xfrm>
            <a:custGeom>
              <a:avLst/>
              <a:gdLst/>
              <a:ahLst/>
              <a:cxnLst/>
              <a:rect l="l" t="t" r="r" b="b"/>
              <a:pathLst>
                <a:path w="5619" h="1009" extrusionOk="0">
                  <a:moveTo>
                    <a:pt x="119" y="0"/>
                  </a:moveTo>
                  <a:cubicBezTo>
                    <a:pt x="45" y="0"/>
                    <a:pt x="0" y="60"/>
                    <a:pt x="0" y="119"/>
                  </a:cubicBezTo>
                  <a:lnTo>
                    <a:pt x="0" y="1009"/>
                  </a:lnTo>
                  <a:lnTo>
                    <a:pt x="5619" y="1009"/>
                  </a:lnTo>
                  <a:lnTo>
                    <a:pt x="5619" y="119"/>
                  </a:lnTo>
                  <a:cubicBezTo>
                    <a:pt x="5619" y="60"/>
                    <a:pt x="5559" y="0"/>
                    <a:pt x="5500" y="0"/>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132;p58">
              <a:extLst>
                <a:ext uri="{FF2B5EF4-FFF2-40B4-BE49-F238E27FC236}">
                  <a16:creationId xmlns:a16="http://schemas.microsoft.com/office/drawing/2014/main" id="{D3817A43-156C-592F-9E68-84524FEF95FB}"/>
                </a:ext>
              </a:extLst>
            </p:cNvPr>
            <p:cNvSpPr/>
            <p:nvPr/>
          </p:nvSpPr>
          <p:spPr>
            <a:xfrm>
              <a:off x="3272905" y="2673925"/>
              <a:ext cx="140475" cy="124550"/>
            </a:xfrm>
            <a:custGeom>
              <a:avLst/>
              <a:gdLst/>
              <a:ahLst/>
              <a:cxnLst/>
              <a:rect l="l" t="t" r="r" b="b"/>
              <a:pathLst>
                <a:path w="5619" h="4982" extrusionOk="0">
                  <a:moveTo>
                    <a:pt x="0" y="1"/>
                  </a:moveTo>
                  <a:lnTo>
                    <a:pt x="0" y="4982"/>
                  </a:lnTo>
                  <a:lnTo>
                    <a:pt x="934" y="4982"/>
                  </a:lnTo>
                  <a:lnTo>
                    <a:pt x="934" y="935"/>
                  </a:lnTo>
                  <a:lnTo>
                    <a:pt x="4685" y="935"/>
                  </a:lnTo>
                  <a:lnTo>
                    <a:pt x="4685" y="4982"/>
                  </a:lnTo>
                  <a:lnTo>
                    <a:pt x="5619" y="4982"/>
                  </a:lnTo>
                  <a:lnTo>
                    <a:pt x="5619" y="1"/>
                  </a:lnTo>
                  <a:close/>
                </a:path>
              </a:pathLst>
            </a:custGeom>
            <a:solidFill>
              <a:srgbClr val="DA4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133;p58">
              <a:extLst>
                <a:ext uri="{FF2B5EF4-FFF2-40B4-BE49-F238E27FC236}">
                  <a16:creationId xmlns:a16="http://schemas.microsoft.com/office/drawing/2014/main" id="{430820AF-76CA-E29E-62F0-F35A632E0E58}"/>
                </a:ext>
              </a:extLst>
            </p:cNvPr>
            <p:cNvSpPr/>
            <p:nvPr/>
          </p:nvSpPr>
          <p:spPr>
            <a:xfrm>
              <a:off x="3280305" y="2616850"/>
              <a:ext cx="62650" cy="31900"/>
            </a:xfrm>
            <a:custGeom>
              <a:avLst/>
              <a:gdLst/>
              <a:ahLst/>
              <a:cxnLst/>
              <a:rect l="l" t="t" r="r" b="b"/>
              <a:pathLst>
                <a:path w="2506" h="1276" extrusionOk="0">
                  <a:moveTo>
                    <a:pt x="327" y="1"/>
                  </a:moveTo>
                  <a:lnTo>
                    <a:pt x="1" y="1275"/>
                  </a:lnTo>
                  <a:lnTo>
                    <a:pt x="2506" y="1275"/>
                  </a:lnTo>
                  <a:cubicBezTo>
                    <a:pt x="1572" y="1275"/>
                    <a:pt x="757" y="771"/>
                    <a:pt x="327" y="1"/>
                  </a:cubicBezTo>
                  <a:close/>
                </a:path>
              </a:pathLst>
            </a:custGeom>
            <a:solidFill>
              <a:srgbClr val="DA4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134;p58">
              <a:extLst>
                <a:ext uri="{FF2B5EF4-FFF2-40B4-BE49-F238E27FC236}">
                  <a16:creationId xmlns:a16="http://schemas.microsoft.com/office/drawing/2014/main" id="{6D986381-A5FF-ECE6-C20F-3D9C8AB09BCD}"/>
                </a:ext>
              </a:extLst>
            </p:cNvPr>
            <p:cNvSpPr/>
            <p:nvPr/>
          </p:nvSpPr>
          <p:spPr>
            <a:xfrm>
              <a:off x="3342930" y="2616850"/>
              <a:ext cx="62675" cy="31900"/>
            </a:xfrm>
            <a:custGeom>
              <a:avLst/>
              <a:gdLst/>
              <a:ahLst/>
              <a:cxnLst/>
              <a:rect l="l" t="t" r="r" b="b"/>
              <a:pathLst>
                <a:path w="2507" h="1276" extrusionOk="0">
                  <a:moveTo>
                    <a:pt x="2180" y="1"/>
                  </a:moveTo>
                  <a:cubicBezTo>
                    <a:pt x="1750" y="771"/>
                    <a:pt x="935" y="1275"/>
                    <a:pt x="1" y="1275"/>
                  </a:cubicBezTo>
                  <a:lnTo>
                    <a:pt x="2506" y="1275"/>
                  </a:lnTo>
                  <a:lnTo>
                    <a:pt x="2180" y="1"/>
                  </a:lnTo>
                  <a:close/>
                </a:path>
              </a:pathLst>
            </a:custGeom>
            <a:solidFill>
              <a:srgbClr val="DA4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135;p58">
              <a:extLst>
                <a:ext uri="{FF2B5EF4-FFF2-40B4-BE49-F238E27FC236}">
                  <a16:creationId xmlns:a16="http://schemas.microsoft.com/office/drawing/2014/main" id="{EC885C58-6F3B-A66B-5AB2-C8584C57E0B6}"/>
                </a:ext>
              </a:extLst>
            </p:cNvPr>
            <p:cNvSpPr/>
            <p:nvPr/>
          </p:nvSpPr>
          <p:spPr>
            <a:xfrm>
              <a:off x="3158380" y="2769175"/>
              <a:ext cx="79700" cy="29300"/>
            </a:xfrm>
            <a:custGeom>
              <a:avLst/>
              <a:gdLst/>
              <a:ahLst/>
              <a:cxnLst/>
              <a:rect l="l" t="t" r="r" b="b"/>
              <a:pathLst>
                <a:path w="3188" h="1172" extrusionOk="0">
                  <a:moveTo>
                    <a:pt x="297" y="1"/>
                  </a:moveTo>
                  <a:cubicBezTo>
                    <a:pt x="134" y="1"/>
                    <a:pt x="0" y="134"/>
                    <a:pt x="0" y="297"/>
                  </a:cubicBezTo>
                  <a:lnTo>
                    <a:pt x="0" y="846"/>
                  </a:lnTo>
                  <a:lnTo>
                    <a:pt x="3188" y="1172"/>
                  </a:lnTo>
                  <a:lnTo>
                    <a:pt x="3188" y="297"/>
                  </a:lnTo>
                  <a:cubicBezTo>
                    <a:pt x="3188" y="134"/>
                    <a:pt x="3069" y="1"/>
                    <a:pt x="290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136;p58">
              <a:extLst>
                <a:ext uri="{FF2B5EF4-FFF2-40B4-BE49-F238E27FC236}">
                  <a16:creationId xmlns:a16="http://schemas.microsoft.com/office/drawing/2014/main" id="{FF097BDB-13EC-5F82-EB92-D1E179466554}"/>
                </a:ext>
              </a:extLst>
            </p:cNvPr>
            <p:cNvSpPr/>
            <p:nvPr/>
          </p:nvSpPr>
          <p:spPr>
            <a:xfrm>
              <a:off x="3448580" y="2769175"/>
              <a:ext cx="79700" cy="29300"/>
            </a:xfrm>
            <a:custGeom>
              <a:avLst/>
              <a:gdLst/>
              <a:ahLst/>
              <a:cxnLst/>
              <a:rect l="l" t="t" r="r" b="b"/>
              <a:pathLst>
                <a:path w="3188" h="1172" extrusionOk="0">
                  <a:moveTo>
                    <a:pt x="297" y="1"/>
                  </a:moveTo>
                  <a:cubicBezTo>
                    <a:pt x="134" y="1"/>
                    <a:pt x="0" y="134"/>
                    <a:pt x="0" y="297"/>
                  </a:cubicBezTo>
                  <a:lnTo>
                    <a:pt x="0" y="1172"/>
                  </a:lnTo>
                  <a:lnTo>
                    <a:pt x="3187" y="846"/>
                  </a:lnTo>
                  <a:lnTo>
                    <a:pt x="3187" y="297"/>
                  </a:lnTo>
                  <a:cubicBezTo>
                    <a:pt x="3187" y="134"/>
                    <a:pt x="3054" y="1"/>
                    <a:pt x="290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137;p58">
              <a:extLst>
                <a:ext uri="{FF2B5EF4-FFF2-40B4-BE49-F238E27FC236}">
                  <a16:creationId xmlns:a16="http://schemas.microsoft.com/office/drawing/2014/main" id="{82F99166-D886-8035-D9C8-BB7EA8F66F21}"/>
                </a:ext>
              </a:extLst>
            </p:cNvPr>
            <p:cNvSpPr/>
            <p:nvPr/>
          </p:nvSpPr>
          <p:spPr>
            <a:xfrm>
              <a:off x="3333305" y="2428950"/>
              <a:ext cx="21150" cy="20775"/>
            </a:xfrm>
            <a:custGeom>
              <a:avLst/>
              <a:gdLst/>
              <a:ahLst/>
              <a:cxnLst/>
              <a:rect l="l" t="t" r="r" b="b"/>
              <a:pathLst>
                <a:path w="846" h="831" extrusionOk="0">
                  <a:moveTo>
                    <a:pt x="416" y="0"/>
                  </a:moveTo>
                  <a:cubicBezTo>
                    <a:pt x="193" y="0"/>
                    <a:pt x="1" y="193"/>
                    <a:pt x="1" y="415"/>
                  </a:cubicBezTo>
                  <a:cubicBezTo>
                    <a:pt x="1" y="653"/>
                    <a:pt x="193" y="831"/>
                    <a:pt x="416" y="831"/>
                  </a:cubicBezTo>
                  <a:cubicBezTo>
                    <a:pt x="653" y="831"/>
                    <a:pt x="846" y="653"/>
                    <a:pt x="846" y="415"/>
                  </a:cubicBezTo>
                  <a:cubicBezTo>
                    <a:pt x="846" y="193"/>
                    <a:pt x="653" y="0"/>
                    <a:pt x="416" y="0"/>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138;p58">
              <a:extLst>
                <a:ext uri="{FF2B5EF4-FFF2-40B4-BE49-F238E27FC236}">
                  <a16:creationId xmlns:a16="http://schemas.microsoft.com/office/drawing/2014/main" id="{13CA26B1-8A2B-3DF2-C291-95278F4B9778}"/>
                </a:ext>
              </a:extLst>
            </p:cNvPr>
            <p:cNvSpPr/>
            <p:nvPr/>
          </p:nvSpPr>
          <p:spPr>
            <a:xfrm>
              <a:off x="3431155" y="2426350"/>
              <a:ext cx="21150" cy="21150"/>
            </a:xfrm>
            <a:custGeom>
              <a:avLst/>
              <a:gdLst/>
              <a:ahLst/>
              <a:cxnLst/>
              <a:rect l="l" t="t" r="r" b="b"/>
              <a:pathLst>
                <a:path w="846" h="846" extrusionOk="0">
                  <a:moveTo>
                    <a:pt x="430" y="1"/>
                  </a:moveTo>
                  <a:cubicBezTo>
                    <a:pt x="193" y="1"/>
                    <a:pt x="0" y="193"/>
                    <a:pt x="0" y="430"/>
                  </a:cubicBezTo>
                  <a:cubicBezTo>
                    <a:pt x="0" y="653"/>
                    <a:pt x="193" y="846"/>
                    <a:pt x="430" y="846"/>
                  </a:cubicBezTo>
                  <a:cubicBezTo>
                    <a:pt x="653" y="846"/>
                    <a:pt x="845" y="653"/>
                    <a:pt x="845" y="430"/>
                  </a:cubicBezTo>
                  <a:cubicBezTo>
                    <a:pt x="845" y="193"/>
                    <a:pt x="653" y="1"/>
                    <a:pt x="430"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139;p58">
              <a:extLst>
                <a:ext uri="{FF2B5EF4-FFF2-40B4-BE49-F238E27FC236}">
                  <a16:creationId xmlns:a16="http://schemas.microsoft.com/office/drawing/2014/main" id="{7A9B7782-8D8A-916B-1DF3-CFDC20E9348B}"/>
                </a:ext>
              </a:extLst>
            </p:cNvPr>
            <p:cNvSpPr/>
            <p:nvPr/>
          </p:nvSpPr>
          <p:spPr>
            <a:xfrm>
              <a:off x="3232130" y="2473425"/>
              <a:ext cx="20775" cy="21150"/>
            </a:xfrm>
            <a:custGeom>
              <a:avLst/>
              <a:gdLst/>
              <a:ahLst/>
              <a:cxnLst/>
              <a:rect l="l" t="t" r="r" b="b"/>
              <a:pathLst>
                <a:path w="831" h="846" extrusionOk="0">
                  <a:moveTo>
                    <a:pt x="415" y="0"/>
                  </a:moveTo>
                  <a:cubicBezTo>
                    <a:pt x="193" y="0"/>
                    <a:pt x="0" y="193"/>
                    <a:pt x="0" y="415"/>
                  </a:cubicBezTo>
                  <a:cubicBezTo>
                    <a:pt x="0" y="653"/>
                    <a:pt x="193" y="845"/>
                    <a:pt x="415" y="845"/>
                  </a:cubicBezTo>
                  <a:cubicBezTo>
                    <a:pt x="653" y="845"/>
                    <a:pt x="831" y="653"/>
                    <a:pt x="831" y="415"/>
                  </a:cubicBezTo>
                  <a:cubicBezTo>
                    <a:pt x="831" y="193"/>
                    <a:pt x="653" y="0"/>
                    <a:pt x="415" y="0"/>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140;p58">
              <a:extLst>
                <a:ext uri="{FF2B5EF4-FFF2-40B4-BE49-F238E27FC236}">
                  <a16:creationId xmlns:a16="http://schemas.microsoft.com/office/drawing/2014/main" id="{2C9E31D8-8B06-BA40-6495-CCF49CD93640}"/>
                </a:ext>
              </a:extLst>
            </p:cNvPr>
            <p:cNvSpPr/>
            <p:nvPr/>
          </p:nvSpPr>
          <p:spPr>
            <a:xfrm>
              <a:off x="3230655" y="2674675"/>
              <a:ext cx="20775" cy="21150"/>
            </a:xfrm>
            <a:custGeom>
              <a:avLst/>
              <a:gdLst/>
              <a:ahLst/>
              <a:cxnLst/>
              <a:rect l="l" t="t" r="r" b="b"/>
              <a:pathLst>
                <a:path w="831" h="846" extrusionOk="0">
                  <a:moveTo>
                    <a:pt x="415" y="0"/>
                  </a:moveTo>
                  <a:cubicBezTo>
                    <a:pt x="178" y="0"/>
                    <a:pt x="0" y="193"/>
                    <a:pt x="0" y="430"/>
                  </a:cubicBezTo>
                  <a:cubicBezTo>
                    <a:pt x="0" y="653"/>
                    <a:pt x="178" y="845"/>
                    <a:pt x="415" y="845"/>
                  </a:cubicBezTo>
                  <a:cubicBezTo>
                    <a:pt x="652" y="845"/>
                    <a:pt x="830" y="653"/>
                    <a:pt x="830" y="430"/>
                  </a:cubicBezTo>
                  <a:cubicBezTo>
                    <a:pt x="830" y="193"/>
                    <a:pt x="652" y="0"/>
                    <a:pt x="415" y="0"/>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141;p58">
              <a:extLst>
                <a:ext uri="{FF2B5EF4-FFF2-40B4-BE49-F238E27FC236}">
                  <a16:creationId xmlns:a16="http://schemas.microsoft.com/office/drawing/2014/main" id="{3B184771-3771-1105-4DF2-11C969BEA9F5}"/>
                </a:ext>
              </a:extLst>
            </p:cNvPr>
            <p:cNvSpPr/>
            <p:nvPr/>
          </p:nvSpPr>
          <p:spPr>
            <a:xfrm>
              <a:off x="3332555" y="2718025"/>
              <a:ext cx="21150" cy="21150"/>
            </a:xfrm>
            <a:custGeom>
              <a:avLst/>
              <a:gdLst/>
              <a:ahLst/>
              <a:cxnLst/>
              <a:rect l="l" t="t" r="r" b="b"/>
              <a:pathLst>
                <a:path w="846" h="846" extrusionOk="0">
                  <a:moveTo>
                    <a:pt x="416" y="1"/>
                  </a:moveTo>
                  <a:cubicBezTo>
                    <a:pt x="194" y="1"/>
                    <a:pt x="1" y="193"/>
                    <a:pt x="1" y="416"/>
                  </a:cubicBezTo>
                  <a:cubicBezTo>
                    <a:pt x="1" y="653"/>
                    <a:pt x="194" y="846"/>
                    <a:pt x="416" y="846"/>
                  </a:cubicBezTo>
                  <a:cubicBezTo>
                    <a:pt x="653" y="846"/>
                    <a:pt x="846" y="653"/>
                    <a:pt x="846" y="416"/>
                  </a:cubicBezTo>
                  <a:cubicBezTo>
                    <a:pt x="846" y="193"/>
                    <a:pt x="653" y="1"/>
                    <a:pt x="416"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142;p58">
              <a:extLst>
                <a:ext uri="{FF2B5EF4-FFF2-40B4-BE49-F238E27FC236}">
                  <a16:creationId xmlns:a16="http://schemas.microsoft.com/office/drawing/2014/main" id="{251FE44C-F004-D374-8156-F87C918298A8}"/>
                </a:ext>
              </a:extLst>
            </p:cNvPr>
            <p:cNvSpPr/>
            <p:nvPr/>
          </p:nvSpPr>
          <p:spPr>
            <a:xfrm>
              <a:off x="3190605" y="2576075"/>
              <a:ext cx="20800" cy="20800"/>
            </a:xfrm>
            <a:custGeom>
              <a:avLst/>
              <a:gdLst/>
              <a:ahLst/>
              <a:cxnLst/>
              <a:rect l="l" t="t" r="r" b="b"/>
              <a:pathLst>
                <a:path w="832" h="832" extrusionOk="0">
                  <a:moveTo>
                    <a:pt x="416" y="1"/>
                  </a:moveTo>
                  <a:cubicBezTo>
                    <a:pt x="179" y="1"/>
                    <a:pt x="1" y="179"/>
                    <a:pt x="1" y="416"/>
                  </a:cubicBezTo>
                  <a:cubicBezTo>
                    <a:pt x="1" y="653"/>
                    <a:pt x="179" y="831"/>
                    <a:pt x="416" y="831"/>
                  </a:cubicBezTo>
                  <a:cubicBezTo>
                    <a:pt x="653" y="831"/>
                    <a:pt x="831" y="653"/>
                    <a:pt x="831" y="416"/>
                  </a:cubicBezTo>
                  <a:cubicBezTo>
                    <a:pt x="831" y="179"/>
                    <a:pt x="653" y="1"/>
                    <a:pt x="416"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143;p58">
              <a:extLst>
                <a:ext uri="{FF2B5EF4-FFF2-40B4-BE49-F238E27FC236}">
                  <a16:creationId xmlns:a16="http://schemas.microsoft.com/office/drawing/2014/main" id="{18CB4046-5065-9E60-C329-DCB22F9E0CED}"/>
                </a:ext>
              </a:extLst>
            </p:cNvPr>
            <p:cNvSpPr/>
            <p:nvPr/>
          </p:nvSpPr>
          <p:spPr>
            <a:xfrm>
              <a:off x="3435605" y="2674675"/>
              <a:ext cx="20775" cy="21150"/>
            </a:xfrm>
            <a:custGeom>
              <a:avLst/>
              <a:gdLst/>
              <a:ahLst/>
              <a:cxnLst/>
              <a:rect l="l" t="t" r="r" b="b"/>
              <a:pathLst>
                <a:path w="831" h="846" extrusionOk="0">
                  <a:moveTo>
                    <a:pt x="415" y="0"/>
                  </a:moveTo>
                  <a:cubicBezTo>
                    <a:pt x="178" y="0"/>
                    <a:pt x="0" y="193"/>
                    <a:pt x="0" y="430"/>
                  </a:cubicBezTo>
                  <a:cubicBezTo>
                    <a:pt x="0" y="653"/>
                    <a:pt x="178" y="845"/>
                    <a:pt x="415" y="845"/>
                  </a:cubicBezTo>
                  <a:cubicBezTo>
                    <a:pt x="653" y="845"/>
                    <a:pt x="830" y="653"/>
                    <a:pt x="830" y="430"/>
                  </a:cubicBezTo>
                  <a:cubicBezTo>
                    <a:pt x="830" y="193"/>
                    <a:pt x="653" y="0"/>
                    <a:pt x="415" y="0"/>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144;p58">
              <a:extLst>
                <a:ext uri="{FF2B5EF4-FFF2-40B4-BE49-F238E27FC236}">
                  <a16:creationId xmlns:a16="http://schemas.microsoft.com/office/drawing/2014/main" id="{369963C3-96FE-33A5-B73A-E7548D59882A}"/>
                </a:ext>
              </a:extLst>
            </p:cNvPr>
            <p:cNvSpPr/>
            <p:nvPr/>
          </p:nvSpPr>
          <p:spPr>
            <a:xfrm>
              <a:off x="3436330" y="2675050"/>
              <a:ext cx="20050" cy="20775"/>
            </a:xfrm>
            <a:custGeom>
              <a:avLst/>
              <a:gdLst/>
              <a:ahLst/>
              <a:cxnLst/>
              <a:rect l="l" t="t" r="r" b="b"/>
              <a:pathLst>
                <a:path w="802" h="831" extrusionOk="0">
                  <a:moveTo>
                    <a:pt x="490" y="0"/>
                  </a:moveTo>
                  <a:cubicBezTo>
                    <a:pt x="342" y="208"/>
                    <a:pt x="179" y="400"/>
                    <a:pt x="1" y="578"/>
                  </a:cubicBezTo>
                  <a:cubicBezTo>
                    <a:pt x="60" y="726"/>
                    <a:pt x="208" y="830"/>
                    <a:pt x="386" y="830"/>
                  </a:cubicBezTo>
                  <a:cubicBezTo>
                    <a:pt x="624" y="830"/>
                    <a:pt x="801" y="638"/>
                    <a:pt x="801" y="415"/>
                  </a:cubicBezTo>
                  <a:cubicBezTo>
                    <a:pt x="801" y="222"/>
                    <a:pt x="668" y="45"/>
                    <a:pt x="490"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145;p58">
              <a:extLst>
                <a:ext uri="{FF2B5EF4-FFF2-40B4-BE49-F238E27FC236}">
                  <a16:creationId xmlns:a16="http://schemas.microsoft.com/office/drawing/2014/main" id="{AD0D4CF2-80B4-24C0-AC32-028681AFB4B0}"/>
                </a:ext>
              </a:extLst>
            </p:cNvPr>
            <p:cNvSpPr/>
            <p:nvPr/>
          </p:nvSpPr>
          <p:spPr>
            <a:xfrm>
              <a:off x="3475630" y="2576075"/>
              <a:ext cx="20775" cy="20800"/>
            </a:xfrm>
            <a:custGeom>
              <a:avLst/>
              <a:gdLst/>
              <a:ahLst/>
              <a:cxnLst/>
              <a:rect l="l" t="t" r="r" b="b"/>
              <a:pathLst>
                <a:path w="831" h="832" extrusionOk="0">
                  <a:moveTo>
                    <a:pt x="415" y="1"/>
                  </a:moveTo>
                  <a:cubicBezTo>
                    <a:pt x="178" y="1"/>
                    <a:pt x="0" y="179"/>
                    <a:pt x="0" y="416"/>
                  </a:cubicBezTo>
                  <a:cubicBezTo>
                    <a:pt x="0" y="653"/>
                    <a:pt x="178" y="831"/>
                    <a:pt x="415" y="831"/>
                  </a:cubicBezTo>
                  <a:cubicBezTo>
                    <a:pt x="653" y="831"/>
                    <a:pt x="831" y="653"/>
                    <a:pt x="831" y="416"/>
                  </a:cubicBezTo>
                  <a:cubicBezTo>
                    <a:pt x="831" y="179"/>
                    <a:pt x="653" y="1"/>
                    <a:pt x="415"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146;p58">
              <a:extLst>
                <a:ext uri="{FF2B5EF4-FFF2-40B4-BE49-F238E27FC236}">
                  <a16:creationId xmlns:a16="http://schemas.microsoft.com/office/drawing/2014/main" id="{D73D2319-935F-9255-283B-FFD11E13FA8B}"/>
                </a:ext>
              </a:extLst>
            </p:cNvPr>
            <p:cNvSpPr/>
            <p:nvPr/>
          </p:nvSpPr>
          <p:spPr>
            <a:xfrm>
              <a:off x="3482305" y="2576075"/>
              <a:ext cx="14100" cy="20800"/>
            </a:xfrm>
            <a:custGeom>
              <a:avLst/>
              <a:gdLst/>
              <a:ahLst/>
              <a:cxnLst/>
              <a:rect l="l" t="t" r="r" b="b"/>
              <a:pathLst>
                <a:path w="564" h="832" extrusionOk="0">
                  <a:moveTo>
                    <a:pt x="74" y="1"/>
                  </a:moveTo>
                  <a:cubicBezTo>
                    <a:pt x="59" y="282"/>
                    <a:pt x="30" y="549"/>
                    <a:pt x="0" y="801"/>
                  </a:cubicBezTo>
                  <a:cubicBezTo>
                    <a:pt x="45" y="831"/>
                    <a:pt x="89" y="831"/>
                    <a:pt x="148" y="831"/>
                  </a:cubicBezTo>
                  <a:cubicBezTo>
                    <a:pt x="386" y="831"/>
                    <a:pt x="564" y="653"/>
                    <a:pt x="564" y="416"/>
                  </a:cubicBezTo>
                  <a:cubicBezTo>
                    <a:pt x="564" y="179"/>
                    <a:pt x="386" y="1"/>
                    <a:pt x="148"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147;p58">
              <a:extLst>
                <a:ext uri="{FF2B5EF4-FFF2-40B4-BE49-F238E27FC236}">
                  <a16:creationId xmlns:a16="http://schemas.microsoft.com/office/drawing/2014/main" id="{ABB8D719-CE82-8028-B2FA-5F3CCDF4FD74}"/>
                </a:ext>
              </a:extLst>
            </p:cNvPr>
            <p:cNvSpPr/>
            <p:nvPr/>
          </p:nvSpPr>
          <p:spPr>
            <a:xfrm>
              <a:off x="3337380" y="2459700"/>
              <a:ext cx="147525" cy="12625"/>
            </a:xfrm>
            <a:custGeom>
              <a:avLst/>
              <a:gdLst/>
              <a:ahLst/>
              <a:cxnLst/>
              <a:rect l="l" t="t" r="r" b="b"/>
              <a:pathLst>
                <a:path w="5901" h="505" extrusionOk="0">
                  <a:moveTo>
                    <a:pt x="253" y="1"/>
                  </a:moveTo>
                  <a:cubicBezTo>
                    <a:pt x="119" y="1"/>
                    <a:pt x="1" y="119"/>
                    <a:pt x="1" y="253"/>
                  </a:cubicBezTo>
                  <a:cubicBezTo>
                    <a:pt x="1" y="401"/>
                    <a:pt x="119" y="505"/>
                    <a:pt x="253" y="505"/>
                  </a:cubicBezTo>
                  <a:lnTo>
                    <a:pt x="5649" y="505"/>
                  </a:lnTo>
                  <a:cubicBezTo>
                    <a:pt x="5797" y="505"/>
                    <a:pt x="5901" y="401"/>
                    <a:pt x="5901" y="253"/>
                  </a:cubicBezTo>
                  <a:cubicBezTo>
                    <a:pt x="5901" y="119"/>
                    <a:pt x="5797" y="1"/>
                    <a:pt x="5649"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148;p58">
              <a:extLst>
                <a:ext uri="{FF2B5EF4-FFF2-40B4-BE49-F238E27FC236}">
                  <a16:creationId xmlns:a16="http://schemas.microsoft.com/office/drawing/2014/main" id="{C8FB2143-E215-ED6C-2448-4EDDF951DEBE}"/>
                </a:ext>
              </a:extLst>
            </p:cNvPr>
            <p:cNvSpPr/>
            <p:nvPr/>
          </p:nvSpPr>
          <p:spPr>
            <a:xfrm>
              <a:off x="3422255" y="2580150"/>
              <a:ext cx="12625" cy="12625"/>
            </a:xfrm>
            <a:custGeom>
              <a:avLst/>
              <a:gdLst/>
              <a:ahLst/>
              <a:cxnLst/>
              <a:rect l="l" t="t" r="r" b="b"/>
              <a:pathLst>
                <a:path w="505" h="505" extrusionOk="0">
                  <a:moveTo>
                    <a:pt x="253" y="1"/>
                  </a:moveTo>
                  <a:cubicBezTo>
                    <a:pt x="104" y="1"/>
                    <a:pt x="1" y="119"/>
                    <a:pt x="1" y="253"/>
                  </a:cubicBezTo>
                  <a:cubicBezTo>
                    <a:pt x="1" y="386"/>
                    <a:pt x="104" y="505"/>
                    <a:pt x="253" y="505"/>
                  </a:cubicBezTo>
                  <a:cubicBezTo>
                    <a:pt x="386" y="505"/>
                    <a:pt x="505" y="386"/>
                    <a:pt x="505" y="253"/>
                  </a:cubicBezTo>
                  <a:cubicBezTo>
                    <a:pt x="505" y="119"/>
                    <a:pt x="386" y="1"/>
                    <a:pt x="25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149;p58">
              <a:extLst>
                <a:ext uri="{FF2B5EF4-FFF2-40B4-BE49-F238E27FC236}">
                  <a16:creationId xmlns:a16="http://schemas.microsoft.com/office/drawing/2014/main" id="{7A53EAC7-488C-D1AD-AFB2-4384292C7D5E}"/>
                </a:ext>
              </a:extLst>
            </p:cNvPr>
            <p:cNvSpPr/>
            <p:nvPr/>
          </p:nvSpPr>
          <p:spPr>
            <a:xfrm>
              <a:off x="3251405" y="2580150"/>
              <a:ext cx="12625" cy="12625"/>
            </a:xfrm>
            <a:custGeom>
              <a:avLst/>
              <a:gdLst/>
              <a:ahLst/>
              <a:cxnLst/>
              <a:rect l="l" t="t" r="r" b="b"/>
              <a:pathLst>
                <a:path w="505" h="505" extrusionOk="0">
                  <a:moveTo>
                    <a:pt x="252" y="1"/>
                  </a:moveTo>
                  <a:cubicBezTo>
                    <a:pt x="119" y="1"/>
                    <a:pt x="0" y="119"/>
                    <a:pt x="0" y="253"/>
                  </a:cubicBezTo>
                  <a:cubicBezTo>
                    <a:pt x="0" y="386"/>
                    <a:pt x="119" y="505"/>
                    <a:pt x="252" y="505"/>
                  </a:cubicBezTo>
                  <a:cubicBezTo>
                    <a:pt x="386" y="505"/>
                    <a:pt x="504" y="386"/>
                    <a:pt x="504" y="253"/>
                  </a:cubicBezTo>
                  <a:cubicBezTo>
                    <a:pt x="504" y="119"/>
                    <a:pt x="386" y="1"/>
                    <a:pt x="252"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150;p58">
              <a:extLst>
                <a:ext uri="{FF2B5EF4-FFF2-40B4-BE49-F238E27FC236}">
                  <a16:creationId xmlns:a16="http://schemas.microsoft.com/office/drawing/2014/main" id="{32879734-BC32-D1E8-8AB2-7C5BFFEBCA68}"/>
                </a:ext>
              </a:extLst>
            </p:cNvPr>
            <p:cNvSpPr/>
            <p:nvPr/>
          </p:nvSpPr>
          <p:spPr>
            <a:xfrm>
              <a:off x="3397055" y="2519750"/>
              <a:ext cx="12625" cy="12625"/>
            </a:xfrm>
            <a:custGeom>
              <a:avLst/>
              <a:gdLst/>
              <a:ahLst/>
              <a:cxnLst/>
              <a:rect l="l" t="t" r="r" b="b"/>
              <a:pathLst>
                <a:path w="505" h="505" extrusionOk="0">
                  <a:moveTo>
                    <a:pt x="252" y="0"/>
                  </a:moveTo>
                  <a:cubicBezTo>
                    <a:pt x="119" y="0"/>
                    <a:pt x="0" y="119"/>
                    <a:pt x="0" y="252"/>
                  </a:cubicBezTo>
                  <a:cubicBezTo>
                    <a:pt x="0" y="401"/>
                    <a:pt x="119" y="504"/>
                    <a:pt x="252" y="504"/>
                  </a:cubicBezTo>
                  <a:cubicBezTo>
                    <a:pt x="401" y="504"/>
                    <a:pt x="504" y="401"/>
                    <a:pt x="504" y="252"/>
                  </a:cubicBezTo>
                  <a:cubicBezTo>
                    <a:pt x="504" y="119"/>
                    <a:pt x="401" y="0"/>
                    <a:pt x="252"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151;p58">
              <a:extLst>
                <a:ext uri="{FF2B5EF4-FFF2-40B4-BE49-F238E27FC236}">
                  <a16:creationId xmlns:a16="http://schemas.microsoft.com/office/drawing/2014/main" id="{69453EAF-4A90-F922-6297-EF09C152FA2E}"/>
                </a:ext>
              </a:extLst>
            </p:cNvPr>
            <p:cNvSpPr/>
            <p:nvPr/>
          </p:nvSpPr>
          <p:spPr>
            <a:xfrm>
              <a:off x="3276230" y="2519750"/>
              <a:ext cx="12625" cy="12625"/>
            </a:xfrm>
            <a:custGeom>
              <a:avLst/>
              <a:gdLst/>
              <a:ahLst/>
              <a:cxnLst/>
              <a:rect l="l" t="t" r="r" b="b"/>
              <a:pathLst>
                <a:path w="505" h="505" extrusionOk="0">
                  <a:moveTo>
                    <a:pt x="253" y="0"/>
                  </a:moveTo>
                  <a:cubicBezTo>
                    <a:pt x="119" y="0"/>
                    <a:pt x="1" y="119"/>
                    <a:pt x="1" y="252"/>
                  </a:cubicBezTo>
                  <a:cubicBezTo>
                    <a:pt x="1" y="401"/>
                    <a:pt x="119" y="504"/>
                    <a:pt x="253" y="504"/>
                  </a:cubicBezTo>
                  <a:cubicBezTo>
                    <a:pt x="401" y="504"/>
                    <a:pt x="505" y="401"/>
                    <a:pt x="505" y="252"/>
                  </a:cubicBezTo>
                  <a:cubicBezTo>
                    <a:pt x="505" y="119"/>
                    <a:pt x="401" y="0"/>
                    <a:pt x="253"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152;p58">
              <a:extLst>
                <a:ext uri="{FF2B5EF4-FFF2-40B4-BE49-F238E27FC236}">
                  <a16:creationId xmlns:a16="http://schemas.microsoft.com/office/drawing/2014/main" id="{B451D6BD-9E13-46ED-CA32-FDCA90E86ECF}"/>
                </a:ext>
              </a:extLst>
            </p:cNvPr>
            <p:cNvSpPr/>
            <p:nvPr/>
          </p:nvSpPr>
          <p:spPr>
            <a:xfrm>
              <a:off x="3436330" y="2476750"/>
              <a:ext cx="20800" cy="20775"/>
            </a:xfrm>
            <a:custGeom>
              <a:avLst/>
              <a:gdLst/>
              <a:ahLst/>
              <a:cxnLst/>
              <a:rect l="l" t="t" r="r" b="b"/>
              <a:pathLst>
                <a:path w="832" h="831" extrusionOk="0">
                  <a:moveTo>
                    <a:pt x="416" y="1"/>
                  </a:moveTo>
                  <a:cubicBezTo>
                    <a:pt x="179" y="1"/>
                    <a:pt x="1" y="179"/>
                    <a:pt x="1" y="416"/>
                  </a:cubicBezTo>
                  <a:cubicBezTo>
                    <a:pt x="1" y="653"/>
                    <a:pt x="179" y="831"/>
                    <a:pt x="416" y="831"/>
                  </a:cubicBezTo>
                  <a:cubicBezTo>
                    <a:pt x="653" y="831"/>
                    <a:pt x="831" y="653"/>
                    <a:pt x="831" y="416"/>
                  </a:cubicBezTo>
                  <a:cubicBezTo>
                    <a:pt x="831" y="179"/>
                    <a:pt x="653" y="1"/>
                    <a:pt x="416"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153;p58">
              <a:extLst>
                <a:ext uri="{FF2B5EF4-FFF2-40B4-BE49-F238E27FC236}">
                  <a16:creationId xmlns:a16="http://schemas.microsoft.com/office/drawing/2014/main" id="{FF39EBD0-78DB-AD2C-E7AD-C6924D15792A}"/>
                </a:ext>
              </a:extLst>
            </p:cNvPr>
            <p:cNvSpPr/>
            <p:nvPr/>
          </p:nvSpPr>
          <p:spPr>
            <a:xfrm>
              <a:off x="3158380" y="2790300"/>
              <a:ext cx="369900" cy="20775"/>
            </a:xfrm>
            <a:custGeom>
              <a:avLst/>
              <a:gdLst/>
              <a:ahLst/>
              <a:cxnLst/>
              <a:rect l="l" t="t" r="r" b="b"/>
              <a:pathLst>
                <a:path w="14796" h="831" extrusionOk="0">
                  <a:moveTo>
                    <a:pt x="0" y="1"/>
                  </a:moveTo>
                  <a:lnTo>
                    <a:pt x="0" y="742"/>
                  </a:lnTo>
                  <a:cubicBezTo>
                    <a:pt x="0" y="786"/>
                    <a:pt x="45" y="831"/>
                    <a:pt x="104" y="831"/>
                  </a:cubicBezTo>
                  <a:lnTo>
                    <a:pt x="14706" y="831"/>
                  </a:lnTo>
                  <a:cubicBezTo>
                    <a:pt x="14751" y="831"/>
                    <a:pt x="14795" y="786"/>
                    <a:pt x="14795" y="742"/>
                  </a:cubicBezTo>
                  <a:lnTo>
                    <a:pt x="14795"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11302845"/>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C32BDB-EEC9-4495-985F-1AEA3A14FA04}"/>
              </a:ext>
            </a:extLst>
          </p:cNvPr>
          <p:cNvSpPr>
            <a:spLocks noGrp="1"/>
          </p:cNvSpPr>
          <p:nvPr>
            <p:ph type="body" idx="1"/>
          </p:nvPr>
        </p:nvSpPr>
        <p:spPr>
          <a:xfrm>
            <a:off x="720000" y="668842"/>
            <a:ext cx="7704000" cy="3805815"/>
          </a:xfrm>
        </p:spPr>
        <p:txBody>
          <a:bodyPr/>
          <a:lstStyle/>
          <a:p>
            <a:r>
              <a:rPr lang="en-US" sz="1600" dirty="0"/>
              <a:t>Implementation of drowsiness detection with RaspberryPi was done which includes the following steps: Successful runtime capturing of video with the camera. </a:t>
            </a:r>
          </a:p>
          <a:p>
            <a:endParaRPr lang="en-US" sz="1600" dirty="0"/>
          </a:p>
          <a:p>
            <a:r>
              <a:rPr lang="en-US" sz="1600" dirty="0"/>
              <a:t>Captured video was divided into frames and each frame was analyzed. Successful detection of the face followed by detection of the eye. If closure of the eye for successive frames were detected then it is classified as a drowsy condition else it is regarded as a normal blink and the loop of capturing the image and analyzing the state of the driver is carried out again and again. </a:t>
            </a:r>
          </a:p>
          <a:p>
            <a:endParaRPr lang="en-US" sz="1600" dirty="0"/>
          </a:p>
          <a:p>
            <a:r>
              <a:rPr lang="en-US" sz="1600" dirty="0"/>
              <a:t>In this implementation during the drowsy state, the eye is not surrounded by a circle or it is not detected and the corresponding message is shown. If the driver is not drowsy then the eye is identified by a circle and it prints 1 for every successful detection of an open eye.</a:t>
            </a:r>
            <a:endParaRPr lang="en-IN" sz="1600" dirty="0"/>
          </a:p>
        </p:txBody>
      </p:sp>
    </p:spTree>
    <p:extLst>
      <p:ext uri="{BB962C8B-B14F-4D97-AF65-F5344CB8AC3E}">
        <p14:creationId xmlns:p14="http://schemas.microsoft.com/office/powerpoint/2010/main" val="23728967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690"/>
                                        <p:tgtEl>
                                          <p:spTgt spid="3">
                                            <p:txEl>
                                              <p:pRg st="2" end="2"/>
                                            </p:txEl>
                                          </p:spTgt>
                                        </p:tgtEl>
                                      </p:cBhvr>
                                    </p:animEffect>
                                    <p:anim calcmode="lin" valueType="num">
                                      <p:cBhvr>
                                        <p:cTn id="14"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69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380"/>
                            </p:stCondLst>
                            <p:childTnLst>
                              <p:par>
                                <p:cTn id="17" presetID="42"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690"/>
                                        <p:tgtEl>
                                          <p:spTgt spid="3">
                                            <p:txEl>
                                              <p:pRg st="4" end="4"/>
                                            </p:txEl>
                                          </p:spTgt>
                                        </p:tgtEl>
                                      </p:cBhvr>
                                    </p:animEffect>
                                    <p:anim calcmode="lin" valueType="num">
                                      <p:cBhvr>
                                        <p:cTn id="20" dur="69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69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4"/>
          <p:cNvSpPr/>
          <p:nvPr/>
        </p:nvSpPr>
        <p:spPr>
          <a:xfrm>
            <a:off x="3409435" y="3634138"/>
            <a:ext cx="2336400" cy="737700"/>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6087600" y="3637250"/>
            <a:ext cx="2336400" cy="737700"/>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725635" y="3634138"/>
            <a:ext cx="2336400" cy="737700"/>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a:off x="3409434" y="1848040"/>
            <a:ext cx="2336400" cy="733500"/>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6087594" y="1851135"/>
            <a:ext cx="2336400" cy="733500"/>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725639" y="1848040"/>
            <a:ext cx="2336400" cy="733500"/>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txBox="1">
            <a:spLocks noGrp="1"/>
          </p:cNvSpPr>
          <p:nvPr>
            <p:ph type="title"/>
          </p:nvPr>
        </p:nvSpPr>
        <p:spPr>
          <a:xfrm>
            <a:off x="725634" y="1945864"/>
            <a:ext cx="2163699"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dirty="0"/>
              <a:t>INTRODUCTION</a:t>
            </a:r>
            <a:endParaRPr dirty="0"/>
          </a:p>
        </p:txBody>
      </p:sp>
      <p:sp>
        <p:nvSpPr>
          <p:cNvPr id="465" name="Google Shape;465;p34"/>
          <p:cNvSpPr txBox="1">
            <a:spLocks noGrp="1"/>
          </p:cNvSpPr>
          <p:nvPr>
            <p:ph type="title" idx="2"/>
          </p:nvPr>
        </p:nvSpPr>
        <p:spPr>
          <a:xfrm>
            <a:off x="725635" y="1364898"/>
            <a:ext cx="12753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a:t>01.</a:t>
            </a:r>
            <a:endParaRPr/>
          </a:p>
        </p:txBody>
      </p:sp>
      <p:sp>
        <p:nvSpPr>
          <p:cNvPr id="466" name="Google Shape;466;p34"/>
          <p:cNvSpPr txBox="1">
            <a:spLocks noGrp="1"/>
          </p:cNvSpPr>
          <p:nvPr>
            <p:ph type="title" idx="3"/>
          </p:nvPr>
        </p:nvSpPr>
        <p:spPr>
          <a:xfrm>
            <a:off x="3409435" y="1945864"/>
            <a:ext cx="2084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DROWSINESS</a:t>
            </a:r>
            <a:endParaRPr dirty="0"/>
          </a:p>
        </p:txBody>
      </p:sp>
      <p:sp>
        <p:nvSpPr>
          <p:cNvPr id="467" name="Google Shape;467;p34"/>
          <p:cNvSpPr txBox="1">
            <a:spLocks noGrp="1"/>
          </p:cNvSpPr>
          <p:nvPr>
            <p:ph type="title" idx="4"/>
          </p:nvPr>
        </p:nvSpPr>
        <p:spPr>
          <a:xfrm>
            <a:off x="3409435" y="1364898"/>
            <a:ext cx="12753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a:t>02.</a:t>
            </a:r>
            <a:endParaRPr/>
          </a:p>
        </p:txBody>
      </p:sp>
      <p:sp>
        <p:nvSpPr>
          <p:cNvPr id="469" name="Google Shape;469;p34"/>
          <p:cNvSpPr txBox="1">
            <a:spLocks noGrp="1"/>
          </p:cNvSpPr>
          <p:nvPr>
            <p:ph type="title" idx="6"/>
          </p:nvPr>
        </p:nvSpPr>
        <p:spPr>
          <a:xfrm>
            <a:off x="6087600" y="1948242"/>
            <a:ext cx="2084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dirty="0"/>
              <a:t>DETECTION</a:t>
            </a:r>
            <a:endParaRPr dirty="0"/>
          </a:p>
        </p:txBody>
      </p:sp>
      <p:sp>
        <p:nvSpPr>
          <p:cNvPr id="470" name="Google Shape;470;p34"/>
          <p:cNvSpPr txBox="1">
            <a:spLocks noGrp="1"/>
          </p:cNvSpPr>
          <p:nvPr>
            <p:ph type="title" idx="7"/>
          </p:nvPr>
        </p:nvSpPr>
        <p:spPr>
          <a:xfrm>
            <a:off x="6087600" y="1364898"/>
            <a:ext cx="12753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a:t>03.</a:t>
            </a:r>
            <a:endParaRPr/>
          </a:p>
        </p:txBody>
      </p:sp>
      <p:sp>
        <p:nvSpPr>
          <p:cNvPr id="472" name="Google Shape;472;p34"/>
          <p:cNvSpPr txBox="1">
            <a:spLocks noGrp="1"/>
          </p:cNvSpPr>
          <p:nvPr>
            <p:ph type="title" idx="9"/>
          </p:nvPr>
        </p:nvSpPr>
        <p:spPr>
          <a:xfrm>
            <a:off x="725635" y="3735264"/>
            <a:ext cx="2084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dirty="0"/>
              <a:t>APPROACH</a:t>
            </a:r>
            <a:endParaRPr dirty="0"/>
          </a:p>
        </p:txBody>
      </p:sp>
      <p:sp>
        <p:nvSpPr>
          <p:cNvPr id="473" name="Google Shape;473;p34"/>
          <p:cNvSpPr txBox="1">
            <a:spLocks noGrp="1"/>
          </p:cNvSpPr>
          <p:nvPr>
            <p:ph type="title" idx="13"/>
          </p:nvPr>
        </p:nvSpPr>
        <p:spPr>
          <a:xfrm>
            <a:off x="725635" y="3154298"/>
            <a:ext cx="12753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a:t>04.</a:t>
            </a:r>
            <a:endParaRPr/>
          </a:p>
        </p:txBody>
      </p:sp>
      <p:sp>
        <p:nvSpPr>
          <p:cNvPr id="475" name="Google Shape;475;p34"/>
          <p:cNvSpPr txBox="1">
            <a:spLocks noGrp="1"/>
          </p:cNvSpPr>
          <p:nvPr>
            <p:ph type="title" idx="15"/>
          </p:nvPr>
        </p:nvSpPr>
        <p:spPr>
          <a:xfrm>
            <a:off x="3328175" y="3723798"/>
            <a:ext cx="2493263"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dirty="0"/>
              <a:t>IMPLEMENTATION</a:t>
            </a:r>
            <a:endParaRPr dirty="0"/>
          </a:p>
        </p:txBody>
      </p:sp>
      <p:sp>
        <p:nvSpPr>
          <p:cNvPr id="476" name="Google Shape;476;p34"/>
          <p:cNvSpPr txBox="1">
            <a:spLocks noGrp="1"/>
          </p:cNvSpPr>
          <p:nvPr>
            <p:ph type="title" idx="16"/>
          </p:nvPr>
        </p:nvSpPr>
        <p:spPr>
          <a:xfrm>
            <a:off x="3409435" y="3154298"/>
            <a:ext cx="12753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a:t>05.</a:t>
            </a:r>
            <a:endParaRPr/>
          </a:p>
        </p:txBody>
      </p:sp>
      <p:sp>
        <p:nvSpPr>
          <p:cNvPr id="478" name="Google Shape;478;p34"/>
          <p:cNvSpPr txBox="1">
            <a:spLocks noGrp="1"/>
          </p:cNvSpPr>
          <p:nvPr>
            <p:ph type="title" idx="18"/>
          </p:nvPr>
        </p:nvSpPr>
        <p:spPr>
          <a:xfrm>
            <a:off x="6087589" y="3735264"/>
            <a:ext cx="2084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dirty="0"/>
              <a:t>CONCLUSION</a:t>
            </a:r>
            <a:endParaRPr dirty="0"/>
          </a:p>
        </p:txBody>
      </p:sp>
      <p:sp>
        <p:nvSpPr>
          <p:cNvPr id="479" name="Google Shape;479;p34"/>
          <p:cNvSpPr txBox="1">
            <a:spLocks noGrp="1"/>
          </p:cNvSpPr>
          <p:nvPr>
            <p:ph type="title" idx="19"/>
          </p:nvPr>
        </p:nvSpPr>
        <p:spPr>
          <a:xfrm>
            <a:off x="6087600" y="3154298"/>
            <a:ext cx="12753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a:t>06.</a:t>
            </a:r>
            <a:endParaRPr/>
          </a:p>
        </p:txBody>
      </p:sp>
      <p:sp>
        <p:nvSpPr>
          <p:cNvPr id="481" name="Google Shape;481;p34"/>
          <p:cNvSpPr txBox="1">
            <a:spLocks noGrp="1"/>
          </p:cNvSpPr>
          <p:nvPr>
            <p:ph type="title" idx="21"/>
          </p:nvPr>
        </p:nvSpPr>
        <p:spPr>
          <a:xfrm>
            <a:off x="720000" y="33093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CA" dirty="0"/>
              <a:t>Table Of Contents</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38"/>
          <p:cNvSpPr/>
          <p:nvPr/>
        </p:nvSpPr>
        <p:spPr>
          <a:xfrm flipH="1">
            <a:off x="4492375" y="3405150"/>
            <a:ext cx="3672600" cy="528000"/>
          </a:xfrm>
          <a:prstGeom prst="snip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txBox="1">
            <a:spLocks noGrp="1"/>
          </p:cNvSpPr>
          <p:nvPr>
            <p:ph type="title"/>
          </p:nvPr>
        </p:nvSpPr>
        <p:spPr>
          <a:xfrm>
            <a:off x="3587185" y="2630487"/>
            <a:ext cx="4616100" cy="66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t>INTRODUCTION</a:t>
            </a:r>
            <a:endParaRPr dirty="0"/>
          </a:p>
        </p:txBody>
      </p:sp>
      <p:sp>
        <p:nvSpPr>
          <p:cNvPr id="798" name="Google Shape;798;p38"/>
          <p:cNvSpPr txBox="1">
            <a:spLocks noGrp="1"/>
          </p:cNvSpPr>
          <p:nvPr>
            <p:ph type="title" idx="2"/>
          </p:nvPr>
        </p:nvSpPr>
        <p:spPr>
          <a:xfrm>
            <a:off x="5497975" y="1595613"/>
            <a:ext cx="2667000" cy="91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CA" dirty="0"/>
              <a:t>01.</a:t>
            </a:r>
            <a:endParaRPr dirty="0"/>
          </a:p>
        </p:txBody>
      </p:sp>
      <p:grpSp>
        <p:nvGrpSpPr>
          <p:cNvPr id="799" name="Google Shape;799;p38"/>
          <p:cNvGrpSpPr/>
          <p:nvPr/>
        </p:nvGrpSpPr>
        <p:grpSpPr>
          <a:xfrm>
            <a:off x="168037" y="1200634"/>
            <a:ext cx="3230430" cy="3407972"/>
            <a:chOff x="168037" y="1200634"/>
            <a:chExt cx="3230430" cy="3407972"/>
          </a:xfrm>
        </p:grpSpPr>
        <p:sp>
          <p:nvSpPr>
            <p:cNvPr id="800" name="Google Shape;800;p38"/>
            <p:cNvSpPr/>
            <p:nvPr/>
          </p:nvSpPr>
          <p:spPr>
            <a:xfrm>
              <a:off x="168037" y="1200634"/>
              <a:ext cx="3230430" cy="2729010"/>
            </a:xfrm>
            <a:custGeom>
              <a:avLst/>
              <a:gdLst/>
              <a:ahLst/>
              <a:cxnLst/>
              <a:rect l="l" t="t" r="r" b="b"/>
              <a:pathLst>
                <a:path w="15093" h="12750" extrusionOk="0">
                  <a:moveTo>
                    <a:pt x="6509" y="0"/>
                  </a:moveTo>
                  <a:cubicBezTo>
                    <a:pt x="6450" y="0"/>
                    <a:pt x="6405" y="45"/>
                    <a:pt x="6405" y="104"/>
                  </a:cubicBezTo>
                  <a:lnTo>
                    <a:pt x="6405" y="1898"/>
                  </a:lnTo>
                  <a:cubicBezTo>
                    <a:pt x="6405" y="1927"/>
                    <a:pt x="6420" y="1957"/>
                    <a:pt x="6450" y="1972"/>
                  </a:cubicBezTo>
                  <a:lnTo>
                    <a:pt x="7072" y="2328"/>
                  </a:lnTo>
                  <a:cubicBezTo>
                    <a:pt x="7102" y="2342"/>
                    <a:pt x="7117" y="2372"/>
                    <a:pt x="7117" y="2402"/>
                  </a:cubicBezTo>
                  <a:lnTo>
                    <a:pt x="7117" y="5841"/>
                  </a:lnTo>
                  <a:lnTo>
                    <a:pt x="7547" y="6108"/>
                  </a:lnTo>
                  <a:lnTo>
                    <a:pt x="7977" y="5841"/>
                  </a:lnTo>
                  <a:lnTo>
                    <a:pt x="7977" y="356"/>
                  </a:lnTo>
                  <a:cubicBezTo>
                    <a:pt x="7977" y="163"/>
                    <a:pt x="7828" y="0"/>
                    <a:pt x="7636" y="0"/>
                  </a:cubicBezTo>
                  <a:close/>
                  <a:moveTo>
                    <a:pt x="2523" y="2050"/>
                  </a:moveTo>
                  <a:cubicBezTo>
                    <a:pt x="2436" y="2050"/>
                    <a:pt x="2351" y="2083"/>
                    <a:pt x="2284" y="2150"/>
                  </a:cubicBezTo>
                  <a:lnTo>
                    <a:pt x="1483" y="2950"/>
                  </a:lnTo>
                  <a:cubicBezTo>
                    <a:pt x="1439" y="2995"/>
                    <a:pt x="1439" y="3054"/>
                    <a:pt x="1483" y="3084"/>
                  </a:cubicBezTo>
                  <a:lnTo>
                    <a:pt x="2744" y="4359"/>
                  </a:lnTo>
                  <a:cubicBezTo>
                    <a:pt x="2765" y="4369"/>
                    <a:pt x="2785" y="4380"/>
                    <a:pt x="2812" y="4380"/>
                  </a:cubicBezTo>
                  <a:cubicBezTo>
                    <a:pt x="2823" y="4380"/>
                    <a:pt x="2834" y="4378"/>
                    <a:pt x="2847" y="4373"/>
                  </a:cubicBezTo>
                  <a:lnTo>
                    <a:pt x="3514" y="4196"/>
                  </a:lnTo>
                  <a:cubicBezTo>
                    <a:pt x="3522" y="4192"/>
                    <a:pt x="3531" y="4190"/>
                    <a:pt x="3541" y="4190"/>
                  </a:cubicBezTo>
                  <a:cubicBezTo>
                    <a:pt x="3566" y="4190"/>
                    <a:pt x="3593" y="4203"/>
                    <a:pt x="3603" y="4225"/>
                  </a:cubicBezTo>
                  <a:lnTo>
                    <a:pt x="6035" y="6642"/>
                  </a:lnTo>
                  <a:lnTo>
                    <a:pt x="6405" y="6479"/>
                  </a:lnTo>
                  <a:lnTo>
                    <a:pt x="6657" y="6034"/>
                  </a:lnTo>
                  <a:lnTo>
                    <a:pt x="2773" y="2150"/>
                  </a:lnTo>
                  <a:cubicBezTo>
                    <a:pt x="2699" y="2083"/>
                    <a:pt x="2610" y="2050"/>
                    <a:pt x="2523" y="2050"/>
                  </a:cubicBezTo>
                  <a:close/>
                  <a:moveTo>
                    <a:pt x="12070" y="1446"/>
                  </a:moveTo>
                  <a:cubicBezTo>
                    <a:pt x="12046" y="1446"/>
                    <a:pt x="12024" y="1453"/>
                    <a:pt x="12009" y="1468"/>
                  </a:cubicBezTo>
                  <a:lnTo>
                    <a:pt x="10734" y="2743"/>
                  </a:lnTo>
                  <a:cubicBezTo>
                    <a:pt x="10719" y="2772"/>
                    <a:pt x="10705" y="2802"/>
                    <a:pt x="10705" y="2832"/>
                  </a:cubicBezTo>
                  <a:lnTo>
                    <a:pt x="10897" y="3514"/>
                  </a:lnTo>
                  <a:cubicBezTo>
                    <a:pt x="10912" y="3543"/>
                    <a:pt x="10897" y="3588"/>
                    <a:pt x="10868" y="3603"/>
                  </a:cubicBezTo>
                  <a:lnTo>
                    <a:pt x="8451" y="6034"/>
                  </a:lnTo>
                  <a:lnTo>
                    <a:pt x="8555" y="6642"/>
                  </a:lnTo>
                  <a:lnTo>
                    <a:pt x="9059" y="6642"/>
                  </a:lnTo>
                  <a:lnTo>
                    <a:pt x="12943" y="2758"/>
                  </a:lnTo>
                  <a:cubicBezTo>
                    <a:pt x="13076" y="2624"/>
                    <a:pt x="13076" y="2417"/>
                    <a:pt x="12943" y="2268"/>
                  </a:cubicBezTo>
                  <a:lnTo>
                    <a:pt x="12143" y="1468"/>
                  </a:lnTo>
                  <a:cubicBezTo>
                    <a:pt x="12120" y="1453"/>
                    <a:pt x="12094" y="1446"/>
                    <a:pt x="12070" y="1446"/>
                  </a:cubicBezTo>
                  <a:close/>
                  <a:moveTo>
                    <a:pt x="13195" y="6404"/>
                  </a:moveTo>
                  <a:cubicBezTo>
                    <a:pt x="13165" y="6404"/>
                    <a:pt x="13136" y="6419"/>
                    <a:pt x="13106" y="6449"/>
                  </a:cubicBezTo>
                  <a:lnTo>
                    <a:pt x="12765" y="7057"/>
                  </a:lnTo>
                  <a:cubicBezTo>
                    <a:pt x="12750" y="7086"/>
                    <a:pt x="12721" y="7116"/>
                    <a:pt x="12676" y="7116"/>
                  </a:cubicBezTo>
                  <a:lnTo>
                    <a:pt x="9252" y="7116"/>
                  </a:lnTo>
                  <a:lnTo>
                    <a:pt x="8955" y="7546"/>
                  </a:lnTo>
                  <a:lnTo>
                    <a:pt x="9252" y="7976"/>
                  </a:lnTo>
                  <a:lnTo>
                    <a:pt x="14737" y="7976"/>
                  </a:lnTo>
                  <a:cubicBezTo>
                    <a:pt x="14930" y="7976"/>
                    <a:pt x="15093" y="7828"/>
                    <a:pt x="15093" y="7635"/>
                  </a:cubicBezTo>
                  <a:lnTo>
                    <a:pt x="15093" y="6493"/>
                  </a:lnTo>
                  <a:cubicBezTo>
                    <a:pt x="15093" y="6449"/>
                    <a:pt x="15048" y="6404"/>
                    <a:pt x="14989" y="6404"/>
                  </a:cubicBezTo>
                  <a:close/>
                  <a:moveTo>
                    <a:pt x="357" y="7116"/>
                  </a:moveTo>
                  <a:cubicBezTo>
                    <a:pt x="164" y="7116"/>
                    <a:pt x="1" y="7264"/>
                    <a:pt x="1" y="7457"/>
                  </a:cubicBezTo>
                  <a:lnTo>
                    <a:pt x="1" y="8584"/>
                  </a:lnTo>
                  <a:cubicBezTo>
                    <a:pt x="1" y="8643"/>
                    <a:pt x="45" y="8687"/>
                    <a:pt x="105" y="8687"/>
                  </a:cubicBezTo>
                  <a:lnTo>
                    <a:pt x="1899" y="8687"/>
                  </a:lnTo>
                  <a:cubicBezTo>
                    <a:pt x="1928" y="8687"/>
                    <a:pt x="1958" y="8658"/>
                    <a:pt x="1987" y="8628"/>
                  </a:cubicBezTo>
                  <a:lnTo>
                    <a:pt x="2328" y="8020"/>
                  </a:lnTo>
                  <a:cubicBezTo>
                    <a:pt x="2343" y="7991"/>
                    <a:pt x="2373" y="7976"/>
                    <a:pt x="2417" y="7976"/>
                  </a:cubicBezTo>
                  <a:lnTo>
                    <a:pt x="5842" y="7976"/>
                  </a:lnTo>
                  <a:lnTo>
                    <a:pt x="6138" y="7546"/>
                  </a:lnTo>
                  <a:lnTo>
                    <a:pt x="5842" y="7116"/>
                  </a:lnTo>
                  <a:close/>
                  <a:moveTo>
                    <a:pt x="8585" y="8435"/>
                  </a:moveTo>
                  <a:lnTo>
                    <a:pt x="8451" y="9058"/>
                  </a:lnTo>
                  <a:lnTo>
                    <a:pt x="11535" y="12142"/>
                  </a:lnTo>
                  <a:lnTo>
                    <a:pt x="12691" y="12334"/>
                  </a:lnTo>
                  <a:lnTo>
                    <a:pt x="13343" y="11741"/>
                  </a:lnTo>
                  <a:lnTo>
                    <a:pt x="12350" y="10733"/>
                  </a:lnTo>
                  <a:cubicBezTo>
                    <a:pt x="12320" y="10704"/>
                    <a:pt x="12291" y="10704"/>
                    <a:pt x="12261" y="10704"/>
                  </a:cubicBezTo>
                  <a:lnTo>
                    <a:pt x="11579" y="10896"/>
                  </a:lnTo>
                  <a:cubicBezTo>
                    <a:pt x="11550" y="10896"/>
                    <a:pt x="11505" y="10896"/>
                    <a:pt x="11490" y="10867"/>
                  </a:cubicBezTo>
                  <a:lnTo>
                    <a:pt x="9059" y="8435"/>
                  </a:lnTo>
                  <a:close/>
                  <a:moveTo>
                    <a:pt x="6035" y="8435"/>
                  </a:moveTo>
                  <a:lnTo>
                    <a:pt x="2684" y="11801"/>
                  </a:lnTo>
                  <a:lnTo>
                    <a:pt x="3159" y="12749"/>
                  </a:lnTo>
                  <a:lnTo>
                    <a:pt x="4330" y="12379"/>
                  </a:lnTo>
                  <a:lnTo>
                    <a:pt x="4359" y="12349"/>
                  </a:lnTo>
                  <a:cubicBezTo>
                    <a:pt x="4389" y="12320"/>
                    <a:pt x="4389" y="12290"/>
                    <a:pt x="4389" y="12245"/>
                  </a:cubicBezTo>
                  <a:lnTo>
                    <a:pt x="4196" y="11578"/>
                  </a:lnTo>
                  <a:cubicBezTo>
                    <a:pt x="4196" y="11549"/>
                    <a:pt x="4196" y="11504"/>
                    <a:pt x="4226" y="11475"/>
                  </a:cubicBezTo>
                  <a:lnTo>
                    <a:pt x="6657" y="9058"/>
                  </a:lnTo>
                  <a:lnTo>
                    <a:pt x="6657" y="8584"/>
                  </a:lnTo>
                  <a:lnTo>
                    <a:pt x="6035" y="84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8"/>
            <p:cNvSpPr/>
            <p:nvPr/>
          </p:nvSpPr>
          <p:spPr>
            <a:xfrm>
              <a:off x="888479" y="1920879"/>
              <a:ext cx="1789761" cy="1767542"/>
            </a:xfrm>
            <a:custGeom>
              <a:avLst/>
              <a:gdLst/>
              <a:ahLst/>
              <a:cxnLst/>
              <a:rect l="l" t="t" r="r" b="b"/>
              <a:pathLst>
                <a:path w="8362" h="8258" extrusionOk="0">
                  <a:moveTo>
                    <a:pt x="4181" y="0"/>
                  </a:moveTo>
                  <a:cubicBezTo>
                    <a:pt x="1868" y="0"/>
                    <a:pt x="0" y="1868"/>
                    <a:pt x="0" y="4181"/>
                  </a:cubicBezTo>
                  <a:cubicBezTo>
                    <a:pt x="0" y="6167"/>
                    <a:pt x="1379" y="7828"/>
                    <a:pt x="3247" y="8258"/>
                  </a:cubicBezTo>
                  <a:lnTo>
                    <a:pt x="3306" y="7413"/>
                  </a:lnTo>
                  <a:cubicBezTo>
                    <a:pt x="1883" y="7027"/>
                    <a:pt x="830" y="5723"/>
                    <a:pt x="830" y="4181"/>
                  </a:cubicBezTo>
                  <a:cubicBezTo>
                    <a:pt x="830" y="2328"/>
                    <a:pt x="2328" y="831"/>
                    <a:pt x="4181" y="831"/>
                  </a:cubicBezTo>
                  <a:cubicBezTo>
                    <a:pt x="6034" y="831"/>
                    <a:pt x="7531" y="2328"/>
                    <a:pt x="7531" y="4181"/>
                  </a:cubicBezTo>
                  <a:cubicBezTo>
                    <a:pt x="7531" y="5723"/>
                    <a:pt x="6479" y="7027"/>
                    <a:pt x="5055" y="7413"/>
                  </a:cubicBezTo>
                  <a:lnTo>
                    <a:pt x="5115" y="8258"/>
                  </a:lnTo>
                  <a:cubicBezTo>
                    <a:pt x="6983" y="7828"/>
                    <a:pt x="8361" y="6167"/>
                    <a:pt x="8361" y="4181"/>
                  </a:cubicBezTo>
                  <a:cubicBezTo>
                    <a:pt x="8361" y="1868"/>
                    <a:pt x="6493" y="0"/>
                    <a:pt x="4181"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8"/>
            <p:cNvSpPr/>
            <p:nvPr/>
          </p:nvSpPr>
          <p:spPr>
            <a:xfrm>
              <a:off x="1408798" y="2441210"/>
              <a:ext cx="749123" cy="714251"/>
            </a:xfrm>
            <a:custGeom>
              <a:avLst/>
              <a:gdLst/>
              <a:ahLst/>
              <a:cxnLst/>
              <a:rect l="l" t="t" r="r" b="b"/>
              <a:pathLst>
                <a:path w="3500" h="3337" extrusionOk="0">
                  <a:moveTo>
                    <a:pt x="1750" y="1"/>
                  </a:moveTo>
                  <a:cubicBezTo>
                    <a:pt x="786" y="1"/>
                    <a:pt x="0" y="786"/>
                    <a:pt x="0" y="1750"/>
                  </a:cubicBezTo>
                  <a:cubicBezTo>
                    <a:pt x="0" y="2447"/>
                    <a:pt x="416" y="3069"/>
                    <a:pt x="1009" y="3336"/>
                  </a:cubicBezTo>
                  <a:lnTo>
                    <a:pt x="2491" y="3336"/>
                  </a:lnTo>
                  <a:cubicBezTo>
                    <a:pt x="3084" y="3069"/>
                    <a:pt x="3499" y="2447"/>
                    <a:pt x="3499" y="1750"/>
                  </a:cubicBezTo>
                  <a:cubicBezTo>
                    <a:pt x="3499" y="786"/>
                    <a:pt x="2713" y="1"/>
                    <a:pt x="1750"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a:off x="1529300" y="2945700"/>
              <a:ext cx="511128" cy="1662906"/>
            </a:xfrm>
            <a:custGeom>
              <a:avLst/>
              <a:gdLst/>
              <a:ahLst/>
              <a:cxnLst/>
              <a:rect l="l" t="t" r="r" b="b"/>
              <a:pathLst>
                <a:path w="2388" h="6687" extrusionOk="0">
                  <a:moveTo>
                    <a:pt x="535" y="1"/>
                  </a:moveTo>
                  <a:lnTo>
                    <a:pt x="1" y="6687"/>
                  </a:lnTo>
                  <a:lnTo>
                    <a:pt x="2388" y="6687"/>
                  </a:lnTo>
                  <a:lnTo>
                    <a:pt x="1854" y="1"/>
                  </a:lnTo>
                  <a:cubicBezTo>
                    <a:pt x="1765" y="90"/>
                    <a:pt x="1476" y="134"/>
                    <a:pt x="1189" y="134"/>
                  </a:cubicBezTo>
                  <a:cubicBezTo>
                    <a:pt x="901" y="134"/>
                    <a:pt x="616" y="90"/>
                    <a:pt x="535"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1529300" y="2945700"/>
              <a:ext cx="511128" cy="1662906"/>
            </a:xfrm>
            <a:custGeom>
              <a:avLst/>
              <a:gdLst/>
              <a:ahLst/>
              <a:cxnLst/>
              <a:rect l="l" t="t" r="r" b="b"/>
              <a:pathLst>
                <a:path w="2388" h="6687" extrusionOk="0">
                  <a:moveTo>
                    <a:pt x="1854" y="1"/>
                  </a:moveTo>
                  <a:cubicBezTo>
                    <a:pt x="1699" y="156"/>
                    <a:pt x="1159" y="244"/>
                    <a:pt x="975" y="244"/>
                  </a:cubicBezTo>
                  <a:cubicBezTo>
                    <a:pt x="949" y="244"/>
                    <a:pt x="929" y="242"/>
                    <a:pt x="920" y="238"/>
                  </a:cubicBezTo>
                  <a:lnTo>
                    <a:pt x="920" y="238"/>
                  </a:lnTo>
                  <a:lnTo>
                    <a:pt x="1320" y="5367"/>
                  </a:lnTo>
                  <a:cubicBezTo>
                    <a:pt x="1350" y="5708"/>
                    <a:pt x="1068" y="6020"/>
                    <a:pt x="712" y="6020"/>
                  </a:cubicBezTo>
                  <a:lnTo>
                    <a:pt x="45" y="6020"/>
                  </a:lnTo>
                  <a:lnTo>
                    <a:pt x="1" y="6687"/>
                  </a:lnTo>
                  <a:lnTo>
                    <a:pt x="2388" y="6687"/>
                  </a:lnTo>
                  <a:lnTo>
                    <a:pt x="1854" y="1"/>
                  </a:lnTo>
                  <a:close/>
                </a:path>
              </a:pathLst>
            </a:custGeom>
            <a:solidFill>
              <a:srgbClr val="005374">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8"/>
            <p:cNvSpPr/>
            <p:nvPr/>
          </p:nvSpPr>
          <p:spPr>
            <a:xfrm>
              <a:off x="1592868" y="2622074"/>
              <a:ext cx="384193" cy="384202"/>
            </a:xfrm>
            <a:custGeom>
              <a:avLst/>
              <a:gdLst/>
              <a:ahLst/>
              <a:cxnLst/>
              <a:rect l="l" t="t" r="r" b="b"/>
              <a:pathLst>
                <a:path w="1795" h="1795" extrusionOk="0">
                  <a:moveTo>
                    <a:pt x="890" y="1"/>
                  </a:moveTo>
                  <a:cubicBezTo>
                    <a:pt x="401" y="1"/>
                    <a:pt x="0" y="401"/>
                    <a:pt x="0" y="905"/>
                  </a:cubicBezTo>
                  <a:cubicBezTo>
                    <a:pt x="0" y="1394"/>
                    <a:pt x="401" y="1794"/>
                    <a:pt x="890" y="1794"/>
                  </a:cubicBezTo>
                  <a:cubicBezTo>
                    <a:pt x="1379" y="1794"/>
                    <a:pt x="1794" y="1394"/>
                    <a:pt x="1794" y="905"/>
                  </a:cubicBezTo>
                  <a:cubicBezTo>
                    <a:pt x="1794" y="401"/>
                    <a:pt x="1379" y="1"/>
                    <a:pt x="890"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8"/>
            <p:cNvSpPr/>
            <p:nvPr/>
          </p:nvSpPr>
          <p:spPr>
            <a:xfrm>
              <a:off x="1729208" y="2761628"/>
              <a:ext cx="108088" cy="108090"/>
            </a:xfrm>
            <a:custGeom>
              <a:avLst/>
              <a:gdLst/>
              <a:ahLst/>
              <a:cxnLst/>
              <a:rect l="l" t="t" r="r" b="b"/>
              <a:pathLst>
                <a:path w="505" h="505" extrusionOk="0">
                  <a:moveTo>
                    <a:pt x="253" y="1"/>
                  </a:moveTo>
                  <a:cubicBezTo>
                    <a:pt x="119" y="1"/>
                    <a:pt x="1" y="120"/>
                    <a:pt x="1" y="253"/>
                  </a:cubicBezTo>
                  <a:cubicBezTo>
                    <a:pt x="1" y="386"/>
                    <a:pt x="119" y="505"/>
                    <a:pt x="253" y="505"/>
                  </a:cubicBezTo>
                  <a:cubicBezTo>
                    <a:pt x="386" y="505"/>
                    <a:pt x="505" y="386"/>
                    <a:pt x="505" y="253"/>
                  </a:cubicBezTo>
                  <a:cubicBezTo>
                    <a:pt x="505" y="120"/>
                    <a:pt x="386" y="1"/>
                    <a:pt x="253"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02D25-17BB-7EA5-923D-B9912FFCE62E}"/>
              </a:ext>
            </a:extLst>
          </p:cNvPr>
          <p:cNvSpPr>
            <a:spLocks noGrp="1"/>
          </p:cNvSpPr>
          <p:nvPr>
            <p:ph type="body" idx="1"/>
          </p:nvPr>
        </p:nvSpPr>
        <p:spPr>
          <a:xfrm>
            <a:off x="720000" y="838950"/>
            <a:ext cx="7704000" cy="3465600"/>
          </a:xfrm>
        </p:spPr>
        <p:txBody>
          <a:bodyPr/>
          <a:lstStyle/>
          <a:p>
            <a:r>
              <a:rPr lang="en-US" dirty="0"/>
              <a:t>The attention level of driver degrade because of less sleep, long continuous driving, or any other medical condition like brain disorders, etc. Several surveys on road accidents say that around 30 percent of accidents are caused by the fatigue of the driver. When a driver drives for more than a normal period for humans then excessive fatigue is caused and also results in tiredness which drives the driver to a sleepy condition or loss of consciousness. </a:t>
            </a:r>
          </a:p>
          <a:p>
            <a:pPr marL="139700" indent="0">
              <a:buNone/>
            </a:pPr>
            <a:r>
              <a:rPr lang="en-US" sz="500" dirty="0"/>
              <a:t> </a:t>
            </a:r>
            <a:endParaRPr lang="en-US" dirty="0"/>
          </a:p>
          <a:p>
            <a:r>
              <a:rPr lang="en-US" dirty="0"/>
              <a:t>In Real Time Driver Drowsiness System using Image Processing, capturing the driver’s eye state using computer vision-based drowsiness detection systems has been done by analyzing the interval of eye closure and developing an algorithm to detect the driver’s drowsiness in advance and to warn the driver by in vehicles alarm. This section motivates how the face is detected and how eye detection is performed for automotive applications and their detection is necessary for assessing driver drowsiness. </a:t>
            </a:r>
            <a:endParaRPr lang="en-IN" dirty="0"/>
          </a:p>
        </p:txBody>
      </p:sp>
    </p:spTree>
    <p:extLst>
      <p:ext uri="{BB962C8B-B14F-4D97-AF65-F5344CB8AC3E}">
        <p14:creationId xmlns:p14="http://schemas.microsoft.com/office/powerpoint/2010/main" val="17160309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690"/>
                                        <p:tgtEl>
                                          <p:spTgt spid="3">
                                            <p:txEl>
                                              <p:pRg st="2" end="2"/>
                                            </p:txEl>
                                          </p:spTgt>
                                        </p:tgtEl>
                                      </p:cBhvr>
                                    </p:animEffect>
                                    <p:anim calcmode="lin" valueType="num">
                                      <p:cBhvr>
                                        <p:cTn id="14"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69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30A719-9FE8-8142-73E8-DB1E0CE957C7}"/>
              </a:ext>
            </a:extLst>
          </p:cNvPr>
          <p:cNvPicPr>
            <a:picLocks noChangeAspect="1"/>
          </p:cNvPicPr>
          <p:nvPr/>
        </p:nvPicPr>
        <p:blipFill>
          <a:blip r:embed="rId2"/>
          <a:stretch>
            <a:fillRect/>
          </a:stretch>
        </p:blipFill>
        <p:spPr>
          <a:xfrm>
            <a:off x="1849992" y="623767"/>
            <a:ext cx="3310415" cy="2566638"/>
          </a:xfrm>
          <a:prstGeom prst="rect">
            <a:avLst/>
          </a:prstGeom>
        </p:spPr>
      </p:pic>
      <p:sp>
        <p:nvSpPr>
          <p:cNvPr id="10" name="Google Shape;795;p38">
            <a:extLst>
              <a:ext uri="{FF2B5EF4-FFF2-40B4-BE49-F238E27FC236}">
                <a16:creationId xmlns:a16="http://schemas.microsoft.com/office/drawing/2014/main" id="{A9CA5253-AF10-3BD6-DFA7-EB6B32E16BBD}"/>
              </a:ext>
            </a:extLst>
          </p:cNvPr>
          <p:cNvSpPr/>
          <p:nvPr/>
        </p:nvSpPr>
        <p:spPr>
          <a:xfrm>
            <a:off x="330101" y="3093424"/>
            <a:ext cx="3798425" cy="528000"/>
          </a:xfrm>
          <a:prstGeom prst="snip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796;p38">
            <a:extLst>
              <a:ext uri="{FF2B5EF4-FFF2-40B4-BE49-F238E27FC236}">
                <a16:creationId xmlns:a16="http://schemas.microsoft.com/office/drawing/2014/main" id="{8CC09E94-B16A-FD5E-42E3-7E76A371BF8E}"/>
              </a:ext>
            </a:extLst>
          </p:cNvPr>
          <p:cNvSpPr txBox="1">
            <a:spLocks/>
          </p:cNvSpPr>
          <p:nvPr/>
        </p:nvSpPr>
        <p:spPr>
          <a:xfrm>
            <a:off x="-78736" y="2357005"/>
            <a:ext cx="4616100" cy="66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Zilla Slab"/>
              <a:buNone/>
              <a:defRPr sz="4300" b="1" i="0" u="none" strike="noStrike" cap="none">
                <a:solidFill>
                  <a:schemeClr val="lt1"/>
                </a:solidFill>
                <a:latin typeface="Zilla Slab"/>
                <a:ea typeface="Zilla Slab"/>
                <a:cs typeface="Zilla Slab"/>
                <a:sym typeface="Zilla Slab"/>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r"/>
            <a:r>
              <a:rPr lang="en-IN" dirty="0"/>
              <a:t>DROWSINESS</a:t>
            </a:r>
          </a:p>
        </p:txBody>
      </p:sp>
      <p:sp>
        <p:nvSpPr>
          <p:cNvPr id="12" name="Google Shape;814;p39">
            <a:extLst>
              <a:ext uri="{FF2B5EF4-FFF2-40B4-BE49-F238E27FC236}">
                <a16:creationId xmlns:a16="http://schemas.microsoft.com/office/drawing/2014/main" id="{50FD4698-001C-995E-7C64-CDDA72716FF0}"/>
              </a:ext>
            </a:extLst>
          </p:cNvPr>
          <p:cNvSpPr/>
          <p:nvPr/>
        </p:nvSpPr>
        <p:spPr>
          <a:xfrm>
            <a:off x="6057254" y="292913"/>
            <a:ext cx="915164" cy="436473"/>
          </a:xfrm>
          <a:custGeom>
            <a:avLst/>
            <a:gdLst/>
            <a:ahLst/>
            <a:cxnLst/>
            <a:rect l="l" t="t" r="r" b="b"/>
            <a:pathLst>
              <a:path w="15506" h="7316" extrusionOk="0">
                <a:moveTo>
                  <a:pt x="9310" y="1"/>
                </a:moveTo>
                <a:cubicBezTo>
                  <a:pt x="8572" y="1"/>
                  <a:pt x="7862" y="373"/>
                  <a:pt x="7453" y="999"/>
                </a:cubicBezTo>
                <a:cubicBezTo>
                  <a:pt x="7355" y="845"/>
                  <a:pt x="7162" y="769"/>
                  <a:pt x="6968" y="769"/>
                </a:cubicBezTo>
                <a:cubicBezTo>
                  <a:pt x="6786" y="769"/>
                  <a:pt x="6603" y="837"/>
                  <a:pt x="6497" y="971"/>
                </a:cubicBezTo>
                <a:cubicBezTo>
                  <a:pt x="6131" y="448"/>
                  <a:pt x="5492" y="134"/>
                  <a:pt x="4855" y="134"/>
                </a:cubicBezTo>
                <a:cubicBezTo>
                  <a:pt x="4694" y="134"/>
                  <a:pt x="4534" y="154"/>
                  <a:pt x="4378" y="195"/>
                </a:cubicBezTo>
                <a:cubicBezTo>
                  <a:pt x="3603" y="399"/>
                  <a:pt x="2961" y="1101"/>
                  <a:pt x="2885" y="1898"/>
                </a:cubicBezTo>
                <a:cubicBezTo>
                  <a:pt x="2825" y="1885"/>
                  <a:pt x="2765" y="1879"/>
                  <a:pt x="2705" y="1879"/>
                </a:cubicBezTo>
                <a:cubicBezTo>
                  <a:pt x="2203" y="1879"/>
                  <a:pt x="1698" y="2305"/>
                  <a:pt x="1710" y="2810"/>
                </a:cubicBezTo>
                <a:cubicBezTo>
                  <a:pt x="1090" y="2838"/>
                  <a:pt x="502" y="3239"/>
                  <a:pt x="252" y="3807"/>
                </a:cubicBezTo>
                <a:cubicBezTo>
                  <a:pt x="1" y="4376"/>
                  <a:pt x="99" y="5081"/>
                  <a:pt x="496" y="5561"/>
                </a:cubicBezTo>
                <a:cubicBezTo>
                  <a:pt x="814" y="5942"/>
                  <a:pt x="1308" y="6162"/>
                  <a:pt x="1803" y="6162"/>
                </a:cubicBezTo>
                <a:cubicBezTo>
                  <a:pt x="1928" y="6162"/>
                  <a:pt x="2052" y="6148"/>
                  <a:pt x="2173" y="6120"/>
                </a:cubicBezTo>
                <a:cubicBezTo>
                  <a:pt x="2539" y="6727"/>
                  <a:pt x="3152" y="7184"/>
                  <a:pt x="3851" y="7289"/>
                </a:cubicBezTo>
                <a:cubicBezTo>
                  <a:pt x="3969" y="7307"/>
                  <a:pt x="4090" y="7315"/>
                  <a:pt x="4210" y="7315"/>
                </a:cubicBezTo>
                <a:cubicBezTo>
                  <a:pt x="4805" y="7315"/>
                  <a:pt x="5407" y="7104"/>
                  <a:pt x="5846" y="6711"/>
                </a:cubicBezTo>
                <a:cubicBezTo>
                  <a:pt x="5992" y="6905"/>
                  <a:pt x="6236" y="7025"/>
                  <a:pt x="6480" y="7025"/>
                </a:cubicBezTo>
                <a:cubicBezTo>
                  <a:pt x="6511" y="7025"/>
                  <a:pt x="6542" y="7023"/>
                  <a:pt x="6573" y="7019"/>
                </a:cubicBezTo>
                <a:cubicBezTo>
                  <a:pt x="6846" y="6981"/>
                  <a:pt x="7084" y="6806"/>
                  <a:pt x="7186" y="6552"/>
                </a:cubicBezTo>
                <a:cubicBezTo>
                  <a:pt x="7581" y="7016"/>
                  <a:pt x="8191" y="7291"/>
                  <a:pt x="8800" y="7291"/>
                </a:cubicBezTo>
                <a:cubicBezTo>
                  <a:pt x="8871" y="7291"/>
                  <a:pt x="8942" y="7287"/>
                  <a:pt x="9013" y="7279"/>
                </a:cubicBezTo>
                <a:cubicBezTo>
                  <a:pt x="9689" y="7206"/>
                  <a:pt x="10321" y="6781"/>
                  <a:pt x="10642" y="6180"/>
                </a:cubicBezTo>
                <a:cubicBezTo>
                  <a:pt x="10861" y="6459"/>
                  <a:pt x="11212" y="6626"/>
                  <a:pt x="11569" y="6626"/>
                </a:cubicBezTo>
                <a:cubicBezTo>
                  <a:pt x="11610" y="6626"/>
                  <a:pt x="11652" y="6623"/>
                  <a:pt x="11694" y="6619"/>
                </a:cubicBezTo>
                <a:cubicBezTo>
                  <a:pt x="12088" y="6577"/>
                  <a:pt x="12456" y="6371"/>
                  <a:pt x="12628" y="6015"/>
                </a:cubicBezTo>
                <a:cubicBezTo>
                  <a:pt x="12839" y="6091"/>
                  <a:pt x="13063" y="6127"/>
                  <a:pt x="13287" y="6127"/>
                </a:cubicBezTo>
                <a:cubicBezTo>
                  <a:pt x="13945" y="6127"/>
                  <a:pt x="14607" y="5816"/>
                  <a:pt x="14991" y="5278"/>
                </a:cubicBezTo>
                <a:cubicBezTo>
                  <a:pt x="15506" y="4557"/>
                  <a:pt x="15477" y="3496"/>
                  <a:pt x="14921" y="2807"/>
                </a:cubicBezTo>
                <a:cubicBezTo>
                  <a:pt x="14518" y="2302"/>
                  <a:pt x="13834" y="1986"/>
                  <a:pt x="13177" y="1986"/>
                </a:cubicBezTo>
                <a:cubicBezTo>
                  <a:pt x="12933" y="1986"/>
                  <a:pt x="12692" y="2030"/>
                  <a:pt x="12472" y="2124"/>
                </a:cubicBezTo>
                <a:cubicBezTo>
                  <a:pt x="12469" y="1895"/>
                  <a:pt x="12329" y="1669"/>
                  <a:pt x="12123" y="1565"/>
                </a:cubicBezTo>
                <a:cubicBezTo>
                  <a:pt x="12035" y="1520"/>
                  <a:pt x="11934" y="1499"/>
                  <a:pt x="11833" y="1499"/>
                </a:cubicBezTo>
                <a:cubicBezTo>
                  <a:pt x="11696" y="1499"/>
                  <a:pt x="11557" y="1539"/>
                  <a:pt x="11449" y="1615"/>
                </a:cubicBezTo>
                <a:cubicBezTo>
                  <a:pt x="11211" y="796"/>
                  <a:pt x="10468" y="151"/>
                  <a:pt x="9626" y="24"/>
                </a:cubicBezTo>
                <a:cubicBezTo>
                  <a:pt x="9520" y="8"/>
                  <a:pt x="9415" y="1"/>
                  <a:pt x="9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5;p39">
            <a:extLst>
              <a:ext uri="{FF2B5EF4-FFF2-40B4-BE49-F238E27FC236}">
                <a16:creationId xmlns:a16="http://schemas.microsoft.com/office/drawing/2014/main" id="{7C50F7FE-5EDD-261F-8A60-1222940D1DD3}"/>
              </a:ext>
            </a:extLst>
          </p:cNvPr>
          <p:cNvSpPr/>
          <p:nvPr/>
        </p:nvSpPr>
        <p:spPr>
          <a:xfrm>
            <a:off x="7496850" y="284676"/>
            <a:ext cx="1067790" cy="452939"/>
          </a:xfrm>
          <a:custGeom>
            <a:avLst/>
            <a:gdLst/>
            <a:ahLst/>
            <a:cxnLst/>
            <a:rect l="l" t="t" r="r" b="b"/>
            <a:pathLst>
              <a:path w="18092" h="7592" extrusionOk="0">
                <a:moveTo>
                  <a:pt x="5417" y="0"/>
                </a:moveTo>
                <a:cubicBezTo>
                  <a:pt x="5187" y="0"/>
                  <a:pt x="4956" y="30"/>
                  <a:pt x="4734" y="92"/>
                </a:cubicBezTo>
                <a:cubicBezTo>
                  <a:pt x="3717" y="372"/>
                  <a:pt x="2885" y="1315"/>
                  <a:pt x="2754" y="2361"/>
                </a:cubicBezTo>
                <a:cubicBezTo>
                  <a:pt x="2681" y="2334"/>
                  <a:pt x="2604" y="2322"/>
                  <a:pt x="2527" y="2322"/>
                </a:cubicBezTo>
                <a:cubicBezTo>
                  <a:pt x="2295" y="2322"/>
                  <a:pt x="2062" y="2434"/>
                  <a:pt x="1929" y="2627"/>
                </a:cubicBezTo>
                <a:cubicBezTo>
                  <a:pt x="1751" y="2882"/>
                  <a:pt x="1662" y="3275"/>
                  <a:pt x="1862" y="3517"/>
                </a:cubicBezTo>
                <a:cubicBezTo>
                  <a:pt x="1703" y="3420"/>
                  <a:pt x="1522" y="3375"/>
                  <a:pt x="1340" y="3375"/>
                </a:cubicBezTo>
                <a:cubicBezTo>
                  <a:pt x="914" y="3375"/>
                  <a:pt x="478" y="3618"/>
                  <a:pt x="280" y="4003"/>
                </a:cubicBezTo>
                <a:cubicBezTo>
                  <a:pt x="0" y="4556"/>
                  <a:pt x="204" y="5286"/>
                  <a:pt x="693" y="5667"/>
                </a:cubicBezTo>
                <a:cubicBezTo>
                  <a:pt x="969" y="5881"/>
                  <a:pt x="1317" y="5984"/>
                  <a:pt x="1667" y="5984"/>
                </a:cubicBezTo>
                <a:cubicBezTo>
                  <a:pt x="1936" y="5984"/>
                  <a:pt x="2208" y="5923"/>
                  <a:pt x="2450" y="5804"/>
                </a:cubicBezTo>
                <a:cubicBezTo>
                  <a:pt x="2646" y="6160"/>
                  <a:pt x="3225" y="6633"/>
                  <a:pt x="3622" y="6713"/>
                </a:cubicBezTo>
                <a:cubicBezTo>
                  <a:pt x="3749" y="6738"/>
                  <a:pt x="3882" y="6753"/>
                  <a:pt x="4014" y="6753"/>
                </a:cubicBezTo>
                <a:cubicBezTo>
                  <a:pt x="4295" y="6753"/>
                  <a:pt x="4575" y="6686"/>
                  <a:pt x="4791" y="6516"/>
                </a:cubicBezTo>
                <a:cubicBezTo>
                  <a:pt x="5072" y="6804"/>
                  <a:pt x="5480" y="6953"/>
                  <a:pt x="5883" y="6953"/>
                </a:cubicBezTo>
                <a:cubicBezTo>
                  <a:pt x="6266" y="6953"/>
                  <a:pt x="6645" y="6818"/>
                  <a:pt x="6906" y="6538"/>
                </a:cubicBezTo>
                <a:cubicBezTo>
                  <a:pt x="7065" y="6784"/>
                  <a:pt x="7355" y="6938"/>
                  <a:pt x="7648" y="6938"/>
                </a:cubicBezTo>
                <a:cubicBezTo>
                  <a:pt x="7654" y="6938"/>
                  <a:pt x="7660" y="6938"/>
                  <a:pt x="7666" y="6938"/>
                </a:cubicBezTo>
                <a:cubicBezTo>
                  <a:pt x="7964" y="6932"/>
                  <a:pt x="8342" y="6836"/>
                  <a:pt x="8495" y="6579"/>
                </a:cubicBezTo>
                <a:cubicBezTo>
                  <a:pt x="9049" y="7217"/>
                  <a:pt x="9888" y="7591"/>
                  <a:pt x="10732" y="7591"/>
                </a:cubicBezTo>
                <a:cubicBezTo>
                  <a:pt x="10846" y="7591"/>
                  <a:pt x="10960" y="7584"/>
                  <a:pt x="11074" y="7570"/>
                </a:cubicBezTo>
                <a:cubicBezTo>
                  <a:pt x="12027" y="7456"/>
                  <a:pt x="12955" y="6897"/>
                  <a:pt x="13390" y="6042"/>
                </a:cubicBezTo>
                <a:cubicBezTo>
                  <a:pt x="13681" y="6246"/>
                  <a:pt x="14035" y="6352"/>
                  <a:pt x="14390" y="6352"/>
                </a:cubicBezTo>
                <a:cubicBezTo>
                  <a:pt x="14577" y="6352"/>
                  <a:pt x="14765" y="6322"/>
                  <a:pt x="14943" y="6261"/>
                </a:cubicBezTo>
                <a:cubicBezTo>
                  <a:pt x="15455" y="6084"/>
                  <a:pt x="15928" y="5645"/>
                  <a:pt x="16087" y="5127"/>
                </a:cubicBezTo>
                <a:cubicBezTo>
                  <a:pt x="16295" y="5325"/>
                  <a:pt x="16583" y="5428"/>
                  <a:pt x="16870" y="5428"/>
                </a:cubicBezTo>
                <a:cubicBezTo>
                  <a:pt x="17081" y="5428"/>
                  <a:pt x="17291" y="5372"/>
                  <a:pt x="17469" y="5258"/>
                </a:cubicBezTo>
                <a:cubicBezTo>
                  <a:pt x="17891" y="4991"/>
                  <a:pt x="18091" y="4422"/>
                  <a:pt x="17932" y="3949"/>
                </a:cubicBezTo>
                <a:cubicBezTo>
                  <a:pt x="17785" y="3499"/>
                  <a:pt x="17247" y="3161"/>
                  <a:pt x="16766" y="3161"/>
                </a:cubicBezTo>
                <a:cubicBezTo>
                  <a:pt x="16740" y="3161"/>
                  <a:pt x="16715" y="3162"/>
                  <a:pt x="16690" y="3164"/>
                </a:cubicBezTo>
                <a:cubicBezTo>
                  <a:pt x="16649" y="2538"/>
                  <a:pt x="16268" y="1948"/>
                  <a:pt x="15718" y="1652"/>
                </a:cubicBezTo>
                <a:cubicBezTo>
                  <a:pt x="15439" y="1503"/>
                  <a:pt x="15127" y="1426"/>
                  <a:pt x="14817" y="1426"/>
                </a:cubicBezTo>
                <a:cubicBezTo>
                  <a:pt x="14513" y="1426"/>
                  <a:pt x="14211" y="1500"/>
                  <a:pt x="13943" y="1652"/>
                </a:cubicBezTo>
                <a:cubicBezTo>
                  <a:pt x="13797" y="1427"/>
                  <a:pt x="13527" y="1299"/>
                  <a:pt x="13261" y="1299"/>
                </a:cubicBezTo>
                <a:cubicBezTo>
                  <a:pt x="13115" y="1299"/>
                  <a:pt x="12970" y="1338"/>
                  <a:pt x="12847" y="1420"/>
                </a:cubicBezTo>
                <a:cubicBezTo>
                  <a:pt x="12529" y="772"/>
                  <a:pt x="11881" y="293"/>
                  <a:pt x="11169" y="181"/>
                </a:cubicBezTo>
                <a:cubicBezTo>
                  <a:pt x="11055" y="163"/>
                  <a:pt x="10940" y="154"/>
                  <a:pt x="10824" y="154"/>
                </a:cubicBezTo>
                <a:cubicBezTo>
                  <a:pt x="10218" y="154"/>
                  <a:pt x="9615" y="401"/>
                  <a:pt x="9194" y="839"/>
                </a:cubicBezTo>
                <a:cubicBezTo>
                  <a:pt x="9005" y="634"/>
                  <a:pt x="8727" y="515"/>
                  <a:pt x="8449" y="515"/>
                </a:cubicBezTo>
                <a:cubicBezTo>
                  <a:pt x="8413" y="515"/>
                  <a:pt x="8378" y="517"/>
                  <a:pt x="8342" y="521"/>
                </a:cubicBezTo>
                <a:cubicBezTo>
                  <a:pt x="8028" y="559"/>
                  <a:pt x="7713" y="747"/>
                  <a:pt x="7561" y="1023"/>
                </a:cubicBezTo>
                <a:cubicBezTo>
                  <a:pt x="7055" y="377"/>
                  <a:pt x="6235" y="0"/>
                  <a:pt x="5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816;p39">
            <a:extLst>
              <a:ext uri="{FF2B5EF4-FFF2-40B4-BE49-F238E27FC236}">
                <a16:creationId xmlns:a16="http://schemas.microsoft.com/office/drawing/2014/main" id="{FC738841-F712-52D3-3ECE-6B9FB5FA6916}"/>
              </a:ext>
            </a:extLst>
          </p:cNvPr>
          <p:cNvGrpSpPr/>
          <p:nvPr/>
        </p:nvGrpSpPr>
        <p:grpSpPr>
          <a:xfrm>
            <a:off x="6286873" y="475975"/>
            <a:ext cx="2049776" cy="4708849"/>
            <a:chOff x="7296207" y="1345131"/>
            <a:chExt cx="1653445" cy="3798378"/>
          </a:xfrm>
        </p:grpSpPr>
        <p:sp>
          <p:nvSpPr>
            <p:cNvPr id="15" name="Google Shape;817;p39">
              <a:extLst>
                <a:ext uri="{FF2B5EF4-FFF2-40B4-BE49-F238E27FC236}">
                  <a16:creationId xmlns:a16="http://schemas.microsoft.com/office/drawing/2014/main" id="{8C18CC3A-F047-3AF6-25B0-5E415F2CCFF4}"/>
                </a:ext>
              </a:extLst>
            </p:cNvPr>
            <p:cNvSpPr/>
            <p:nvPr/>
          </p:nvSpPr>
          <p:spPr>
            <a:xfrm>
              <a:off x="7428004" y="1345139"/>
              <a:ext cx="518845" cy="553824"/>
            </a:xfrm>
            <a:custGeom>
              <a:avLst/>
              <a:gdLst/>
              <a:ahLst/>
              <a:cxnLst/>
              <a:rect l="l" t="t" r="r" b="b"/>
              <a:pathLst>
                <a:path w="8791" h="9283" extrusionOk="0">
                  <a:moveTo>
                    <a:pt x="350" y="1"/>
                  </a:moveTo>
                  <a:lnTo>
                    <a:pt x="0" y="318"/>
                  </a:lnTo>
                  <a:lnTo>
                    <a:pt x="8120" y="9283"/>
                  </a:lnTo>
                  <a:lnTo>
                    <a:pt x="8790" y="8676"/>
                  </a:lnTo>
                  <a:lnTo>
                    <a:pt x="7894" y="5722"/>
                  </a:lnTo>
                  <a:lnTo>
                    <a:pt x="1922" y="1192"/>
                  </a:lnTo>
                  <a:lnTo>
                    <a:pt x="350" y="1"/>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9">
              <a:extLst>
                <a:ext uri="{FF2B5EF4-FFF2-40B4-BE49-F238E27FC236}">
                  <a16:creationId xmlns:a16="http://schemas.microsoft.com/office/drawing/2014/main" id="{F1938D7A-914B-EA79-0328-BA710A1C39DD}"/>
                </a:ext>
              </a:extLst>
            </p:cNvPr>
            <p:cNvSpPr/>
            <p:nvPr/>
          </p:nvSpPr>
          <p:spPr>
            <a:xfrm>
              <a:off x="7707946" y="1890192"/>
              <a:ext cx="245287" cy="703570"/>
            </a:xfrm>
            <a:custGeom>
              <a:avLst/>
              <a:gdLst/>
              <a:ahLst/>
              <a:cxnLst/>
              <a:rect l="l" t="t" r="r" b="b"/>
              <a:pathLst>
                <a:path w="4156" h="11793" extrusionOk="0">
                  <a:moveTo>
                    <a:pt x="3294" y="1"/>
                  </a:moveTo>
                  <a:lnTo>
                    <a:pt x="1185" y="2253"/>
                  </a:lnTo>
                  <a:lnTo>
                    <a:pt x="248" y="9689"/>
                  </a:lnTo>
                  <a:lnTo>
                    <a:pt x="0" y="11646"/>
                  </a:lnTo>
                  <a:lnTo>
                    <a:pt x="451" y="11792"/>
                  </a:lnTo>
                  <a:lnTo>
                    <a:pt x="4155" y="277"/>
                  </a:lnTo>
                  <a:lnTo>
                    <a:pt x="3294" y="1"/>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9">
              <a:extLst>
                <a:ext uri="{FF2B5EF4-FFF2-40B4-BE49-F238E27FC236}">
                  <a16:creationId xmlns:a16="http://schemas.microsoft.com/office/drawing/2014/main" id="{D2DB3620-B941-3AC5-24DF-E02E6E8A9507}"/>
                </a:ext>
              </a:extLst>
            </p:cNvPr>
            <p:cNvSpPr/>
            <p:nvPr/>
          </p:nvSpPr>
          <p:spPr>
            <a:xfrm>
              <a:off x="7427987" y="1345131"/>
              <a:ext cx="118389" cy="109214"/>
            </a:xfrm>
            <a:custGeom>
              <a:avLst/>
              <a:gdLst/>
              <a:ahLst/>
              <a:cxnLst/>
              <a:rect l="l" t="t" r="r" b="b"/>
              <a:pathLst>
                <a:path w="1923" h="1755" extrusionOk="0">
                  <a:moveTo>
                    <a:pt x="350" y="1"/>
                  </a:moveTo>
                  <a:lnTo>
                    <a:pt x="0" y="318"/>
                  </a:lnTo>
                  <a:lnTo>
                    <a:pt x="1303" y="1754"/>
                  </a:lnTo>
                  <a:lnTo>
                    <a:pt x="1922" y="1192"/>
                  </a:lnTo>
                  <a:lnTo>
                    <a:pt x="350" y="1"/>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0;p39">
              <a:extLst>
                <a:ext uri="{FF2B5EF4-FFF2-40B4-BE49-F238E27FC236}">
                  <a16:creationId xmlns:a16="http://schemas.microsoft.com/office/drawing/2014/main" id="{14C64F07-E3C0-3E3F-C828-7EC39C882B63}"/>
                </a:ext>
              </a:extLst>
            </p:cNvPr>
            <p:cNvSpPr/>
            <p:nvPr/>
          </p:nvSpPr>
          <p:spPr>
            <a:xfrm>
              <a:off x="7707946" y="2468237"/>
              <a:ext cx="61735" cy="125525"/>
            </a:xfrm>
            <a:custGeom>
              <a:avLst/>
              <a:gdLst/>
              <a:ahLst/>
              <a:cxnLst/>
              <a:rect l="l" t="t" r="r" b="b"/>
              <a:pathLst>
                <a:path w="1046" h="2104" extrusionOk="0">
                  <a:moveTo>
                    <a:pt x="248" y="0"/>
                  </a:moveTo>
                  <a:lnTo>
                    <a:pt x="0" y="1957"/>
                  </a:lnTo>
                  <a:lnTo>
                    <a:pt x="451" y="2103"/>
                  </a:lnTo>
                  <a:lnTo>
                    <a:pt x="1045" y="258"/>
                  </a:lnTo>
                  <a:lnTo>
                    <a:pt x="248"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1;p39">
              <a:extLst>
                <a:ext uri="{FF2B5EF4-FFF2-40B4-BE49-F238E27FC236}">
                  <a16:creationId xmlns:a16="http://schemas.microsoft.com/office/drawing/2014/main" id="{A535FF29-5827-E496-47A2-7576F8C38CED}"/>
                </a:ext>
              </a:extLst>
            </p:cNvPr>
            <p:cNvSpPr/>
            <p:nvPr/>
          </p:nvSpPr>
          <p:spPr>
            <a:xfrm>
              <a:off x="7390702" y="4627748"/>
              <a:ext cx="454100" cy="2327"/>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2;p39">
              <a:extLst>
                <a:ext uri="{FF2B5EF4-FFF2-40B4-BE49-F238E27FC236}">
                  <a16:creationId xmlns:a16="http://schemas.microsoft.com/office/drawing/2014/main" id="{F96CB7DA-21D2-A8B0-E383-02D5B29559F6}"/>
                </a:ext>
              </a:extLst>
            </p:cNvPr>
            <p:cNvSpPr/>
            <p:nvPr/>
          </p:nvSpPr>
          <p:spPr>
            <a:xfrm>
              <a:off x="7382970" y="4656027"/>
              <a:ext cx="457523" cy="2506"/>
            </a:xfrm>
            <a:custGeom>
              <a:avLst/>
              <a:gdLst/>
              <a:ahLst/>
              <a:cxnLst/>
              <a:rect l="l" t="t" r="r" b="b"/>
              <a:pathLst>
                <a:path w="7752" h="42" extrusionOk="0">
                  <a:moveTo>
                    <a:pt x="1" y="0"/>
                  </a:moveTo>
                  <a:lnTo>
                    <a:pt x="1" y="41"/>
                  </a:lnTo>
                  <a:lnTo>
                    <a:pt x="7752" y="41"/>
                  </a:lnTo>
                  <a:lnTo>
                    <a:pt x="775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3;p39">
              <a:extLst>
                <a:ext uri="{FF2B5EF4-FFF2-40B4-BE49-F238E27FC236}">
                  <a16:creationId xmlns:a16="http://schemas.microsoft.com/office/drawing/2014/main" id="{E508E49B-B333-F124-A28F-CBD706C82310}"/>
                </a:ext>
              </a:extLst>
            </p:cNvPr>
            <p:cNvSpPr/>
            <p:nvPr/>
          </p:nvSpPr>
          <p:spPr>
            <a:xfrm>
              <a:off x="7960265" y="1555142"/>
              <a:ext cx="70765" cy="55364"/>
            </a:xfrm>
            <a:custGeom>
              <a:avLst/>
              <a:gdLst/>
              <a:ahLst/>
              <a:cxnLst/>
              <a:rect l="l" t="t" r="r" b="b"/>
              <a:pathLst>
                <a:path w="1199" h="928" extrusionOk="0">
                  <a:moveTo>
                    <a:pt x="598" y="0"/>
                  </a:moveTo>
                  <a:cubicBezTo>
                    <a:pt x="1" y="0"/>
                    <a:pt x="1" y="928"/>
                    <a:pt x="598" y="928"/>
                  </a:cubicBezTo>
                  <a:cubicBezTo>
                    <a:pt x="1195" y="928"/>
                    <a:pt x="1198" y="0"/>
                    <a:pt x="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4;p39">
              <a:extLst>
                <a:ext uri="{FF2B5EF4-FFF2-40B4-BE49-F238E27FC236}">
                  <a16:creationId xmlns:a16="http://schemas.microsoft.com/office/drawing/2014/main" id="{0FB63155-69D4-23F0-2E92-7EDE7AEBA09E}"/>
                </a:ext>
              </a:extLst>
            </p:cNvPr>
            <p:cNvSpPr/>
            <p:nvPr/>
          </p:nvSpPr>
          <p:spPr>
            <a:xfrm>
              <a:off x="8036227" y="1596247"/>
              <a:ext cx="113082" cy="88774"/>
            </a:xfrm>
            <a:custGeom>
              <a:avLst/>
              <a:gdLst/>
              <a:ahLst/>
              <a:cxnLst/>
              <a:rect l="l" t="t" r="r" b="b"/>
              <a:pathLst>
                <a:path w="1916" h="1488" extrusionOk="0">
                  <a:moveTo>
                    <a:pt x="956" y="1"/>
                  </a:moveTo>
                  <a:cubicBezTo>
                    <a:pt x="0" y="1"/>
                    <a:pt x="0" y="1487"/>
                    <a:pt x="956" y="1487"/>
                  </a:cubicBezTo>
                  <a:cubicBezTo>
                    <a:pt x="1913" y="1487"/>
                    <a:pt x="1916" y="1"/>
                    <a:pt x="9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5;p39">
              <a:extLst>
                <a:ext uri="{FF2B5EF4-FFF2-40B4-BE49-F238E27FC236}">
                  <a16:creationId xmlns:a16="http://schemas.microsoft.com/office/drawing/2014/main" id="{C6E416FD-26F6-B5F9-B424-0CAAD456E4EC}"/>
                </a:ext>
              </a:extLst>
            </p:cNvPr>
            <p:cNvSpPr/>
            <p:nvPr/>
          </p:nvSpPr>
          <p:spPr>
            <a:xfrm>
              <a:off x="7841808" y="1859885"/>
              <a:ext cx="182667" cy="2444270"/>
            </a:xfrm>
            <a:custGeom>
              <a:avLst/>
              <a:gdLst/>
              <a:ahLst/>
              <a:cxnLst/>
              <a:rect l="l" t="t" r="r" b="b"/>
              <a:pathLst>
                <a:path w="3095" h="40970" extrusionOk="0">
                  <a:moveTo>
                    <a:pt x="1118" y="0"/>
                  </a:moveTo>
                  <a:lnTo>
                    <a:pt x="0" y="40969"/>
                  </a:lnTo>
                  <a:lnTo>
                    <a:pt x="3094" y="40969"/>
                  </a:lnTo>
                  <a:lnTo>
                    <a:pt x="1979" y="0"/>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6;p39">
              <a:extLst>
                <a:ext uri="{FF2B5EF4-FFF2-40B4-BE49-F238E27FC236}">
                  <a16:creationId xmlns:a16="http://schemas.microsoft.com/office/drawing/2014/main" id="{40FE2014-A247-0A04-7004-660B9D28B9BD}"/>
                </a:ext>
              </a:extLst>
            </p:cNvPr>
            <p:cNvSpPr/>
            <p:nvPr/>
          </p:nvSpPr>
          <p:spPr>
            <a:xfrm>
              <a:off x="7936834" y="1710556"/>
              <a:ext cx="703873" cy="246575"/>
            </a:xfrm>
            <a:custGeom>
              <a:avLst/>
              <a:gdLst/>
              <a:ahLst/>
              <a:cxnLst/>
              <a:rect l="l" t="t" r="r" b="b"/>
              <a:pathLst>
                <a:path w="11926" h="4133" extrusionOk="0">
                  <a:moveTo>
                    <a:pt x="11824" y="0"/>
                  </a:moveTo>
                  <a:lnTo>
                    <a:pt x="1" y="2551"/>
                  </a:lnTo>
                  <a:lnTo>
                    <a:pt x="191" y="3434"/>
                  </a:lnTo>
                  <a:lnTo>
                    <a:pt x="3200" y="4133"/>
                  </a:lnTo>
                  <a:lnTo>
                    <a:pt x="10106" y="1226"/>
                  </a:lnTo>
                  <a:lnTo>
                    <a:pt x="11926" y="464"/>
                  </a:lnTo>
                  <a:lnTo>
                    <a:pt x="11824"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7;p39">
              <a:extLst>
                <a:ext uri="{FF2B5EF4-FFF2-40B4-BE49-F238E27FC236}">
                  <a16:creationId xmlns:a16="http://schemas.microsoft.com/office/drawing/2014/main" id="{84DD9FC5-F6CF-7B42-29E6-20DC667B292D}"/>
                </a:ext>
              </a:extLst>
            </p:cNvPr>
            <p:cNvSpPr/>
            <p:nvPr/>
          </p:nvSpPr>
          <p:spPr>
            <a:xfrm>
              <a:off x="8522923" y="1710556"/>
              <a:ext cx="117804" cy="73203"/>
            </a:xfrm>
            <a:custGeom>
              <a:avLst/>
              <a:gdLst/>
              <a:ahLst/>
              <a:cxnLst/>
              <a:rect l="l" t="t" r="r" b="b"/>
              <a:pathLst>
                <a:path w="1996" h="1227" extrusionOk="0">
                  <a:moveTo>
                    <a:pt x="1894" y="0"/>
                  </a:moveTo>
                  <a:lnTo>
                    <a:pt x="1" y="410"/>
                  </a:lnTo>
                  <a:lnTo>
                    <a:pt x="176" y="1226"/>
                  </a:lnTo>
                  <a:lnTo>
                    <a:pt x="1996" y="464"/>
                  </a:lnTo>
                  <a:lnTo>
                    <a:pt x="1894"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28;p39">
              <a:extLst>
                <a:ext uri="{FF2B5EF4-FFF2-40B4-BE49-F238E27FC236}">
                  <a16:creationId xmlns:a16="http://schemas.microsoft.com/office/drawing/2014/main" id="{82E9504E-124B-EEE8-D3C9-FB6E9BF94163}"/>
                </a:ext>
              </a:extLst>
            </p:cNvPr>
            <p:cNvSpPr/>
            <p:nvPr/>
          </p:nvSpPr>
          <p:spPr>
            <a:xfrm>
              <a:off x="7881884" y="1842882"/>
              <a:ext cx="100924" cy="93189"/>
            </a:xfrm>
            <a:custGeom>
              <a:avLst/>
              <a:gdLst/>
              <a:ahLst/>
              <a:cxnLst/>
              <a:rect l="l" t="t" r="r" b="b"/>
              <a:pathLst>
                <a:path w="1710" h="1562" extrusionOk="0">
                  <a:moveTo>
                    <a:pt x="860" y="0"/>
                  </a:moveTo>
                  <a:cubicBezTo>
                    <a:pt x="805" y="0"/>
                    <a:pt x="749" y="6"/>
                    <a:pt x="693" y="19"/>
                  </a:cubicBezTo>
                  <a:cubicBezTo>
                    <a:pt x="271" y="107"/>
                    <a:pt x="1" y="524"/>
                    <a:pt x="93" y="946"/>
                  </a:cubicBezTo>
                  <a:cubicBezTo>
                    <a:pt x="173" y="1312"/>
                    <a:pt x="496" y="1562"/>
                    <a:pt x="854" y="1562"/>
                  </a:cubicBezTo>
                  <a:cubicBezTo>
                    <a:pt x="909" y="1562"/>
                    <a:pt x="965" y="1556"/>
                    <a:pt x="1021" y="1543"/>
                  </a:cubicBezTo>
                  <a:cubicBezTo>
                    <a:pt x="1443" y="1454"/>
                    <a:pt x="1710" y="1038"/>
                    <a:pt x="1621" y="616"/>
                  </a:cubicBezTo>
                  <a:cubicBezTo>
                    <a:pt x="1541" y="250"/>
                    <a:pt x="1218" y="0"/>
                    <a:pt x="8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29;p39">
              <a:extLst>
                <a:ext uri="{FF2B5EF4-FFF2-40B4-BE49-F238E27FC236}">
                  <a16:creationId xmlns:a16="http://schemas.microsoft.com/office/drawing/2014/main" id="{877331AF-84D4-5C0B-0ED0-D1B735925286}"/>
                </a:ext>
              </a:extLst>
            </p:cNvPr>
            <p:cNvSpPr/>
            <p:nvPr/>
          </p:nvSpPr>
          <p:spPr>
            <a:xfrm>
              <a:off x="8370351" y="2456663"/>
              <a:ext cx="135392" cy="1847491"/>
            </a:xfrm>
            <a:custGeom>
              <a:avLst/>
              <a:gdLst/>
              <a:ahLst/>
              <a:cxnLst/>
              <a:rect l="l" t="t" r="r" b="b"/>
              <a:pathLst>
                <a:path w="2294" h="30967" extrusionOk="0">
                  <a:moveTo>
                    <a:pt x="829" y="1"/>
                  </a:moveTo>
                  <a:lnTo>
                    <a:pt x="0" y="30966"/>
                  </a:lnTo>
                  <a:lnTo>
                    <a:pt x="2294" y="30966"/>
                  </a:lnTo>
                  <a:lnTo>
                    <a:pt x="1464" y="1"/>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0;p39">
              <a:extLst>
                <a:ext uri="{FF2B5EF4-FFF2-40B4-BE49-F238E27FC236}">
                  <a16:creationId xmlns:a16="http://schemas.microsoft.com/office/drawing/2014/main" id="{18B1E0BF-DC21-942A-C0BF-B61927D3FB51}"/>
                </a:ext>
              </a:extLst>
            </p:cNvPr>
            <p:cNvSpPr/>
            <p:nvPr/>
          </p:nvSpPr>
          <p:spPr>
            <a:xfrm>
              <a:off x="8422645" y="1962977"/>
              <a:ext cx="201022" cy="515940"/>
            </a:xfrm>
            <a:custGeom>
              <a:avLst/>
              <a:gdLst/>
              <a:ahLst/>
              <a:cxnLst/>
              <a:rect l="l" t="t" r="r" b="b"/>
              <a:pathLst>
                <a:path w="3406" h="8648" extrusionOk="0">
                  <a:moveTo>
                    <a:pt x="3075" y="0"/>
                  </a:moveTo>
                  <a:lnTo>
                    <a:pt x="0" y="8418"/>
                  </a:lnTo>
                  <a:lnTo>
                    <a:pt x="629" y="8647"/>
                  </a:lnTo>
                  <a:lnTo>
                    <a:pt x="2256" y="7040"/>
                  </a:lnTo>
                  <a:lnTo>
                    <a:pt x="3167" y="1563"/>
                  </a:lnTo>
                  <a:lnTo>
                    <a:pt x="3406" y="121"/>
                  </a:lnTo>
                  <a:lnTo>
                    <a:pt x="3075"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1;p39">
              <a:extLst>
                <a:ext uri="{FF2B5EF4-FFF2-40B4-BE49-F238E27FC236}">
                  <a16:creationId xmlns:a16="http://schemas.microsoft.com/office/drawing/2014/main" id="{FAEB5BF6-460B-A10C-CB71-22862789EC66}"/>
                </a:ext>
              </a:extLst>
            </p:cNvPr>
            <p:cNvSpPr/>
            <p:nvPr/>
          </p:nvSpPr>
          <p:spPr>
            <a:xfrm>
              <a:off x="8575040" y="1962977"/>
              <a:ext cx="48632" cy="93308"/>
            </a:xfrm>
            <a:custGeom>
              <a:avLst/>
              <a:gdLst/>
              <a:ahLst/>
              <a:cxnLst/>
              <a:rect l="l" t="t" r="r" b="b"/>
              <a:pathLst>
                <a:path w="824" h="1564" extrusionOk="0">
                  <a:moveTo>
                    <a:pt x="493" y="0"/>
                  </a:moveTo>
                  <a:lnTo>
                    <a:pt x="1" y="1351"/>
                  </a:lnTo>
                  <a:lnTo>
                    <a:pt x="585" y="1563"/>
                  </a:lnTo>
                  <a:lnTo>
                    <a:pt x="824" y="121"/>
                  </a:lnTo>
                  <a:lnTo>
                    <a:pt x="493"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2;p39">
              <a:extLst>
                <a:ext uri="{FF2B5EF4-FFF2-40B4-BE49-F238E27FC236}">
                  <a16:creationId xmlns:a16="http://schemas.microsoft.com/office/drawing/2014/main" id="{809425D1-EF1D-64F7-A204-32692A400D7F}"/>
                </a:ext>
              </a:extLst>
            </p:cNvPr>
            <p:cNvSpPr/>
            <p:nvPr/>
          </p:nvSpPr>
          <p:spPr>
            <a:xfrm>
              <a:off x="7908916" y="2422717"/>
              <a:ext cx="524452" cy="167824"/>
            </a:xfrm>
            <a:custGeom>
              <a:avLst/>
              <a:gdLst/>
              <a:ahLst/>
              <a:cxnLst/>
              <a:rect l="l" t="t" r="r" b="b"/>
              <a:pathLst>
                <a:path w="8886" h="2813" extrusionOk="0">
                  <a:moveTo>
                    <a:pt x="6566" y="1"/>
                  </a:moveTo>
                  <a:lnTo>
                    <a:pt x="1366" y="1951"/>
                  </a:lnTo>
                  <a:lnTo>
                    <a:pt x="0" y="2466"/>
                  </a:lnTo>
                  <a:lnTo>
                    <a:pt x="61" y="2812"/>
                  </a:lnTo>
                  <a:lnTo>
                    <a:pt x="8885" y="1265"/>
                  </a:lnTo>
                  <a:lnTo>
                    <a:pt x="8771" y="608"/>
                  </a:lnTo>
                  <a:lnTo>
                    <a:pt x="6566" y="1"/>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3;p39">
              <a:extLst>
                <a:ext uri="{FF2B5EF4-FFF2-40B4-BE49-F238E27FC236}">
                  <a16:creationId xmlns:a16="http://schemas.microsoft.com/office/drawing/2014/main" id="{0DF347FD-B02D-30F9-D076-B0BF818D64CA}"/>
                </a:ext>
              </a:extLst>
            </p:cNvPr>
            <p:cNvSpPr/>
            <p:nvPr/>
          </p:nvSpPr>
          <p:spPr>
            <a:xfrm>
              <a:off x="7908916" y="2539113"/>
              <a:ext cx="87054" cy="51427"/>
            </a:xfrm>
            <a:custGeom>
              <a:avLst/>
              <a:gdLst/>
              <a:ahLst/>
              <a:cxnLst/>
              <a:rect l="l" t="t" r="r" b="b"/>
              <a:pathLst>
                <a:path w="1475" h="862" extrusionOk="0">
                  <a:moveTo>
                    <a:pt x="1366" y="0"/>
                  </a:moveTo>
                  <a:lnTo>
                    <a:pt x="0" y="515"/>
                  </a:lnTo>
                  <a:lnTo>
                    <a:pt x="61" y="861"/>
                  </a:lnTo>
                  <a:lnTo>
                    <a:pt x="1474" y="613"/>
                  </a:lnTo>
                  <a:lnTo>
                    <a:pt x="1366"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4;p39">
              <a:extLst>
                <a:ext uri="{FF2B5EF4-FFF2-40B4-BE49-F238E27FC236}">
                  <a16:creationId xmlns:a16="http://schemas.microsoft.com/office/drawing/2014/main" id="{66699C50-65D5-4A11-0462-5544FB3D7A29}"/>
                </a:ext>
              </a:extLst>
            </p:cNvPr>
            <p:cNvSpPr/>
            <p:nvPr/>
          </p:nvSpPr>
          <p:spPr>
            <a:xfrm>
              <a:off x="8426009" y="2472234"/>
              <a:ext cx="369937" cy="423407"/>
            </a:xfrm>
            <a:custGeom>
              <a:avLst/>
              <a:gdLst/>
              <a:ahLst/>
              <a:cxnLst/>
              <a:rect l="l" t="t" r="r" b="b"/>
              <a:pathLst>
                <a:path w="6268" h="7097" extrusionOk="0">
                  <a:moveTo>
                    <a:pt x="515" y="0"/>
                  </a:moveTo>
                  <a:lnTo>
                    <a:pt x="1" y="432"/>
                  </a:lnTo>
                  <a:lnTo>
                    <a:pt x="579" y="2643"/>
                  </a:lnTo>
                  <a:lnTo>
                    <a:pt x="4870" y="6169"/>
                  </a:lnTo>
                  <a:lnTo>
                    <a:pt x="5998" y="7097"/>
                  </a:lnTo>
                  <a:lnTo>
                    <a:pt x="6268" y="6874"/>
                  </a:lnTo>
                  <a:lnTo>
                    <a:pt x="515"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5;p39">
              <a:extLst>
                <a:ext uri="{FF2B5EF4-FFF2-40B4-BE49-F238E27FC236}">
                  <a16:creationId xmlns:a16="http://schemas.microsoft.com/office/drawing/2014/main" id="{F290DBC2-E92D-DB45-7DD7-1078DC134CD1}"/>
                </a:ext>
              </a:extLst>
            </p:cNvPr>
            <p:cNvSpPr/>
            <p:nvPr/>
          </p:nvSpPr>
          <p:spPr>
            <a:xfrm>
              <a:off x="8713447" y="2816532"/>
              <a:ext cx="82510" cy="79109"/>
            </a:xfrm>
            <a:custGeom>
              <a:avLst/>
              <a:gdLst/>
              <a:ahLst/>
              <a:cxnLst/>
              <a:rect l="l" t="t" r="r" b="b"/>
              <a:pathLst>
                <a:path w="1398" h="1326" extrusionOk="0">
                  <a:moveTo>
                    <a:pt x="477" y="1"/>
                  </a:moveTo>
                  <a:lnTo>
                    <a:pt x="0" y="398"/>
                  </a:lnTo>
                  <a:lnTo>
                    <a:pt x="1128" y="1326"/>
                  </a:lnTo>
                  <a:lnTo>
                    <a:pt x="1398" y="1103"/>
                  </a:lnTo>
                  <a:lnTo>
                    <a:pt x="477" y="1"/>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6;p39">
              <a:extLst>
                <a:ext uri="{FF2B5EF4-FFF2-40B4-BE49-F238E27FC236}">
                  <a16:creationId xmlns:a16="http://schemas.microsoft.com/office/drawing/2014/main" id="{2591B70E-B1C0-AD84-8FA7-14708F1D720F}"/>
                </a:ext>
              </a:extLst>
            </p:cNvPr>
            <p:cNvSpPr/>
            <p:nvPr/>
          </p:nvSpPr>
          <p:spPr>
            <a:xfrm>
              <a:off x="8399036" y="2444015"/>
              <a:ext cx="77080" cy="69146"/>
            </a:xfrm>
            <a:custGeom>
              <a:avLst/>
              <a:gdLst/>
              <a:ahLst/>
              <a:cxnLst/>
              <a:rect l="l" t="t" r="r" b="b"/>
              <a:pathLst>
                <a:path w="1306" h="1159" extrusionOk="0">
                  <a:moveTo>
                    <a:pt x="653" y="0"/>
                  </a:moveTo>
                  <a:cubicBezTo>
                    <a:pt x="416" y="0"/>
                    <a:pt x="195" y="145"/>
                    <a:pt x="108" y="381"/>
                  </a:cubicBezTo>
                  <a:cubicBezTo>
                    <a:pt x="0" y="680"/>
                    <a:pt x="153" y="1013"/>
                    <a:pt x="454" y="1124"/>
                  </a:cubicBezTo>
                  <a:cubicBezTo>
                    <a:pt x="519" y="1148"/>
                    <a:pt x="585" y="1159"/>
                    <a:pt x="650" y="1159"/>
                  </a:cubicBezTo>
                  <a:cubicBezTo>
                    <a:pt x="886" y="1159"/>
                    <a:pt x="1110" y="1012"/>
                    <a:pt x="1194" y="778"/>
                  </a:cubicBezTo>
                  <a:cubicBezTo>
                    <a:pt x="1306" y="476"/>
                    <a:pt x="1150" y="146"/>
                    <a:pt x="851" y="35"/>
                  </a:cubicBezTo>
                  <a:cubicBezTo>
                    <a:pt x="786" y="11"/>
                    <a:pt x="719" y="0"/>
                    <a:pt x="6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7;p39">
              <a:extLst>
                <a:ext uri="{FF2B5EF4-FFF2-40B4-BE49-F238E27FC236}">
                  <a16:creationId xmlns:a16="http://schemas.microsoft.com/office/drawing/2014/main" id="{AD408892-8963-F746-B03C-2749046B084C}"/>
                </a:ext>
              </a:extLst>
            </p:cNvPr>
            <p:cNvSpPr/>
            <p:nvPr/>
          </p:nvSpPr>
          <p:spPr>
            <a:xfrm>
              <a:off x="8072584" y="4736926"/>
              <a:ext cx="47688" cy="4773"/>
            </a:xfrm>
            <a:custGeom>
              <a:avLst/>
              <a:gdLst/>
              <a:ahLst/>
              <a:cxnLst/>
              <a:rect l="l" t="t" r="r" b="b"/>
              <a:pathLst>
                <a:path w="808" h="80" extrusionOk="0">
                  <a:moveTo>
                    <a:pt x="1" y="1"/>
                  </a:moveTo>
                  <a:lnTo>
                    <a:pt x="1" y="80"/>
                  </a:lnTo>
                  <a:lnTo>
                    <a:pt x="807" y="80"/>
                  </a:lnTo>
                  <a:lnTo>
                    <a:pt x="807" y="1"/>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38;p39">
              <a:extLst>
                <a:ext uri="{FF2B5EF4-FFF2-40B4-BE49-F238E27FC236}">
                  <a16:creationId xmlns:a16="http://schemas.microsoft.com/office/drawing/2014/main" id="{A479E941-3FB3-9FE1-ECB7-97EC319E930D}"/>
                </a:ext>
              </a:extLst>
            </p:cNvPr>
            <p:cNvSpPr/>
            <p:nvPr/>
          </p:nvSpPr>
          <p:spPr>
            <a:xfrm>
              <a:off x="7449724" y="4690689"/>
              <a:ext cx="1346187" cy="452819"/>
            </a:xfrm>
            <a:custGeom>
              <a:avLst/>
              <a:gdLst/>
              <a:ahLst/>
              <a:cxnLst/>
              <a:rect l="l" t="t" r="r" b="b"/>
              <a:pathLst>
                <a:path w="22809" h="7590" extrusionOk="0">
                  <a:moveTo>
                    <a:pt x="21522" y="1287"/>
                  </a:moveTo>
                  <a:lnTo>
                    <a:pt x="21522" y="6300"/>
                  </a:lnTo>
                  <a:lnTo>
                    <a:pt x="1291" y="6300"/>
                  </a:lnTo>
                  <a:lnTo>
                    <a:pt x="1291" y="1287"/>
                  </a:lnTo>
                  <a:close/>
                  <a:moveTo>
                    <a:pt x="1" y="0"/>
                  </a:moveTo>
                  <a:lnTo>
                    <a:pt x="1" y="7589"/>
                  </a:lnTo>
                  <a:lnTo>
                    <a:pt x="22809" y="7589"/>
                  </a:lnTo>
                  <a:lnTo>
                    <a:pt x="22809"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39;p39">
              <a:extLst>
                <a:ext uri="{FF2B5EF4-FFF2-40B4-BE49-F238E27FC236}">
                  <a16:creationId xmlns:a16="http://schemas.microsoft.com/office/drawing/2014/main" id="{B0C3C661-373B-0865-B628-2932CA00F90C}"/>
                </a:ext>
              </a:extLst>
            </p:cNvPr>
            <p:cNvSpPr/>
            <p:nvPr/>
          </p:nvSpPr>
          <p:spPr>
            <a:xfrm>
              <a:off x="7296207" y="3913082"/>
              <a:ext cx="1653445" cy="815970"/>
            </a:xfrm>
            <a:custGeom>
              <a:avLst/>
              <a:gdLst/>
              <a:ahLst/>
              <a:cxnLst/>
              <a:rect l="l" t="t" r="r" b="b"/>
              <a:pathLst>
                <a:path w="28015" h="13677" extrusionOk="0">
                  <a:moveTo>
                    <a:pt x="4609" y="1"/>
                  </a:moveTo>
                  <a:lnTo>
                    <a:pt x="0" y="13676"/>
                  </a:lnTo>
                  <a:lnTo>
                    <a:pt x="28015" y="13676"/>
                  </a:lnTo>
                  <a:lnTo>
                    <a:pt x="23406" y="1"/>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0;p39">
              <a:extLst>
                <a:ext uri="{FF2B5EF4-FFF2-40B4-BE49-F238E27FC236}">
                  <a16:creationId xmlns:a16="http://schemas.microsoft.com/office/drawing/2014/main" id="{EEFAE1EF-3989-13C7-43F9-F2B5D5BEBBBC}"/>
                </a:ext>
              </a:extLst>
            </p:cNvPr>
            <p:cNvSpPr/>
            <p:nvPr/>
          </p:nvSpPr>
          <p:spPr>
            <a:xfrm>
              <a:off x="7554193" y="3934500"/>
              <a:ext cx="369937" cy="178622"/>
            </a:xfrm>
            <a:custGeom>
              <a:avLst/>
              <a:gdLst/>
              <a:ahLst/>
              <a:cxnLst/>
              <a:rect l="l" t="t" r="r" b="b"/>
              <a:pathLst>
                <a:path w="6268" h="2994" extrusionOk="0">
                  <a:moveTo>
                    <a:pt x="1398" y="1"/>
                  </a:moveTo>
                  <a:cubicBezTo>
                    <a:pt x="1118" y="1"/>
                    <a:pt x="855" y="106"/>
                    <a:pt x="782" y="242"/>
                  </a:cubicBezTo>
                  <a:cubicBezTo>
                    <a:pt x="775" y="252"/>
                    <a:pt x="769" y="264"/>
                    <a:pt x="766" y="274"/>
                  </a:cubicBezTo>
                  <a:lnTo>
                    <a:pt x="22" y="2666"/>
                  </a:lnTo>
                  <a:cubicBezTo>
                    <a:pt x="0" y="2736"/>
                    <a:pt x="22" y="2803"/>
                    <a:pt x="76" y="2857"/>
                  </a:cubicBezTo>
                  <a:cubicBezTo>
                    <a:pt x="159" y="2939"/>
                    <a:pt x="321" y="2993"/>
                    <a:pt x="524" y="2993"/>
                  </a:cubicBezTo>
                  <a:lnTo>
                    <a:pt x="5340" y="2993"/>
                  </a:lnTo>
                  <a:cubicBezTo>
                    <a:pt x="5543" y="2993"/>
                    <a:pt x="5731" y="2939"/>
                    <a:pt x="5848" y="2857"/>
                  </a:cubicBezTo>
                  <a:cubicBezTo>
                    <a:pt x="5928" y="2803"/>
                    <a:pt x="5975" y="2736"/>
                    <a:pt x="5985" y="2666"/>
                  </a:cubicBezTo>
                  <a:lnTo>
                    <a:pt x="6268" y="274"/>
                  </a:lnTo>
                  <a:cubicBezTo>
                    <a:pt x="6268" y="264"/>
                    <a:pt x="6268" y="252"/>
                    <a:pt x="6265" y="242"/>
                  </a:cubicBezTo>
                  <a:cubicBezTo>
                    <a:pt x="6252" y="106"/>
                    <a:pt x="6033" y="1"/>
                    <a:pt x="575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1;p39">
              <a:extLst>
                <a:ext uri="{FF2B5EF4-FFF2-40B4-BE49-F238E27FC236}">
                  <a16:creationId xmlns:a16="http://schemas.microsoft.com/office/drawing/2014/main" id="{8D280587-C87B-28E0-1DD8-A88402CA49A8}"/>
                </a:ext>
              </a:extLst>
            </p:cNvPr>
            <p:cNvSpPr/>
            <p:nvPr/>
          </p:nvSpPr>
          <p:spPr>
            <a:xfrm>
              <a:off x="7478409" y="4134241"/>
              <a:ext cx="422465" cy="226350"/>
            </a:xfrm>
            <a:custGeom>
              <a:avLst/>
              <a:gdLst/>
              <a:ahLst/>
              <a:cxnLst/>
              <a:rect l="l" t="t" r="r" b="b"/>
              <a:pathLst>
                <a:path w="7158" h="3794" extrusionOk="0">
                  <a:moveTo>
                    <a:pt x="1704" y="1"/>
                  </a:moveTo>
                  <a:cubicBezTo>
                    <a:pt x="1548" y="1"/>
                    <a:pt x="1395" y="33"/>
                    <a:pt x="1272" y="90"/>
                  </a:cubicBezTo>
                  <a:cubicBezTo>
                    <a:pt x="1125" y="150"/>
                    <a:pt x="1021" y="242"/>
                    <a:pt x="986" y="344"/>
                  </a:cubicBezTo>
                  <a:lnTo>
                    <a:pt x="45" y="3374"/>
                  </a:lnTo>
                  <a:cubicBezTo>
                    <a:pt x="1" y="3517"/>
                    <a:pt x="80" y="3645"/>
                    <a:pt x="236" y="3721"/>
                  </a:cubicBezTo>
                  <a:cubicBezTo>
                    <a:pt x="331" y="3768"/>
                    <a:pt x="455" y="3794"/>
                    <a:pt x="598" y="3794"/>
                  </a:cubicBezTo>
                  <a:lnTo>
                    <a:pt x="6056" y="3794"/>
                  </a:lnTo>
                  <a:cubicBezTo>
                    <a:pt x="6195" y="3794"/>
                    <a:pt x="6332" y="3768"/>
                    <a:pt x="6449" y="3721"/>
                  </a:cubicBezTo>
                  <a:cubicBezTo>
                    <a:pt x="6637" y="3645"/>
                    <a:pt x="6770" y="3517"/>
                    <a:pt x="6789" y="3374"/>
                  </a:cubicBezTo>
                  <a:lnTo>
                    <a:pt x="7145" y="344"/>
                  </a:lnTo>
                  <a:cubicBezTo>
                    <a:pt x="7158" y="242"/>
                    <a:pt x="7091" y="150"/>
                    <a:pt x="6974" y="90"/>
                  </a:cubicBezTo>
                  <a:cubicBezTo>
                    <a:pt x="6872" y="33"/>
                    <a:pt x="6732" y="1"/>
                    <a:pt x="657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2;p39">
              <a:extLst>
                <a:ext uri="{FF2B5EF4-FFF2-40B4-BE49-F238E27FC236}">
                  <a16:creationId xmlns:a16="http://schemas.microsoft.com/office/drawing/2014/main" id="{16642B75-2B7B-F522-855F-E02A51FA6011}"/>
                </a:ext>
              </a:extLst>
            </p:cNvPr>
            <p:cNvSpPr/>
            <p:nvPr/>
          </p:nvSpPr>
          <p:spPr>
            <a:xfrm>
              <a:off x="7382616" y="4387677"/>
              <a:ext cx="487918" cy="296272"/>
            </a:xfrm>
            <a:custGeom>
              <a:avLst/>
              <a:gdLst/>
              <a:ahLst/>
              <a:cxnLst/>
              <a:rect l="l" t="t" r="r" b="b"/>
              <a:pathLst>
                <a:path w="8267" h="4966" extrusionOk="0">
                  <a:moveTo>
                    <a:pt x="2088" y="0"/>
                  </a:moveTo>
                  <a:cubicBezTo>
                    <a:pt x="1830" y="0"/>
                    <a:pt x="1579" y="92"/>
                    <a:pt x="1417" y="226"/>
                  </a:cubicBezTo>
                  <a:cubicBezTo>
                    <a:pt x="1338" y="289"/>
                    <a:pt x="1284" y="365"/>
                    <a:pt x="1259" y="445"/>
                  </a:cubicBezTo>
                  <a:lnTo>
                    <a:pt x="26" y="4406"/>
                  </a:lnTo>
                  <a:cubicBezTo>
                    <a:pt x="13" y="4444"/>
                    <a:pt x="7" y="4482"/>
                    <a:pt x="7" y="4520"/>
                  </a:cubicBezTo>
                  <a:cubicBezTo>
                    <a:pt x="1" y="4771"/>
                    <a:pt x="261" y="4965"/>
                    <a:pt x="639" y="4965"/>
                  </a:cubicBezTo>
                  <a:lnTo>
                    <a:pt x="6932" y="4965"/>
                  </a:lnTo>
                  <a:cubicBezTo>
                    <a:pt x="7313" y="4965"/>
                    <a:pt x="7653" y="4771"/>
                    <a:pt x="7758" y="4520"/>
                  </a:cubicBezTo>
                  <a:cubicBezTo>
                    <a:pt x="7774" y="4482"/>
                    <a:pt x="7783" y="4444"/>
                    <a:pt x="7787" y="4406"/>
                  </a:cubicBezTo>
                  <a:lnTo>
                    <a:pt x="8257" y="445"/>
                  </a:lnTo>
                  <a:cubicBezTo>
                    <a:pt x="8266" y="365"/>
                    <a:pt x="8241" y="289"/>
                    <a:pt x="8190" y="226"/>
                  </a:cubicBezTo>
                  <a:cubicBezTo>
                    <a:pt x="8088" y="92"/>
                    <a:pt x="7872" y="0"/>
                    <a:pt x="7615"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3;p39">
              <a:extLst>
                <a:ext uri="{FF2B5EF4-FFF2-40B4-BE49-F238E27FC236}">
                  <a16:creationId xmlns:a16="http://schemas.microsoft.com/office/drawing/2014/main" id="{90142234-2635-1680-1D44-19B0A1625F43}"/>
                </a:ext>
              </a:extLst>
            </p:cNvPr>
            <p:cNvSpPr/>
            <p:nvPr/>
          </p:nvSpPr>
          <p:spPr>
            <a:xfrm>
              <a:off x="7946572" y="3934500"/>
              <a:ext cx="352763" cy="178622"/>
            </a:xfrm>
            <a:custGeom>
              <a:avLst/>
              <a:gdLst/>
              <a:ahLst/>
              <a:cxnLst/>
              <a:rect l="l" t="t" r="r" b="b"/>
              <a:pathLst>
                <a:path w="5977" h="2994" extrusionOk="0">
                  <a:moveTo>
                    <a:pt x="811" y="1"/>
                  </a:moveTo>
                  <a:cubicBezTo>
                    <a:pt x="531" y="1"/>
                    <a:pt x="290" y="106"/>
                    <a:pt x="245" y="242"/>
                  </a:cubicBezTo>
                  <a:cubicBezTo>
                    <a:pt x="242" y="252"/>
                    <a:pt x="239" y="264"/>
                    <a:pt x="239" y="274"/>
                  </a:cubicBezTo>
                  <a:lnTo>
                    <a:pt x="7" y="2666"/>
                  </a:lnTo>
                  <a:cubicBezTo>
                    <a:pt x="1" y="2736"/>
                    <a:pt x="36" y="2803"/>
                    <a:pt x="99" y="2857"/>
                  </a:cubicBezTo>
                  <a:cubicBezTo>
                    <a:pt x="201" y="2939"/>
                    <a:pt x="376" y="2993"/>
                    <a:pt x="579" y="2993"/>
                  </a:cubicBezTo>
                  <a:lnTo>
                    <a:pt x="5398" y="2993"/>
                  </a:lnTo>
                  <a:cubicBezTo>
                    <a:pt x="5598" y="2993"/>
                    <a:pt x="5773" y="2939"/>
                    <a:pt x="5874" y="2857"/>
                  </a:cubicBezTo>
                  <a:cubicBezTo>
                    <a:pt x="5941" y="2803"/>
                    <a:pt x="5976" y="2736"/>
                    <a:pt x="5970" y="2666"/>
                  </a:cubicBezTo>
                  <a:lnTo>
                    <a:pt x="5738" y="274"/>
                  </a:lnTo>
                  <a:cubicBezTo>
                    <a:pt x="5738" y="264"/>
                    <a:pt x="5735" y="252"/>
                    <a:pt x="5732" y="242"/>
                  </a:cubicBezTo>
                  <a:cubicBezTo>
                    <a:pt x="5687" y="106"/>
                    <a:pt x="5446" y="1"/>
                    <a:pt x="516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4;p39">
              <a:extLst>
                <a:ext uri="{FF2B5EF4-FFF2-40B4-BE49-F238E27FC236}">
                  <a16:creationId xmlns:a16="http://schemas.microsoft.com/office/drawing/2014/main" id="{C7B83E08-2CD9-E115-4A8F-C9DA50FCB0A5}"/>
                </a:ext>
              </a:extLst>
            </p:cNvPr>
            <p:cNvSpPr/>
            <p:nvPr/>
          </p:nvSpPr>
          <p:spPr>
            <a:xfrm>
              <a:off x="7922963" y="4134241"/>
              <a:ext cx="399801" cy="226350"/>
            </a:xfrm>
            <a:custGeom>
              <a:avLst/>
              <a:gdLst/>
              <a:ahLst/>
              <a:cxnLst/>
              <a:rect l="l" t="t" r="r" b="b"/>
              <a:pathLst>
                <a:path w="6774" h="3794" extrusionOk="0">
                  <a:moveTo>
                    <a:pt x="954" y="1"/>
                  </a:moveTo>
                  <a:cubicBezTo>
                    <a:pt x="795" y="1"/>
                    <a:pt x="649" y="33"/>
                    <a:pt x="537" y="90"/>
                  </a:cubicBezTo>
                  <a:cubicBezTo>
                    <a:pt x="404" y="150"/>
                    <a:pt x="318" y="242"/>
                    <a:pt x="309" y="344"/>
                  </a:cubicBezTo>
                  <a:lnTo>
                    <a:pt x="17" y="3374"/>
                  </a:lnTo>
                  <a:cubicBezTo>
                    <a:pt x="1" y="3517"/>
                    <a:pt x="109" y="3645"/>
                    <a:pt x="283" y="3721"/>
                  </a:cubicBezTo>
                  <a:cubicBezTo>
                    <a:pt x="388" y="3768"/>
                    <a:pt x="518" y="3794"/>
                    <a:pt x="661" y="3794"/>
                  </a:cubicBezTo>
                  <a:lnTo>
                    <a:pt x="6116" y="3794"/>
                  </a:lnTo>
                  <a:cubicBezTo>
                    <a:pt x="6259" y="3794"/>
                    <a:pt x="6389" y="3768"/>
                    <a:pt x="6494" y="3721"/>
                  </a:cubicBezTo>
                  <a:cubicBezTo>
                    <a:pt x="6668" y="3645"/>
                    <a:pt x="6773" y="3517"/>
                    <a:pt x="6760" y="3374"/>
                  </a:cubicBezTo>
                  <a:lnTo>
                    <a:pt x="6468" y="344"/>
                  </a:lnTo>
                  <a:cubicBezTo>
                    <a:pt x="6459" y="242"/>
                    <a:pt x="6373" y="150"/>
                    <a:pt x="6240" y="90"/>
                  </a:cubicBezTo>
                  <a:cubicBezTo>
                    <a:pt x="6128" y="33"/>
                    <a:pt x="5982" y="1"/>
                    <a:pt x="582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5;p39">
              <a:extLst>
                <a:ext uri="{FF2B5EF4-FFF2-40B4-BE49-F238E27FC236}">
                  <a16:creationId xmlns:a16="http://schemas.microsoft.com/office/drawing/2014/main" id="{79D80764-8A55-BE43-FA0C-8BA1327F79DC}"/>
                </a:ext>
              </a:extLst>
            </p:cNvPr>
            <p:cNvSpPr/>
            <p:nvPr/>
          </p:nvSpPr>
          <p:spPr>
            <a:xfrm>
              <a:off x="7893511" y="4387677"/>
              <a:ext cx="458880" cy="296272"/>
            </a:xfrm>
            <a:custGeom>
              <a:avLst/>
              <a:gdLst/>
              <a:ahLst/>
              <a:cxnLst/>
              <a:rect l="l" t="t" r="r" b="b"/>
              <a:pathLst>
                <a:path w="7775" h="4966" extrusionOk="0">
                  <a:moveTo>
                    <a:pt x="1125" y="0"/>
                  </a:moveTo>
                  <a:cubicBezTo>
                    <a:pt x="865" y="0"/>
                    <a:pt x="633" y="92"/>
                    <a:pt x="500" y="226"/>
                  </a:cubicBezTo>
                  <a:cubicBezTo>
                    <a:pt x="436" y="289"/>
                    <a:pt x="395" y="365"/>
                    <a:pt x="388" y="445"/>
                  </a:cubicBezTo>
                  <a:lnTo>
                    <a:pt x="4" y="4406"/>
                  </a:lnTo>
                  <a:cubicBezTo>
                    <a:pt x="1" y="4444"/>
                    <a:pt x="4" y="4482"/>
                    <a:pt x="10" y="4520"/>
                  </a:cubicBezTo>
                  <a:cubicBezTo>
                    <a:pt x="61" y="4771"/>
                    <a:pt x="360" y="4965"/>
                    <a:pt x="741" y="4965"/>
                  </a:cubicBezTo>
                  <a:lnTo>
                    <a:pt x="7034" y="4965"/>
                  </a:lnTo>
                  <a:cubicBezTo>
                    <a:pt x="7412" y="4965"/>
                    <a:pt x="7714" y="4771"/>
                    <a:pt x="7761" y="4520"/>
                  </a:cubicBezTo>
                  <a:cubicBezTo>
                    <a:pt x="7771" y="4482"/>
                    <a:pt x="7774" y="4444"/>
                    <a:pt x="7768" y="4406"/>
                  </a:cubicBezTo>
                  <a:lnTo>
                    <a:pt x="7387" y="445"/>
                  </a:lnTo>
                  <a:cubicBezTo>
                    <a:pt x="7380" y="365"/>
                    <a:pt x="7339" y="289"/>
                    <a:pt x="7272" y="226"/>
                  </a:cubicBezTo>
                  <a:cubicBezTo>
                    <a:pt x="7142" y="92"/>
                    <a:pt x="6907" y="0"/>
                    <a:pt x="6650"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6;p39">
              <a:extLst>
                <a:ext uri="{FF2B5EF4-FFF2-40B4-BE49-F238E27FC236}">
                  <a16:creationId xmlns:a16="http://schemas.microsoft.com/office/drawing/2014/main" id="{4268905D-0F40-C76A-672C-D74AF2B5239E}"/>
                </a:ext>
              </a:extLst>
            </p:cNvPr>
            <p:cNvSpPr/>
            <p:nvPr/>
          </p:nvSpPr>
          <p:spPr>
            <a:xfrm>
              <a:off x="8321599" y="3934500"/>
              <a:ext cx="370114" cy="178622"/>
            </a:xfrm>
            <a:custGeom>
              <a:avLst/>
              <a:gdLst/>
              <a:ahLst/>
              <a:cxnLst/>
              <a:rect l="l" t="t" r="r" b="b"/>
              <a:pathLst>
                <a:path w="6271" h="2994" extrusionOk="0">
                  <a:moveTo>
                    <a:pt x="518" y="1"/>
                  </a:moveTo>
                  <a:cubicBezTo>
                    <a:pt x="238" y="1"/>
                    <a:pt x="19" y="106"/>
                    <a:pt x="3" y="242"/>
                  </a:cubicBezTo>
                  <a:cubicBezTo>
                    <a:pt x="0" y="252"/>
                    <a:pt x="0" y="264"/>
                    <a:pt x="3" y="274"/>
                  </a:cubicBezTo>
                  <a:lnTo>
                    <a:pt x="286" y="2666"/>
                  </a:lnTo>
                  <a:cubicBezTo>
                    <a:pt x="292" y="2736"/>
                    <a:pt x="343" y="2803"/>
                    <a:pt x="419" y="2857"/>
                  </a:cubicBezTo>
                  <a:cubicBezTo>
                    <a:pt x="540" y="2939"/>
                    <a:pt x="728" y="2993"/>
                    <a:pt x="928" y="2993"/>
                  </a:cubicBezTo>
                  <a:lnTo>
                    <a:pt x="5747" y="2993"/>
                  </a:lnTo>
                  <a:cubicBezTo>
                    <a:pt x="5950" y="2993"/>
                    <a:pt x="6112" y="2939"/>
                    <a:pt x="6195" y="2857"/>
                  </a:cubicBezTo>
                  <a:cubicBezTo>
                    <a:pt x="6249" y="2803"/>
                    <a:pt x="6271" y="2736"/>
                    <a:pt x="6249" y="2666"/>
                  </a:cubicBezTo>
                  <a:lnTo>
                    <a:pt x="5505" y="274"/>
                  </a:lnTo>
                  <a:cubicBezTo>
                    <a:pt x="5502" y="264"/>
                    <a:pt x="5496" y="252"/>
                    <a:pt x="5489" y="242"/>
                  </a:cubicBezTo>
                  <a:cubicBezTo>
                    <a:pt x="5416" y="106"/>
                    <a:pt x="5153" y="1"/>
                    <a:pt x="487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7;p39">
              <a:extLst>
                <a:ext uri="{FF2B5EF4-FFF2-40B4-BE49-F238E27FC236}">
                  <a16:creationId xmlns:a16="http://schemas.microsoft.com/office/drawing/2014/main" id="{B028E141-8E6B-8644-B9C0-7D91A075F462}"/>
                </a:ext>
              </a:extLst>
            </p:cNvPr>
            <p:cNvSpPr/>
            <p:nvPr/>
          </p:nvSpPr>
          <p:spPr>
            <a:xfrm>
              <a:off x="8344853" y="4134241"/>
              <a:ext cx="422642" cy="226350"/>
            </a:xfrm>
            <a:custGeom>
              <a:avLst/>
              <a:gdLst/>
              <a:ahLst/>
              <a:cxnLst/>
              <a:rect l="l" t="t" r="r" b="b"/>
              <a:pathLst>
                <a:path w="7161" h="3794" extrusionOk="0">
                  <a:moveTo>
                    <a:pt x="585" y="1"/>
                  </a:moveTo>
                  <a:cubicBezTo>
                    <a:pt x="426" y="1"/>
                    <a:pt x="289" y="33"/>
                    <a:pt x="187" y="90"/>
                  </a:cubicBezTo>
                  <a:cubicBezTo>
                    <a:pt x="67" y="150"/>
                    <a:pt x="0" y="242"/>
                    <a:pt x="13" y="344"/>
                  </a:cubicBezTo>
                  <a:lnTo>
                    <a:pt x="372" y="3374"/>
                  </a:lnTo>
                  <a:cubicBezTo>
                    <a:pt x="388" y="3517"/>
                    <a:pt x="521" y="3645"/>
                    <a:pt x="712" y="3721"/>
                  </a:cubicBezTo>
                  <a:cubicBezTo>
                    <a:pt x="829" y="3768"/>
                    <a:pt x="963" y="3794"/>
                    <a:pt x="1106" y="3794"/>
                  </a:cubicBezTo>
                  <a:lnTo>
                    <a:pt x="6563" y="3794"/>
                  </a:lnTo>
                  <a:cubicBezTo>
                    <a:pt x="6703" y="3794"/>
                    <a:pt x="6830" y="3768"/>
                    <a:pt x="6925" y="3721"/>
                  </a:cubicBezTo>
                  <a:cubicBezTo>
                    <a:pt x="7081" y="3645"/>
                    <a:pt x="7160" y="3517"/>
                    <a:pt x="7116" y="3374"/>
                  </a:cubicBezTo>
                  <a:lnTo>
                    <a:pt x="6172" y="344"/>
                  </a:lnTo>
                  <a:cubicBezTo>
                    <a:pt x="6140" y="242"/>
                    <a:pt x="6036" y="150"/>
                    <a:pt x="5890" y="90"/>
                  </a:cubicBezTo>
                  <a:cubicBezTo>
                    <a:pt x="5766" y="33"/>
                    <a:pt x="5613" y="1"/>
                    <a:pt x="5454"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48;p39">
              <a:extLst>
                <a:ext uri="{FF2B5EF4-FFF2-40B4-BE49-F238E27FC236}">
                  <a16:creationId xmlns:a16="http://schemas.microsoft.com/office/drawing/2014/main" id="{501DE144-E47A-C44F-89B8-930C7D7F9DFE}"/>
                </a:ext>
              </a:extLst>
            </p:cNvPr>
            <p:cNvSpPr/>
            <p:nvPr/>
          </p:nvSpPr>
          <p:spPr>
            <a:xfrm>
              <a:off x="8375368" y="4387677"/>
              <a:ext cx="487918" cy="296272"/>
            </a:xfrm>
            <a:custGeom>
              <a:avLst/>
              <a:gdLst/>
              <a:ahLst/>
              <a:cxnLst/>
              <a:rect l="l" t="t" r="r" b="b"/>
              <a:pathLst>
                <a:path w="8267" h="4966" extrusionOk="0">
                  <a:moveTo>
                    <a:pt x="652" y="0"/>
                  </a:moveTo>
                  <a:cubicBezTo>
                    <a:pt x="395" y="0"/>
                    <a:pt x="179" y="92"/>
                    <a:pt x="77" y="226"/>
                  </a:cubicBezTo>
                  <a:cubicBezTo>
                    <a:pt x="26" y="289"/>
                    <a:pt x="1" y="365"/>
                    <a:pt x="10" y="445"/>
                  </a:cubicBezTo>
                  <a:lnTo>
                    <a:pt x="477" y="4406"/>
                  </a:lnTo>
                  <a:cubicBezTo>
                    <a:pt x="484" y="4444"/>
                    <a:pt x="493" y="4482"/>
                    <a:pt x="509" y="4520"/>
                  </a:cubicBezTo>
                  <a:cubicBezTo>
                    <a:pt x="614" y="4771"/>
                    <a:pt x="954" y="4965"/>
                    <a:pt x="1335" y="4965"/>
                  </a:cubicBezTo>
                  <a:lnTo>
                    <a:pt x="7625" y="4965"/>
                  </a:lnTo>
                  <a:cubicBezTo>
                    <a:pt x="8006" y="4965"/>
                    <a:pt x="8266" y="4771"/>
                    <a:pt x="8260" y="4520"/>
                  </a:cubicBezTo>
                  <a:cubicBezTo>
                    <a:pt x="8260" y="4482"/>
                    <a:pt x="8254" y="4444"/>
                    <a:pt x="8241" y="4406"/>
                  </a:cubicBezTo>
                  <a:lnTo>
                    <a:pt x="7008" y="445"/>
                  </a:lnTo>
                  <a:cubicBezTo>
                    <a:pt x="6983" y="365"/>
                    <a:pt x="6929" y="289"/>
                    <a:pt x="6850" y="226"/>
                  </a:cubicBezTo>
                  <a:cubicBezTo>
                    <a:pt x="6688" y="92"/>
                    <a:pt x="6437" y="0"/>
                    <a:pt x="6176"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49;p39">
              <a:extLst>
                <a:ext uri="{FF2B5EF4-FFF2-40B4-BE49-F238E27FC236}">
                  <a16:creationId xmlns:a16="http://schemas.microsoft.com/office/drawing/2014/main" id="{196C4950-6A19-1E6F-51F0-2455DCE12811}"/>
                </a:ext>
              </a:extLst>
            </p:cNvPr>
            <p:cNvSpPr/>
            <p:nvPr/>
          </p:nvSpPr>
          <p:spPr>
            <a:xfrm>
              <a:off x="7961033" y="3947804"/>
              <a:ext cx="323843" cy="2327"/>
            </a:xfrm>
            <a:custGeom>
              <a:avLst/>
              <a:gdLst/>
              <a:ahLst/>
              <a:cxnLst/>
              <a:rect l="l" t="t" r="r" b="b"/>
              <a:pathLst>
                <a:path w="5487" h="39" extrusionOk="0">
                  <a:moveTo>
                    <a:pt x="0" y="0"/>
                  </a:moveTo>
                  <a:lnTo>
                    <a:pt x="0" y="38"/>
                  </a:lnTo>
                  <a:lnTo>
                    <a:pt x="5487" y="38"/>
                  </a:lnTo>
                  <a:lnTo>
                    <a:pt x="5487"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0;p39">
              <a:extLst>
                <a:ext uri="{FF2B5EF4-FFF2-40B4-BE49-F238E27FC236}">
                  <a16:creationId xmlns:a16="http://schemas.microsoft.com/office/drawing/2014/main" id="{7B85BCB3-233E-5B9F-B37D-2F3F57EDACA8}"/>
                </a:ext>
              </a:extLst>
            </p:cNvPr>
            <p:cNvSpPr/>
            <p:nvPr/>
          </p:nvSpPr>
          <p:spPr>
            <a:xfrm>
              <a:off x="8321776" y="3947804"/>
              <a:ext cx="323843" cy="2327"/>
            </a:xfrm>
            <a:custGeom>
              <a:avLst/>
              <a:gdLst/>
              <a:ahLst/>
              <a:cxnLst/>
              <a:rect l="l" t="t" r="r" b="b"/>
              <a:pathLst>
                <a:path w="5487" h="39" extrusionOk="0">
                  <a:moveTo>
                    <a:pt x="0" y="0"/>
                  </a:moveTo>
                  <a:lnTo>
                    <a:pt x="0" y="38"/>
                  </a:lnTo>
                  <a:lnTo>
                    <a:pt x="5486" y="38"/>
                  </a:lnTo>
                  <a:lnTo>
                    <a:pt x="54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1;p39">
              <a:extLst>
                <a:ext uri="{FF2B5EF4-FFF2-40B4-BE49-F238E27FC236}">
                  <a16:creationId xmlns:a16="http://schemas.microsoft.com/office/drawing/2014/main" id="{D2BAD5BA-41CA-4D95-D620-4D1C18BCCCC3}"/>
                </a:ext>
              </a:extLst>
            </p:cNvPr>
            <p:cNvSpPr/>
            <p:nvPr/>
          </p:nvSpPr>
          <p:spPr>
            <a:xfrm>
              <a:off x="7600289" y="3947804"/>
              <a:ext cx="323666" cy="2327"/>
            </a:xfrm>
            <a:custGeom>
              <a:avLst/>
              <a:gdLst/>
              <a:ahLst/>
              <a:cxnLst/>
              <a:rect l="l" t="t" r="r" b="b"/>
              <a:pathLst>
                <a:path w="5484" h="39" extrusionOk="0">
                  <a:moveTo>
                    <a:pt x="1" y="0"/>
                  </a:moveTo>
                  <a:lnTo>
                    <a:pt x="1" y="38"/>
                  </a:lnTo>
                  <a:lnTo>
                    <a:pt x="5484" y="38"/>
                  </a:lnTo>
                  <a:lnTo>
                    <a:pt x="548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2;p39">
              <a:extLst>
                <a:ext uri="{FF2B5EF4-FFF2-40B4-BE49-F238E27FC236}">
                  <a16:creationId xmlns:a16="http://schemas.microsoft.com/office/drawing/2014/main" id="{4C7DDD02-4960-7EA3-4CFD-58684747695A}"/>
                </a:ext>
              </a:extLst>
            </p:cNvPr>
            <p:cNvSpPr/>
            <p:nvPr/>
          </p:nvSpPr>
          <p:spPr>
            <a:xfrm>
              <a:off x="7959321" y="3962003"/>
              <a:ext cx="327266" cy="2506"/>
            </a:xfrm>
            <a:custGeom>
              <a:avLst/>
              <a:gdLst/>
              <a:ahLst/>
              <a:cxnLst/>
              <a:rect l="l" t="t" r="r" b="b"/>
              <a:pathLst>
                <a:path w="5545" h="42" extrusionOk="0">
                  <a:moveTo>
                    <a:pt x="1" y="0"/>
                  </a:moveTo>
                  <a:lnTo>
                    <a:pt x="1" y="42"/>
                  </a:lnTo>
                  <a:lnTo>
                    <a:pt x="5544" y="42"/>
                  </a:lnTo>
                  <a:lnTo>
                    <a:pt x="554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3;p39">
              <a:extLst>
                <a:ext uri="{FF2B5EF4-FFF2-40B4-BE49-F238E27FC236}">
                  <a16:creationId xmlns:a16="http://schemas.microsoft.com/office/drawing/2014/main" id="{1247BDBE-AF84-047B-86E9-B94193906094}"/>
                </a:ext>
              </a:extLst>
            </p:cNvPr>
            <p:cNvSpPr/>
            <p:nvPr/>
          </p:nvSpPr>
          <p:spPr>
            <a:xfrm>
              <a:off x="8323251" y="3962003"/>
              <a:ext cx="327030" cy="2506"/>
            </a:xfrm>
            <a:custGeom>
              <a:avLst/>
              <a:gdLst/>
              <a:ahLst/>
              <a:cxnLst/>
              <a:rect l="l" t="t" r="r" b="b"/>
              <a:pathLst>
                <a:path w="5541" h="42" extrusionOk="0">
                  <a:moveTo>
                    <a:pt x="1" y="0"/>
                  </a:moveTo>
                  <a:lnTo>
                    <a:pt x="1" y="42"/>
                  </a:lnTo>
                  <a:lnTo>
                    <a:pt x="5541" y="42"/>
                  </a:lnTo>
                  <a:lnTo>
                    <a:pt x="5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54;p39">
              <a:extLst>
                <a:ext uri="{FF2B5EF4-FFF2-40B4-BE49-F238E27FC236}">
                  <a16:creationId xmlns:a16="http://schemas.microsoft.com/office/drawing/2014/main" id="{304EFA25-5D20-C2AD-0D53-28FE51C441AB}"/>
                </a:ext>
              </a:extLst>
            </p:cNvPr>
            <p:cNvSpPr/>
            <p:nvPr/>
          </p:nvSpPr>
          <p:spPr>
            <a:xfrm>
              <a:off x="7595627" y="3962003"/>
              <a:ext cx="327030" cy="2506"/>
            </a:xfrm>
            <a:custGeom>
              <a:avLst/>
              <a:gdLst/>
              <a:ahLst/>
              <a:cxnLst/>
              <a:rect l="l" t="t" r="r" b="b"/>
              <a:pathLst>
                <a:path w="5541" h="42" extrusionOk="0">
                  <a:moveTo>
                    <a:pt x="0" y="0"/>
                  </a:moveTo>
                  <a:lnTo>
                    <a:pt x="0" y="42"/>
                  </a:lnTo>
                  <a:lnTo>
                    <a:pt x="5540" y="42"/>
                  </a:lnTo>
                  <a:lnTo>
                    <a:pt x="554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5;p39">
              <a:extLst>
                <a:ext uri="{FF2B5EF4-FFF2-40B4-BE49-F238E27FC236}">
                  <a16:creationId xmlns:a16="http://schemas.microsoft.com/office/drawing/2014/main" id="{8415DC5E-4387-9A0E-8943-C0D1606C9E10}"/>
                </a:ext>
              </a:extLst>
            </p:cNvPr>
            <p:cNvSpPr/>
            <p:nvPr/>
          </p:nvSpPr>
          <p:spPr>
            <a:xfrm>
              <a:off x="7958022" y="3976799"/>
              <a:ext cx="329863" cy="2327"/>
            </a:xfrm>
            <a:custGeom>
              <a:avLst/>
              <a:gdLst/>
              <a:ahLst/>
              <a:cxnLst/>
              <a:rect l="l" t="t" r="r" b="b"/>
              <a:pathLst>
                <a:path w="5589" h="39" extrusionOk="0">
                  <a:moveTo>
                    <a:pt x="1" y="0"/>
                  </a:moveTo>
                  <a:lnTo>
                    <a:pt x="1"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56;p39">
              <a:extLst>
                <a:ext uri="{FF2B5EF4-FFF2-40B4-BE49-F238E27FC236}">
                  <a16:creationId xmlns:a16="http://schemas.microsoft.com/office/drawing/2014/main" id="{D272F31D-EFF1-5BC6-BD02-AFA8F92D6871}"/>
                </a:ext>
              </a:extLst>
            </p:cNvPr>
            <p:cNvSpPr/>
            <p:nvPr/>
          </p:nvSpPr>
          <p:spPr>
            <a:xfrm>
              <a:off x="8324963" y="3976799"/>
              <a:ext cx="329804" cy="2327"/>
            </a:xfrm>
            <a:custGeom>
              <a:avLst/>
              <a:gdLst/>
              <a:ahLst/>
              <a:cxnLst/>
              <a:rect l="l" t="t" r="r" b="b"/>
              <a:pathLst>
                <a:path w="5588" h="39" extrusionOk="0">
                  <a:moveTo>
                    <a:pt x="0" y="0"/>
                  </a:moveTo>
                  <a:lnTo>
                    <a:pt x="0"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7;p39">
              <a:extLst>
                <a:ext uri="{FF2B5EF4-FFF2-40B4-BE49-F238E27FC236}">
                  <a16:creationId xmlns:a16="http://schemas.microsoft.com/office/drawing/2014/main" id="{96B0189A-A756-E29E-3B09-764B28DA17C1}"/>
                </a:ext>
              </a:extLst>
            </p:cNvPr>
            <p:cNvSpPr/>
            <p:nvPr/>
          </p:nvSpPr>
          <p:spPr>
            <a:xfrm>
              <a:off x="7591141" y="3976799"/>
              <a:ext cx="329804" cy="2327"/>
            </a:xfrm>
            <a:custGeom>
              <a:avLst/>
              <a:gdLst/>
              <a:ahLst/>
              <a:cxnLst/>
              <a:rect l="l" t="t" r="r" b="b"/>
              <a:pathLst>
                <a:path w="5588" h="39" extrusionOk="0">
                  <a:moveTo>
                    <a:pt x="0" y="0"/>
                  </a:moveTo>
                  <a:lnTo>
                    <a:pt x="0"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58;p39">
              <a:extLst>
                <a:ext uri="{FF2B5EF4-FFF2-40B4-BE49-F238E27FC236}">
                  <a16:creationId xmlns:a16="http://schemas.microsoft.com/office/drawing/2014/main" id="{6BF955DE-881B-E92A-8B8B-BA9475958D0F}"/>
                </a:ext>
              </a:extLst>
            </p:cNvPr>
            <p:cNvSpPr/>
            <p:nvPr/>
          </p:nvSpPr>
          <p:spPr>
            <a:xfrm>
              <a:off x="7956547" y="3991535"/>
              <a:ext cx="332814" cy="2565"/>
            </a:xfrm>
            <a:custGeom>
              <a:avLst/>
              <a:gdLst/>
              <a:ahLst/>
              <a:cxnLst/>
              <a:rect l="l" t="t" r="r" b="b"/>
              <a:pathLst>
                <a:path w="5639" h="43" extrusionOk="0">
                  <a:moveTo>
                    <a:pt x="0" y="1"/>
                  </a:moveTo>
                  <a:lnTo>
                    <a:pt x="0" y="42"/>
                  </a:lnTo>
                  <a:lnTo>
                    <a:pt x="5639" y="42"/>
                  </a:lnTo>
                  <a:lnTo>
                    <a:pt x="5639"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59;p39">
              <a:extLst>
                <a:ext uri="{FF2B5EF4-FFF2-40B4-BE49-F238E27FC236}">
                  <a16:creationId xmlns:a16="http://schemas.microsoft.com/office/drawing/2014/main" id="{9C158E31-3325-09C8-592C-79691F41EC19}"/>
                </a:ext>
              </a:extLst>
            </p:cNvPr>
            <p:cNvSpPr/>
            <p:nvPr/>
          </p:nvSpPr>
          <p:spPr>
            <a:xfrm>
              <a:off x="8326616" y="3991535"/>
              <a:ext cx="332873" cy="2565"/>
            </a:xfrm>
            <a:custGeom>
              <a:avLst/>
              <a:gdLst/>
              <a:ahLst/>
              <a:cxnLst/>
              <a:rect l="l" t="t" r="r" b="b"/>
              <a:pathLst>
                <a:path w="5640" h="43" extrusionOk="0">
                  <a:moveTo>
                    <a:pt x="1" y="1"/>
                  </a:moveTo>
                  <a:lnTo>
                    <a:pt x="1" y="42"/>
                  </a:lnTo>
                  <a:lnTo>
                    <a:pt x="5639" y="42"/>
                  </a:lnTo>
                  <a:lnTo>
                    <a:pt x="5639"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60;p39">
              <a:extLst>
                <a:ext uri="{FF2B5EF4-FFF2-40B4-BE49-F238E27FC236}">
                  <a16:creationId xmlns:a16="http://schemas.microsoft.com/office/drawing/2014/main" id="{7D47DBA5-A3A6-BBBA-07AE-7099FEA51741}"/>
                </a:ext>
              </a:extLst>
            </p:cNvPr>
            <p:cNvSpPr/>
            <p:nvPr/>
          </p:nvSpPr>
          <p:spPr>
            <a:xfrm>
              <a:off x="7586419" y="3991535"/>
              <a:ext cx="332637" cy="2565"/>
            </a:xfrm>
            <a:custGeom>
              <a:avLst/>
              <a:gdLst/>
              <a:ahLst/>
              <a:cxnLst/>
              <a:rect l="l" t="t" r="r" b="b"/>
              <a:pathLst>
                <a:path w="5636" h="43" extrusionOk="0">
                  <a:moveTo>
                    <a:pt x="1" y="1"/>
                  </a:moveTo>
                  <a:lnTo>
                    <a:pt x="1" y="42"/>
                  </a:lnTo>
                  <a:lnTo>
                    <a:pt x="5636" y="42"/>
                  </a:lnTo>
                  <a:lnTo>
                    <a:pt x="563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61;p39">
              <a:extLst>
                <a:ext uri="{FF2B5EF4-FFF2-40B4-BE49-F238E27FC236}">
                  <a16:creationId xmlns:a16="http://schemas.microsoft.com/office/drawing/2014/main" id="{117D5962-FBD3-544E-5452-E2B48D90E44B}"/>
                </a:ext>
              </a:extLst>
            </p:cNvPr>
            <p:cNvSpPr/>
            <p:nvPr/>
          </p:nvSpPr>
          <p:spPr>
            <a:xfrm>
              <a:off x="7955012" y="4006927"/>
              <a:ext cx="335647" cy="2327"/>
            </a:xfrm>
            <a:custGeom>
              <a:avLst/>
              <a:gdLst/>
              <a:ahLst/>
              <a:cxnLst/>
              <a:rect l="l" t="t" r="r" b="b"/>
              <a:pathLst>
                <a:path w="5687" h="39" extrusionOk="0">
                  <a:moveTo>
                    <a:pt x="1" y="0"/>
                  </a:moveTo>
                  <a:lnTo>
                    <a:pt x="1" y="38"/>
                  </a:lnTo>
                  <a:lnTo>
                    <a:pt x="5687" y="38"/>
                  </a:lnTo>
                  <a:lnTo>
                    <a:pt x="5687"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62;p39">
              <a:extLst>
                <a:ext uri="{FF2B5EF4-FFF2-40B4-BE49-F238E27FC236}">
                  <a16:creationId xmlns:a16="http://schemas.microsoft.com/office/drawing/2014/main" id="{686D26D5-C95F-51CE-F500-726E3BE183A3}"/>
                </a:ext>
              </a:extLst>
            </p:cNvPr>
            <p:cNvSpPr/>
            <p:nvPr/>
          </p:nvSpPr>
          <p:spPr>
            <a:xfrm>
              <a:off x="8328504" y="4006927"/>
              <a:ext cx="335470" cy="2327"/>
            </a:xfrm>
            <a:custGeom>
              <a:avLst/>
              <a:gdLst/>
              <a:ahLst/>
              <a:cxnLst/>
              <a:rect l="l" t="t" r="r" b="b"/>
              <a:pathLst>
                <a:path w="5684" h="39" extrusionOk="0">
                  <a:moveTo>
                    <a:pt x="1" y="0"/>
                  </a:moveTo>
                  <a:lnTo>
                    <a:pt x="1" y="38"/>
                  </a:lnTo>
                  <a:lnTo>
                    <a:pt x="5684" y="38"/>
                  </a:lnTo>
                  <a:lnTo>
                    <a:pt x="568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63;p39">
              <a:extLst>
                <a:ext uri="{FF2B5EF4-FFF2-40B4-BE49-F238E27FC236}">
                  <a16:creationId xmlns:a16="http://schemas.microsoft.com/office/drawing/2014/main" id="{3DEC7CC3-9D38-68B7-35DE-A6CC3D8A4480}"/>
                </a:ext>
              </a:extLst>
            </p:cNvPr>
            <p:cNvSpPr/>
            <p:nvPr/>
          </p:nvSpPr>
          <p:spPr>
            <a:xfrm>
              <a:off x="7581756" y="4006927"/>
              <a:ext cx="335647" cy="2327"/>
            </a:xfrm>
            <a:custGeom>
              <a:avLst/>
              <a:gdLst/>
              <a:ahLst/>
              <a:cxnLst/>
              <a:rect l="l" t="t" r="r" b="b"/>
              <a:pathLst>
                <a:path w="5687" h="39" extrusionOk="0">
                  <a:moveTo>
                    <a:pt x="0" y="0"/>
                  </a:moveTo>
                  <a:lnTo>
                    <a:pt x="0" y="38"/>
                  </a:lnTo>
                  <a:lnTo>
                    <a:pt x="5686" y="38"/>
                  </a:lnTo>
                  <a:lnTo>
                    <a:pt x="56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64;p39">
              <a:extLst>
                <a:ext uri="{FF2B5EF4-FFF2-40B4-BE49-F238E27FC236}">
                  <a16:creationId xmlns:a16="http://schemas.microsoft.com/office/drawing/2014/main" id="{0F0571CE-0994-2B44-0F96-72775F798206}"/>
                </a:ext>
              </a:extLst>
            </p:cNvPr>
            <p:cNvSpPr/>
            <p:nvPr/>
          </p:nvSpPr>
          <p:spPr>
            <a:xfrm>
              <a:off x="7953714" y="4022259"/>
              <a:ext cx="338480" cy="2506"/>
            </a:xfrm>
            <a:custGeom>
              <a:avLst/>
              <a:gdLst/>
              <a:ahLst/>
              <a:cxnLst/>
              <a:rect l="l" t="t" r="r" b="b"/>
              <a:pathLst>
                <a:path w="5735" h="42" extrusionOk="0">
                  <a:moveTo>
                    <a:pt x="1" y="1"/>
                  </a:moveTo>
                  <a:lnTo>
                    <a:pt x="1" y="42"/>
                  </a:lnTo>
                  <a:lnTo>
                    <a:pt x="5734" y="42"/>
                  </a:lnTo>
                  <a:lnTo>
                    <a:pt x="573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5;p39">
              <a:extLst>
                <a:ext uri="{FF2B5EF4-FFF2-40B4-BE49-F238E27FC236}">
                  <a16:creationId xmlns:a16="http://schemas.microsoft.com/office/drawing/2014/main" id="{002CC444-FA2F-3141-348A-BD3DB98B548E}"/>
                </a:ext>
              </a:extLst>
            </p:cNvPr>
            <p:cNvSpPr/>
            <p:nvPr/>
          </p:nvSpPr>
          <p:spPr>
            <a:xfrm>
              <a:off x="8330216" y="4022259"/>
              <a:ext cx="338657" cy="2506"/>
            </a:xfrm>
            <a:custGeom>
              <a:avLst/>
              <a:gdLst/>
              <a:ahLst/>
              <a:cxnLst/>
              <a:rect l="l" t="t" r="r" b="b"/>
              <a:pathLst>
                <a:path w="5738" h="42" extrusionOk="0">
                  <a:moveTo>
                    <a:pt x="0" y="1"/>
                  </a:moveTo>
                  <a:lnTo>
                    <a:pt x="0" y="42"/>
                  </a:lnTo>
                  <a:lnTo>
                    <a:pt x="5737" y="42"/>
                  </a:lnTo>
                  <a:lnTo>
                    <a:pt x="573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66;p39">
              <a:extLst>
                <a:ext uri="{FF2B5EF4-FFF2-40B4-BE49-F238E27FC236}">
                  <a16:creationId xmlns:a16="http://schemas.microsoft.com/office/drawing/2014/main" id="{39B255EF-00CD-243B-52F1-18CE7D26256A}"/>
                </a:ext>
              </a:extLst>
            </p:cNvPr>
            <p:cNvSpPr/>
            <p:nvPr/>
          </p:nvSpPr>
          <p:spPr>
            <a:xfrm>
              <a:off x="7577035" y="4022259"/>
              <a:ext cx="338480" cy="2506"/>
            </a:xfrm>
            <a:custGeom>
              <a:avLst/>
              <a:gdLst/>
              <a:ahLst/>
              <a:cxnLst/>
              <a:rect l="l" t="t" r="r" b="b"/>
              <a:pathLst>
                <a:path w="5735" h="42" extrusionOk="0">
                  <a:moveTo>
                    <a:pt x="1" y="1"/>
                  </a:moveTo>
                  <a:lnTo>
                    <a:pt x="1" y="42"/>
                  </a:lnTo>
                  <a:lnTo>
                    <a:pt x="5735" y="42"/>
                  </a:lnTo>
                  <a:lnTo>
                    <a:pt x="573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67;p39">
              <a:extLst>
                <a:ext uri="{FF2B5EF4-FFF2-40B4-BE49-F238E27FC236}">
                  <a16:creationId xmlns:a16="http://schemas.microsoft.com/office/drawing/2014/main" id="{C0D5914D-31C8-74B6-1438-BD9E92F3A9D4}"/>
                </a:ext>
              </a:extLst>
            </p:cNvPr>
            <p:cNvSpPr/>
            <p:nvPr/>
          </p:nvSpPr>
          <p:spPr>
            <a:xfrm>
              <a:off x="7952238" y="4038010"/>
              <a:ext cx="341431" cy="2327"/>
            </a:xfrm>
            <a:custGeom>
              <a:avLst/>
              <a:gdLst/>
              <a:ahLst/>
              <a:cxnLst/>
              <a:rect l="l" t="t" r="r" b="b"/>
              <a:pathLst>
                <a:path w="5785" h="39" extrusionOk="0">
                  <a:moveTo>
                    <a:pt x="0" y="0"/>
                  </a:moveTo>
                  <a:lnTo>
                    <a:pt x="0" y="38"/>
                  </a:lnTo>
                  <a:lnTo>
                    <a:pt x="5785" y="38"/>
                  </a:lnTo>
                  <a:lnTo>
                    <a:pt x="578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68;p39">
              <a:extLst>
                <a:ext uri="{FF2B5EF4-FFF2-40B4-BE49-F238E27FC236}">
                  <a16:creationId xmlns:a16="http://schemas.microsoft.com/office/drawing/2014/main" id="{4E9EDDF7-BDEC-0BB2-C943-1C89BDFF64F7}"/>
                </a:ext>
              </a:extLst>
            </p:cNvPr>
            <p:cNvSpPr/>
            <p:nvPr/>
          </p:nvSpPr>
          <p:spPr>
            <a:xfrm>
              <a:off x="8332105" y="4038010"/>
              <a:ext cx="341608" cy="2327"/>
            </a:xfrm>
            <a:custGeom>
              <a:avLst/>
              <a:gdLst/>
              <a:ahLst/>
              <a:cxnLst/>
              <a:rect l="l" t="t" r="r" b="b"/>
              <a:pathLst>
                <a:path w="5788" h="39" extrusionOk="0">
                  <a:moveTo>
                    <a:pt x="0" y="0"/>
                  </a:moveTo>
                  <a:lnTo>
                    <a:pt x="0" y="38"/>
                  </a:lnTo>
                  <a:lnTo>
                    <a:pt x="5788" y="38"/>
                  </a:lnTo>
                  <a:lnTo>
                    <a:pt x="57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69;p39">
              <a:extLst>
                <a:ext uri="{FF2B5EF4-FFF2-40B4-BE49-F238E27FC236}">
                  <a16:creationId xmlns:a16="http://schemas.microsoft.com/office/drawing/2014/main" id="{83D5D8A1-176C-F809-84EB-94A5D7A04A1E}"/>
                </a:ext>
              </a:extLst>
            </p:cNvPr>
            <p:cNvSpPr/>
            <p:nvPr/>
          </p:nvSpPr>
          <p:spPr>
            <a:xfrm>
              <a:off x="7572195" y="4038010"/>
              <a:ext cx="341608" cy="2327"/>
            </a:xfrm>
            <a:custGeom>
              <a:avLst/>
              <a:gdLst/>
              <a:ahLst/>
              <a:cxnLst/>
              <a:rect l="l" t="t" r="r" b="b"/>
              <a:pathLst>
                <a:path w="5788" h="39" extrusionOk="0">
                  <a:moveTo>
                    <a:pt x="0" y="0"/>
                  </a:moveTo>
                  <a:lnTo>
                    <a:pt x="0" y="38"/>
                  </a:lnTo>
                  <a:lnTo>
                    <a:pt x="5788" y="38"/>
                  </a:lnTo>
                  <a:lnTo>
                    <a:pt x="57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70;p39">
              <a:extLst>
                <a:ext uri="{FF2B5EF4-FFF2-40B4-BE49-F238E27FC236}">
                  <a16:creationId xmlns:a16="http://schemas.microsoft.com/office/drawing/2014/main" id="{EB5507EA-3E45-D66F-9B83-4987B80F68DB}"/>
                </a:ext>
              </a:extLst>
            </p:cNvPr>
            <p:cNvSpPr/>
            <p:nvPr/>
          </p:nvSpPr>
          <p:spPr>
            <a:xfrm>
              <a:off x="7950527" y="4053939"/>
              <a:ext cx="344677" cy="2506"/>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71;p39">
              <a:extLst>
                <a:ext uri="{FF2B5EF4-FFF2-40B4-BE49-F238E27FC236}">
                  <a16:creationId xmlns:a16="http://schemas.microsoft.com/office/drawing/2014/main" id="{89366386-B161-C421-83DC-3039D54414D5}"/>
                </a:ext>
              </a:extLst>
            </p:cNvPr>
            <p:cNvSpPr/>
            <p:nvPr/>
          </p:nvSpPr>
          <p:spPr>
            <a:xfrm>
              <a:off x="8333934" y="4053939"/>
              <a:ext cx="344677" cy="2506"/>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72;p39">
              <a:extLst>
                <a:ext uri="{FF2B5EF4-FFF2-40B4-BE49-F238E27FC236}">
                  <a16:creationId xmlns:a16="http://schemas.microsoft.com/office/drawing/2014/main" id="{679FBBFD-84B9-0A25-62B9-B36AB58E1697}"/>
                </a:ext>
              </a:extLst>
            </p:cNvPr>
            <p:cNvSpPr/>
            <p:nvPr/>
          </p:nvSpPr>
          <p:spPr>
            <a:xfrm>
              <a:off x="7567296" y="4053939"/>
              <a:ext cx="344677" cy="2506"/>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73;p39">
              <a:extLst>
                <a:ext uri="{FF2B5EF4-FFF2-40B4-BE49-F238E27FC236}">
                  <a16:creationId xmlns:a16="http://schemas.microsoft.com/office/drawing/2014/main" id="{15684900-9B20-9708-2676-EE012FFD6D5F}"/>
                </a:ext>
              </a:extLst>
            </p:cNvPr>
            <p:cNvSpPr/>
            <p:nvPr/>
          </p:nvSpPr>
          <p:spPr>
            <a:xfrm>
              <a:off x="7949051" y="4070226"/>
              <a:ext cx="347805" cy="2506"/>
            </a:xfrm>
            <a:custGeom>
              <a:avLst/>
              <a:gdLst/>
              <a:ahLst/>
              <a:cxnLst/>
              <a:rect l="l" t="t" r="r" b="b"/>
              <a:pathLst>
                <a:path w="5893" h="42" extrusionOk="0">
                  <a:moveTo>
                    <a:pt x="0" y="0"/>
                  </a:moveTo>
                  <a:lnTo>
                    <a:pt x="0" y="42"/>
                  </a:lnTo>
                  <a:lnTo>
                    <a:pt x="5893" y="42"/>
                  </a:lnTo>
                  <a:lnTo>
                    <a:pt x="589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74;p39">
              <a:extLst>
                <a:ext uri="{FF2B5EF4-FFF2-40B4-BE49-F238E27FC236}">
                  <a16:creationId xmlns:a16="http://schemas.microsoft.com/office/drawing/2014/main" id="{873D67FD-9922-50BB-3035-61FA2E14D7DA}"/>
                </a:ext>
              </a:extLst>
            </p:cNvPr>
            <p:cNvSpPr/>
            <p:nvPr/>
          </p:nvSpPr>
          <p:spPr>
            <a:xfrm>
              <a:off x="8335823" y="4070226"/>
              <a:ext cx="347864" cy="2506"/>
            </a:xfrm>
            <a:custGeom>
              <a:avLst/>
              <a:gdLst/>
              <a:ahLst/>
              <a:cxnLst/>
              <a:rect l="l" t="t" r="r" b="b"/>
              <a:pathLst>
                <a:path w="5894" h="42" extrusionOk="0">
                  <a:moveTo>
                    <a:pt x="1" y="0"/>
                  </a:moveTo>
                  <a:lnTo>
                    <a:pt x="1" y="42"/>
                  </a:lnTo>
                  <a:lnTo>
                    <a:pt x="5893" y="42"/>
                  </a:lnTo>
                  <a:lnTo>
                    <a:pt x="589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75;p39">
              <a:extLst>
                <a:ext uri="{FF2B5EF4-FFF2-40B4-BE49-F238E27FC236}">
                  <a16:creationId xmlns:a16="http://schemas.microsoft.com/office/drawing/2014/main" id="{79CBC1C0-8BF5-5365-09C7-295820A43902}"/>
                </a:ext>
              </a:extLst>
            </p:cNvPr>
            <p:cNvSpPr/>
            <p:nvPr/>
          </p:nvSpPr>
          <p:spPr>
            <a:xfrm>
              <a:off x="7562220" y="4070226"/>
              <a:ext cx="347687" cy="2506"/>
            </a:xfrm>
            <a:custGeom>
              <a:avLst/>
              <a:gdLst/>
              <a:ahLst/>
              <a:cxnLst/>
              <a:rect l="l" t="t" r="r" b="b"/>
              <a:pathLst>
                <a:path w="5891" h="42" extrusionOk="0">
                  <a:moveTo>
                    <a:pt x="1" y="0"/>
                  </a:moveTo>
                  <a:lnTo>
                    <a:pt x="1" y="42"/>
                  </a:lnTo>
                  <a:lnTo>
                    <a:pt x="5890" y="42"/>
                  </a:lnTo>
                  <a:lnTo>
                    <a:pt x="589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76;p39">
              <a:extLst>
                <a:ext uri="{FF2B5EF4-FFF2-40B4-BE49-F238E27FC236}">
                  <a16:creationId xmlns:a16="http://schemas.microsoft.com/office/drawing/2014/main" id="{5784C5B6-B834-B335-C8BC-FFCBCD1CA184}"/>
                </a:ext>
              </a:extLst>
            </p:cNvPr>
            <p:cNvSpPr/>
            <p:nvPr/>
          </p:nvSpPr>
          <p:spPr>
            <a:xfrm>
              <a:off x="7947517" y="4086692"/>
              <a:ext cx="350874" cy="2506"/>
            </a:xfrm>
            <a:custGeom>
              <a:avLst/>
              <a:gdLst/>
              <a:ahLst/>
              <a:cxnLst/>
              <a:rect l="l" t="t" r="r" b="b"/>
              <a:pathLst>
                <a:path w="5945" h="42" extrusionOk="0">
                  <a:moveTo>
                    <a:pt x="1" y="1"/>
                  </a:moveTo>
                  <a:lnTo>
                    <a:pt x="1" y="42"/>
                  </a:lnTo>
                  <a:lnTo>
                    <a:pt x="5944" y="42"/>
                  </a:lnTo>
                  <a:lnTo>
                    <a:pt x="594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77;p39">
              <a:extLst>
                <a:ext uri="{FF2B5EF4-FFF2-40B4-BE49-F238E27FC236}">
                  <a16:creationId xmlns:a16="http://schemas.microsoft.com/office/drawing/2014/main" id="{7FB6B76B-DFF1-4B76-7052-848B87F97F1F}"/>
                </a:ext>
              </a:extLst>
            </p:cNvPr>
            <p:cNvSpPr/>
            <p:nvPr/>
          </p:nvSpPr>
          <p:spPr>
            <a:xfrm>
              <a:off x="8337712" y="4086692"/>
              <a:ext cx="350992" cy="2506"/>
            </a:xfrm>
            <a:custGeom>
              <a:avLst/>
              <a:gdLst/>
              <a:ahLst/>
              <a:cxnLst/>
              <a:rect l="l" t="t" r="r" b="b"/>
              <a:pathLst>
                <a:path w="5947" h="42" extrusionOk="0">
                  <a:moveTo>
                    <a:pt x="0" y="1"/>
                  </a:moveTo>
                  <a:lnTo>
                    <a:pt x="0" y="42"/>
                  </a:lnTo>
                  <a:lnTo>
                    <a:pt x="5947" y="42"/>
                  </a:lnTo>
                  <a:lnTo>
                    <a:pt x="594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78;p39">
              <a:extLst>
                <a:ext uri="{FF2B5EF4-FFF2-40B4-BE49-F238E27FC236}">
                  <a16:creationId xmlns:a16="http://schemas.microsoft.com/office/drawing/2014/main" id="{0E26968B-7381-B5DE-BB6B-B900FFB37558}"/>
                </a:ext>
              </a:extLst>
            </p:cNvPr>
            <p:cNvSpPr/>
            <p:nvPr/>
          </p:nvSpPr>
          <p:spPr>
            <a:xfrm>
              <a:off x="7557203" y="4086692"/>
              <a:ext cx="350815" cy="2506"/>
            </a:xfrm>
            <a:custGeom>
              <a:avLst/>
              <a:gdLst/>
              <a:ahLst/>
              <a:cxnLst/>
              <a:rect l="l" t="t" r="r" b="b"/>
              <a:pathLst>
                <a:path w="5944" h="42" extrusionOk="0">
                  <a:moveTo>
                    <a:pt x="0" y="1"/>
                  </a:moveTo>
                  <a:lnTo>
                    <a:pt x="0" y="42"/>
                  </a:lnTo>
                  <a:lnTo>
                    <a:pt x="5944" y="42"/>
                  </a:lnTo>
                  <a:lnTo>
                    <a:pt x="594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79;p39">
              <a:extLst>
                <a:ext uri="{FF2B5EF4-FFF2-40B4-BE49-F238E27FC236}">
                  <a16:creationId xmlns:a16="http://schemas.microsoft.com/office/drawing/2014/main" id="{FEBB430D-44A5-4ADF-9A01-92F8B11174CA}"/>
                </a:ext>
              </a:extLst>
            </p:cNvPr>
            <p:cNvSpPr/>
            <p:nvPr/>
          </p:nvSpPr>
          <p:spPr>
            <a:xfrm>
              <a:off x="7952415" y="4103576"/>
              <a:ext cx="340900" cy="2506"/>
            </a:xfrm>
            <a:custGeom>
              <a:avLst/>
              <a:gdLst/>
              <a:ahLst/>
              <a:cxnLst/>
              <a:rect l="l" t="t" r="r" b="b"/>
              <a:pathLst>
                <a:path w="5776" h="42" extrusionOk="0">
                  <a:moveTo>
                    <a:pt x="0" y="0"/>
                  </a:moveTo>
                  <a:lnTo>
                    <a:pt x="0" y="42"/>
                  </a:lnTo>
                  <a:lnTo>
                    <a:pt x="5775" y="42"/>
                  </a:lnTo>
                  <a:lnTo>
                    <a:pt x="577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80;p39">
              <a:extLst>
                <a:ext uri="{FF2B5EF4-FFF2-40B4-BE49-F238E27FC236}">
                  <a16:creationId xmlns:a16="http://schemas.microsoft.com/office/drawing/2014/main" id="{3CBB824F-D1D1-6FA2-0279-472542A594B3}"/>
                </a:ext>
              </a:extLst>
            </p:cNvPr>
            <p:cNvSpPr/>
            <p:nvPr/>
          </p:nvSpPr>
          <p:spPr>
            <a:xfrm>
              <a:off x="8346329" y="4103576"/>
              <a:ext cx="340900" cy="2506"/>
            </a:xfrm>
            <a:custGeom>
              <a:avLst/>
              <a:gdLst/>
              <a:ahLst/>
              <a:cxnLst/>
              <a:rect l="l" t="t" r="r" b="b"/>
              <a:pathLst>
                <a:path w="5776" h="42" extrusionOk="0">
                  <a:moveTo>
                    <a:pt x="0" y="0"/>
                  </a:moveTo>
                  <a:lnTo>
                    <a:pt x="0" y="42"/>
                  </a:lnTo>
                  <a:lnTo>
                    <a:pt x="5776" y="42"/>
                  </a:lnTo>
                  <a:lnTo>
                    <a:pt x="577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81;p39">
              <a:extLst>
                <a:ext uri="{FF2B5EF4-FFF2-40B4-BE49-F238E27FC236}">
                  <a16:creationId xmlns:a16="http://schemas.microsoft.com/office/drawing/2014/main" id="{F7A22CD9-D982-1393-385E-15D9B8860A3E}"/>
                </a:ext>
              </a:extLst>
            </p:cNvPr>
            <p:cNvSpPr/>
            <p:nvPr/>
          </p:nvSpPr>
          <p:spPr>
            <a:xfrm>
              <a:off x="7558679" y="4103576"/>
              <a:ext cx="340722" cy="2506"/>
            </a:xfrm>
            <a:custGeom>
              <a:avLst/>
              <a:gdLst/>
              <a:ahLst/>
              <a:cxnLst/>
              <a:rect l="l" t="t" r="r" b="b"/>
              <a:pathLst>
                <a:path w="5773" h="42" extrusionOk="0">
                  <a:moveTo>
                    <a:pt x="0" y="0"/>
                  </a:moveTo>
                  <a:lnTo>
                    <a:pt x="0" y="42"/>
                  </a:lnTo>
                  <a:lnTo>
                    <a:pt x="5772" y="42"/>
                  </a:lnTo>
                  <a:lnTo>
                    <a:pt x="577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82;p39">
              <a:extLst>
                <a:ext uri="{FF2B5EF4-FFF2-40B4-BE49-F238E27FC236}">
                  <a16:creationId xmlns:a16="http://schemas.microsoft.com/office/drawing/2014/main" id="{A29A8307-9B44-84BF-B1BD-9CFF77D5AF00}"/>
                </a:ext>
              </a:extLst>
            </p:cNvPr>
            <p:cNvSpPr/>
            <p:nvPr/>
          </p:nvSpPr>
          <p:spPr>
            <a:xfrm>
              <a:off x="7954481" y="4138238"/>
              <a:ext cx="336768" cy="2506"/>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83;p39">
              <a:extLst>
                <a:ext uri="{FF2B5EF4-FFF2-40B4-BE49-F238E27FC236}">
                  <a16:creationId xmlns:a16="http://schemas.microsoft.com/office/drawing/2014/main" id="{7651A9A8-E19D-FC52-4F69-092872306154}"/>
                </a:ext>
              </a:extLst>
            </p:cNvPr>
            <p:cNvSpPr/>
            <p:nvPr/>
          </p:nvSpPr>
          <p:spPr>
            <a:xfrm>
              <a:off x="8355713" y="4138238"/>
              <a:ext cx="336768" cy="2506"/>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84;p39">
              <a:extLst>
                <a:ext uri="{FF2B5EF4-FFF2-40B4-BE49-F238E27FC236}">
                  <a16:creationId xmlns:a16="http://schemas.microsoft.com/office/drawing/2014/main" id="{9B3054A9-1E4C-189D-E5AB-7583D36D2B80}"/>
                </a:ext>
              </a:extLst>
            </p:cNvPr>
            <p:cNvSpPr/>
            <p:nvPr/>
          </p:nvSpPr>
          <p:spPr>
            <a:xfrm>
              <a:off x="7553249" y="4138238"/>
              <a:ext cx="336768" cy="2506"/>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85;p39">
              <a:extLst>
                <a:ext uri="{FF2B5EF4-FFF2-40B4-BE49-F238E27FC236}">
                  <a16:creationId xmlns:a16="http://schemas.microsoft.com/office/drawing/2014/main" id="{372BC445-C3DF-AAD1-EDF3-4DD5F285E4A4}"/>
                </a:ext>
              </a:extLst>
            </p:cNvPr>
            <p:cNvSpPr/>
            <p:nvPr/>
          </p:nvSpPr>
          <p:spPr>
            <a:xfrm>
              <a:off x="7940788" y="4156256"/>
              <a:ext cx="364153" cy="2327"/>
            </a:xfrm>
            <a:custGeom>
              <a:avLst/>
              <a:gdLst/>
              <a:ahLst/>
              <a:cxnLst/>
              <a:rect l="l" t="t" r="r" b="b"/>
              <a:pathLst>
                <a:path w="6170" h="39" extrusionOk="0">
                  <a:moveTo>
                    <a:pt x="0" y="0"/>
                  </a:moveTo>
                  <a:lnTo>
                    <a:pt x="0" y="39"/>
                  </a:lnTo>
                  <a:lnTo>
                    <a:pt x="6169" y="39"/>
                  </a:lnTo>
                  <a:lnTo>
                    <a:pt x="616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86;p39">
              <a:extLst>
                <a:ext uri="{FF2B5EF4-FFF2-40B4-BE49-F238E27FC236}">
                  <a16:creationId xmlns:a16="http://schemas.microsoft.com/office/drawing/2014/main" id="{4F0D1B03-7D23-8A33-A4D9-B8BAB2871163}"/>
                </a:ext>
              </a:extLst>
            </p:cNvPr>
            <p:cNvSpPr/>
            <p:nvPr/>
          </p:nvSpPr>
          <p:spPr>
            <a:xfrm>
              <a:off x="8345975" y="4156256"/>
              <a:ext cx="364153" cy="2327"/>
            </a:xfrm>
            <a:custGeom>
              <a:avLst/>
              <a:gdLst/>
              <a:ahLst/>
              <a:cxnLst/>
              <a:rect l="l" t="t" r="r" b="b"/>
              <a:pathLst>
                <a:path w="6170" h="39" extrusionOk="0">
                  <a:moveTo>
                    <a:pt x="0" y="0"/>
                  </a:moveTo>
                  <a:lnTo>
                    <a:pt x="0" y="39"/>
                  </a:lnTo>
                  <a:lnTo>
                    <a:pt x="6169" y="39"/>
                  </a:lnTo>
                  <a:lnTo>
                    <a:pt x="616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87;p39">
              <a:extLst>
                <a:ext uri="{FF2B5EF4-FFF2-40B4-BE49-F238E27FC236}">
                  <a16:creationId xmlns:a16="http://schemas.microsoft.com/office/drawing/2014/main" id="{71F18431-C453-47B1-E806-03A9D328D7F7}"/>
                </a:ext>
              </a:extLst>
            </p:cNvPr>
            <p:cNvSpPr/>
            <p:nvPr/>
          </p:nvSpPr>
          <p:spPr>
            <a:xfrm>
              <a:off x="7535778" y="4156256"/>
              <a:ext cx="364153" cy="2327"/>
            </a:xfrm>
            <a:custGeom>
              <a:avLst/>
              <a:gdLst/>
              <a:ahLst/>
              <a:cxnLst/>
              <a:rect l="l" t="t" r="r" b="b"/>
              <a:pathLst>
                <a:path w="6170" h="39" extrusionOk="0">
                  <a:moveTo>
                    <a:pt x="1" y="0"/>
                  </a:moveTo>
                  <a:lnTo>
                    <a:pt x="1" y="39"/>
                  </a:lnTo>
                  <a:lnTo>
                    <a:pt x="6170" y="39"/>
                  </a:lnTo>
                  <a:lnTo>
                    <a:pt x="617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88;p39">
              <a:extLst>
                <a:ext uri="{FF2B5EF4-FFF2-40B4-BE49-F238E27FC236}">
                  <a16:creationId xmlns:a16="http://schemas.microsoft.com/office/drawing/2014/main" id="{B17032FD-D1FE-EFC3-7C7E-3FF8E628CCB6}"/>
                </a:ext>
              </a:extLst>
            </p:cNvPr>
            <p:cNvSpPr/>
            <p:nvPr/>
          </p:nvSpPr>
          <p:spPr>
            <a:xfrm>
              <a:off x="7939076" y="4174452"/>
              <a:ext cx="367754" cy="2327"/>
            </a:xfrm>
            <a:custGeom>
              <a:avLst/>
              <a:gdLst/>
              <a:ahLst/>
              <a:cxnLst/>
              <a:rect l="l" t="t" r="r" b="b"/>
              <a:pathLst>
                <a:path w="6231" h="39" extrusionOk="0">
                  <a:moveTo>
                    <a:pt x="1" y="0"/>
                  </a:moveTo>
                  <a:lnTo>
                    <a:pt x="1" y="38"/>
                  </a:lnTo>
                  <a:lnTo>
                    <a:pt x="6230" y="38"/>
                  </a:lnTo>
                  <a:lnTo>
                    <a:pt x="623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89;p39">
              <a:extLst>
                <a:ext uri="{FF2B5EF4-FFF2-40B4-BE49-F238E27FC236}">
                  <a16:creationId xmlns:a16="http://schemas.microsoft.com/office/drawing/2014/main" id="{DE461041-01AF-463E-083D-518E201AB365}"/>
                </a:ext>
              </a:extLst>
            </p:cNvPr>
            <p:cNvSpPr/>
            <p:nvPr/>
          </p:nvSpPr>
          <p:spPr>
            <a:xfrm>
              <a:off x="8348041" y="4174452"/>
              <a:ext cx="367695" cy="2327"/>
            </a:xfrm>
            <a:custGeom>
              <a:avLst/>
              <a:gdLst/>
              <a:ahLst/>
              <a:cxnLst/>
              <a:rect l="l" t="t" r="r" b="b"/>
              <a:pathLst>
                <a:path w="6230" h="39" extrusionOk="0">
                  <a:moveTo>
                    <a:pt x="0" y="0"/>
                  </a:moveTo>
                  <a:lnTo>
                    <a:pt x="0" y="38"/>
                  </a:lnTo>
                  <a:lnTo>
                    <a:pt x="6229" y="38"/>
                  </a:lnTo>
                  <a:lnTo>
                    <a:pt x="622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90;p39">
              <a:extLst>
                <a:ext uri="{FF2B5EF4-FFF2-40B4-BE49-F238E27FC236}">
                  <a16:creationId xmlns:a16="http://schemas.microsoft.com/office/drawing/2014/main" id="{1D04F79D-358D-3FC8-47E8-F1A026863108}"/>
                </a:ext>
              </a:extLst>
            </p:cNvPr>
            <p:cNvSpPr/>
            <p:nvPr/>
          </p:nvSpPr>
          <p:spPr>
            <a:xfrm>
              <a:off x="7530171" y="4174452"/>
              <a:ext cx="367695" cy="2327"/>
            </a:xfrm>
            <a:custGeom>
              <a:avLst/>
              <a:gdLst/>
              <a:ahLst/>
              <a:cxnLst/>
              <a:rect l="l" t="t" r="r" b="b"/>
              <a:pathLst>
                <a:path w="6230" h="39" extrusionOk="0">
                  <a:moveTo>
                    <a:pt x="1" y="0"/>
                  </a:moveTo>
                  <a:lnTo>
                    <a:pt x="1" y="38"/>
                  </a:lnTo>
                  <a:lnTo>
                    <a:pt x="6230" y="38"/>
                  </a:lnTo>
                  <a:lnTo>
                    <a:pt x="623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1;p39">
              <a:extLst>
                <a:ext uri="{FF2B5EF4-FFF2-40B4-BE49-F238E27FC236}">
                  <a16:creationId xmlns:a16="http://schemas.microsoft.com/office/drawing/2014/main" id="{863E34B4-0BC9-CA69-91FA-CE5A27A708E6}"/>
                </a:ext>
              </a:extLst>
            </p:cNvPr>
            <p:cNvSpPr/>
            <p:nvPr/>
          </p:nvSpPr>
          <p:spPr>
            <a:xfrm>
              <a:off x="7937424" y="4192827"/>
              <a:ext cx="371059" cy="2506"/>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92;p39">
              <a:extLst>
                <a:ext uri="{FF2B5EF4-FFF2-40B4-BE49-F238E27FC236}">
                  <a16:creationId xmlns:a16="http://schemas.microsoft.com/office/drawing/2014/main" id="{5F1FCE38-50A5-DB8E-1FA9-DC0C8E09FBAA}"/>
                </a:ext>
              </a:extLst>
            </p:cNvPr>
            <p:cNvSpPr/>
            <p:nvPr/>
          </p:nvSpPr>
          <p:spPr>
            <a:xfrm>
              <a:off x="8350283" y="4192827"/>
              <a:ext cx="371059" cy="2506"/>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93;p39">
              <a:extLst>
                <a:ext uri="{FF2B5EF4-FFF2-40B4-BE49-F238E27FC236}">
                  <a16:creationId xmlns:a16="http://schemas.microsoft.com/office/drawing/2014/main" id="{B6437CC0-9100-AE4F-D615-93B8D1FADD21}"/>
                </a:ext>
              </a:extLst>
            </p:cNvPr>
            <p:cNvSpPr/>
            <p:nvPr/>
          </p:nvSpPr>
          <p:spPr>
            <a:xfrm>
              <a:off x="7524564" y="4192827"/>
              <a:ext cx="371059" cy="2506"/>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94;p39">
              <a:extLst>
                <a:ext uri="{FF2B5EF4-FFF2-40B4-BE49-F238E27FC236}">
                  <a16:creationId xmlns:a16="http://schemas.microsoft.com/office/drawing/2014/main" id="{D966EFA6-328C-5F76-9870-B9CF793DBCD4}"/>
                </a:ext>
              </a:extLst>
            </p:cNvPr>
            <p:cNvSpPr/>
            <p:nvPr/>
          </p:nvSpPr>
          <p:spPr>
            <a:xfrm>
              <a:off x="7935535" y="4211799"/>
              <a:ext cx="374836" cy="2506"/>
            </a:xfrm>
            <a:custGeom>
              <a:avLst/>
              <a:gdLst/>
              <a:ahLst/>
              <a:cxnLst/>
              <a:rect l="l" t="t" r="r" b="b"/>
              <a:pathLst>
                <a:path w="6351" h="42" extrusionOk="0">
                  <a:moveTo>
                    <a:pt x="0" y="0"/>
                  </a:moveTo>
                  <a:lnTo>
                    <a:pt x="0" y="41"/>
                  </a:lnTo>
                  <a:lnTo>
                    <a:pt x="6351" y="41"/>
                  </a:lnTo>
                  <a:lnTo>
                    <a:pt x="63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95;p39">
              <a:extLst>
                <a:ext uri="{FF2B5EF4-FFF2-40B4-BE49-F238E27FC236}">
                  <a16:creationId xmlns:a16="http://schemas.microsoft.com/office/drawing/2014/main" id="{C62E5561-C5B5-6E22-1CAE-DF29D3836A5F}"/>
                </a:ext>
              </a:extLst>
            </p:cNvPr>
            <p:cNvSpPr/>
            <p:nvPr/>
          </p:nvSpPr>
          <p:spPr>
            <a:xfrm>
              <a:off x="8352349" y="4211799"/>
              <a:ext cx="374836" cy="2506"/>
            </a:xfrm>
            <a:custGeom>
              <a:avLst/>
              <a:gdLst/>
              <a:ahLst/>
              <a:cxnLst/>
              <a:rect l="l" t="t" r="r" b="b"/>
              <a:pathLst>
                <a:path w="6351" h="42" extrusionOk="0">
                  <a:moveTo>
                    <a:pt x="0" y="0"/>
                  </a:moveTo>
                  <a:lnTo>
                    <a:pt x="0" y="41"/>
                  </a:lnTo>
                  <a:lnTo>
                    <a:pt x="6350" y="41"/>
                  </a:lnTo>
                  <a:lnTo>
                    <a:pt x="635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96;p39">
              <a:extLst>
                <a:ext uri="{FF2B5EF4-FFF2-40B4-BE49-F238E27FC236}">
                  <a16:creationId xmlns:a16="http://schemas.microsoft.com/office/drawing/2014/main" id="{99B2748D-722B-B96F-01A2-87F39E0A90E9}"/>
                </a:ext>
              </a:extLst>
            </p:cNvPr>
            <p:cNvSpPr/>
            <p:nvPr/>
          </p:nvSpPr>
          <p:spPr>
            <a:xfrm>
              <a:off x="7518721" y="4211799"/>
              <a:ext cx="374659" cy="2506"/>
            </a:xfrm>
            <a:custGeom>
              <a:avLst/>
              <a:gdLst/>
              <a:ahLst/>
              <a:cxnLst/>
              <a:rect l="l" t="t" r="r" b="b"/>
              <a:pathLst>
                <a:path w="6348" h="42" extrusionOk="0">
                  <a:moveTo>
                    <a:pt x="1" y="0"/>
                  </a:moveTo>
                  <a:lnTo>
                    <a:pt x="1" y="41"/>
                  </a:lnTo>
                  <a:lnTo>
                    <a:pt x="6348" y="41"/>
                  </a:lnTo>
                  <a:lnTo>
                    <a:pt x="6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97;p39">
              <a:extLst>
                <a:ext uri="{FF2B5EF4-FFF2-40B4-BE49-F238E27FC236}">
                  <a16:creationId xmlns:a16="http://schemas.microsoft.com/office/drawing/2014/main" id="{A7BCA41D-E917-199B-02B2-90287820F2BE}"/>
                </a:ext>
              </a:extLst>
            </p:cNvPr>
            <p:cNvSpPr/>
            <p:nvPr/>
          </p:nvSpPr>
          <p:spPr>
            <a:xfrm>
              <a:off x="7933646" y="4230950"/>
              <a:ext cx="378613" cy="2506"/>
            </a:xfrm>
            <a:custGeom>
              <a:avLst/>
              <a:gdLst/>
              <a:ahLst/>
              <a:cxnLst/>
              <a:rect l="l" t="t" r="r" b="b"/>
              <a:pathLst>
                <a:path w="6415" h="42" extrusionOk="0">
                  <a:moveTo>
                    <a:pt x="1" y="0"/>
                  </a:moveTo>
                  <a:lnTo>
                    <a:pt x="1" y="41"/>
                  </a:lnTo>
                  <a:lnTo>
                    <a:pt x="6414" y="41"/>
                  </a:lnTo>
                  <a:lnTo>
                    <a:pt x="641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98;p39">
              <a:extLst>
                <a:ext uri="{FF2B5EF4-FFF2-40B4-BE49-F238E27FC236}">
                  <a16:creationId xmlns:a16="http://schemas.microsoft.com/office/drawing/2014/main" id="{14C3E1E2-FBEE-5025-8A3C-1FA98327C89F}"/>
                </a:ext>
              </a:extLst>
            </p:cNvPr>
            <p:cNvSpPr/>
            <p:nvPr/>
          </p:nvSpPr>
          <p:spPr>
            <a:xfrm>
              <a:off x="8354592" y="4230950"/>
              <a:ext cx="378554" cy="2506"/>
            </a:xfrm>
            <a:custGeom>
              <a:avLst/>
              <a:gdLst/>
              <a:ahLst/>
              <a:cxnLst/>
              <a:rect l="l" t="t" r="r" b="b"/>
              <a:pathLst>
                <a:path w="6414" h="42" extrusionOk="0">
                  <a:moveTo>
                    <a:pt x="0" y="0"/>
                  </a:moveTo>
                  <a:lnTo>
                    <a:pt x="0" y="41"/>
                  </a:lnTo>
                  <a:lnTo>
                    <a:pt x="6414" y="41"/>
                  </a:lnTo>
                  <a:lnTo>
                    <a:pt x="641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99;p39">
              <a:extLst>
                <a:ext uri="{FF2B5EF4-FFF2-40B4-BE49-F238E27FC236}">
                  <a16:creationId xmlns:a16="http://schemas.microsoft.com/office/drawing/2014/main" id="{605D4232-2B85-5416-1324-839FE5FE69A9}"/>
                </a:ext>
              </a:extLst>
            </p:cNvPr>
            <p:cNvSpPr/>
            <p:nvPr/>
          </p:nvSpPr>
          <p:spPr>
            <a:xfrm>
              <a:off x="7512760" y="4230950"/>
              <a:ext cx="378377" cy="2506"/>
            </a:xfrm>
            <a:custGeom>
              <a:avLst/>
              <a:gdLst/>
              <a:ahLst/>
              <a:cxnLst/>
              <a:rect l="l" t="t" r="r" b="b"/>
              <a:pathLst>
                <a:path w="6411" h="42" extrusionOk="0">
                  <a:moveTo>
                    <a:pt x="0" y="0"/>
                  </a:moveTo>
                  <a:lnTo>
                    <a:pt x="0" y="41"/>
                  </a:lnTo>
                  <a:lnTo>
                    <a:pt x="6411" y="41"/>
                  </a:lnTo>
                  <a:lnTo>
                    <a:pt x="641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00;p39">
              <a:extLst>
                <a:ext uri="{FF2B5EF4-FFF2-40B4-BE49-F238E27FC236}">
                  <a16:creationId xmlns:a16="http://schemas.microsoft.com/office/drawing/2014/main" id="{A8EEF26E-7A50-2BD3-144E-7F7D91323D7C}"/>
                </a:ext>
              </a:extLst>
            </p:cNvPr>
            <p:cNvSpPr/>
            <p:nvPr/>
          </p:nvSpPr>
          <p:spPr>
            <a:xfrm>
              <a:off x="7931758" y="4250638"/>
              <a:ext cx="382391" cy="2506"/>
            </a:xfrm>
            <a:custGeom>
              <a:avLst/>
              <a:gdLst/>
              <a:ahLst/>
              <a:cxnLst/>
              <a:rect l="l" t="t" r="r" b="b"/>
              <a:pathLst>
                <a:path w="6479" h="42" extrusionOk="0">
                  <a:moveTo>
                    <a:pt x="1" y="0"/>
                  </a:moveTo>
                  <a:lnTo>
                    <a:pt x="1" y="42"/>
                  </a:lnTo>
                  <a:lnTo>
                    <a:pt x="6478" y="42"/>
                  </a:lnTo>
                  <a:lnTo>
                    <a:pt x="647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01;p39">
              <a:extLst>
                <a:ext uri="{FF2B5EF4-FFF2-40B4-BE49-F238E27FC236}">
                  <a16:creationId xmlns:a16="http://schemas.microsoft.com/office/drawing/2014/main" id="{44A88C38-C646-02C9-9180-DCBC0B8DC3E9}"/>
                </a:ext>
              </a:extLst>
            </p:cNvPr>
            <p:cNvSpPr/>
            <p:nvPr/>
          </p:nvSpPr>
          <p:spPr>
            <a:xfrm>
              <a:off x="8357012" y="4250638"/>
              <a:ext cx="382154" cy="2506"/>
            </a:xfrm>
            <a:custGeom>
              <a:avLst/>
              <a:gdLst/>
              <a:ahLst/>
              <a:cxnLst/>
              <a:rect l="l" t="t" r="r" b="b"/>
              <a:pathLst>
                <a:path w="6475" h="42" extrusionOk="0">
                  <a:moveTo>
                    <a:pt x="1" y="0"/>
                  </a:moveTo>
                  <a:lnTo>
                    <a:pt x="1" y="42"/>
                  </a:lnTo>
                  <a:lnTo>
                    <a:pt x="6474" y="42"/>
                  </a:lnTo>
                  <a:lnTo>
                    <a:pt x="647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02;p39">
              <a:extLst>
                <a:ext uri="{FF2B5EF4-FFF2-40B4-BE49-F238E27FC236}">
                  <a16:creationId xmlns:a16="http://schemas.microsoft.com/office/drawing/2014/main" id="{DA444610-ADC5-E842-D961-3163D323D593}"/>
                </a:ext>
              </a:extLst>
            </p:cNvPr>
            <p:cNvSpPr/>
            <p:nvPr/>
          </p:nvSpPr>
          <p:spPr>
            <a:xfrm>
              <a:off x="7506739" y="4250638"/>
              <a:ext cx="382154" cy="2506"/>
            </a:xfrm>
            <a:custGeom>
              <a:avLst/>
              <a:gdLst/>
              <a:ahLst/>
              <a:cxnLst/>
              <a:rect l="l" t="t" r="r" b="b"/>
              <a:pathLst>
                <a:path w="6475" h="42" extrusionOk="0">
                  <a:moveTo>
                    <a:pt x="1" y="0"/>
                  </a:moveTo>
                  <a:lnTo>
                    <a:pt x="1" y="42"/>
                  </a:lnTo>
                  <a:lnTo>
                    <a:pt x="6474" y="42"/>
                  </a:lnTo>
                  <a:lnTo>
                    <a:pt x="647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03;p39">
              <a:extLst>
                <a:ext uri="{FF2B5EF4-FFF2-40B4-BE49-F238E27FC236}">
                  <a16:creationId xmlns:a16="http://schemas.microsoft.com/office/drawing/2014/main" id="{4952FFFF-5D4B-C5A9-15D0-F2DA45B760AB}"/>
                </a:ext>
              </a:extLst>
            </p:cNvPr>
            <p:cNvSpPr/>
            <p:nvPr/>
          </p:nvSpPr>
          <p:spPr>
            <a:xfrm>
              <a:off x="7929928" y="4270743"/>
              <a:ext cx="386050" cy="2327"/>
            </a:xfrm>
            <a:custGeom>
              <a:avLst/>
              <a:gdLst/>
              <a:ahLst/>
              <a:cxnLst/>
              <a:rect l="l" t="t" r="r" b="b"/>
              <a:pathLst>
                <a:path w="6541" h="39" extrusionOk="0">
                  <a:moveTo>
                    <a:pt x="0" y="0"/>
                  </a:moveTo>
                  <a:lnTo>
                    <a:pt x="0" y="38"/>
                  </a:lnTo>
                  <a:lnTo>
                    <a:pt x="6541" y="38"/>
                  </a:lnTo>
                  <a:lnTo>
                    <a:pt x="6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04;p39">
              <a:extLst>
                <a:ext uri="{FF2B5EF4-FFF2-40B4-BE49-F238E27FC236}">
                  <a16:creationId xmlns:a16="http://schemas.microsoft.com/office/drawing/2014/main" id="{C197AA3A-9F23-2D36-AEF4-E102C6DDE63B}"/>
                </a:ext>
              </a:extLst>
            </p:cNvPr>
            <p:cNvSpPr/>
            <p:nvPr/>
          </p:nvSpPr>
          <p:spPr>
            <a:xfrm>
              <a:off x="8359255" y="4270743"/>
              <a:ext cx="386109" cy="2327"/>
            </a:xfrm>
            <a:custGeom>
              <a:avLst/>
              <a:gdLst/>
              <a:ahLst/>
              <a:cxnLst/>
              <a:rect l="l" t="t" r="r" b="b"/>
              <a:pathLst>
                <a:path w="6542" h="39" extrusionOk="0">
                  <a:moveTo>
                    <a:pt x="1" y="0"/>
                  </a:moveTo>
                  <a:lnTo>
                    <a:pt x="1" y="38"/>
                  </a:lnTo>
                  <a:lnTo>
                    <a:pt x="6541" y="38"/>
                  </a:lnTo>
                  <a:lnTo>
                    <a:pt x="6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05;p39">
              <a:extLst>
                <a:ext uri="{FF2B5EF4-FFF2-40B4-BE49-F238E27FC236}">
                  <a16:creationId xmlns:a16="http://schemas.microsoft.com/office/drawing/2014/main" id="{1BC4CDFC-E026-3FE6-4F48-632B1A8D51ED}"/>
                </a:ext>
              </a:extLst>
            </p:cNvPr>
            <p:cNvSpPr/>
            <p:nvPr/>
          </p:nvSpPr>
          <p:spPr>
            <a:xfrm>
              <a:off x="7500542" y="4270743"/>
              <a:ext cx="385932" cy="2327"/>
            </a:xfrm>
            <a:custGeom>
              <a:avLst/>
              <a:gdLst/>
              <a:ahLst/>
              <a:cxnLst/>
              <a:rect l="l" t="t" r="r" b="b"/>
              <a:pathLst>
                <a:path w="6539" h="39" extrusionOk="0">
                  <a:moveTo>
                    <a:pt x="1" y="0"/>
                  </a:moveTo>
                  <a:lnTo>
                    <a:pt x="1" y="38"/>
                  </a:lnTo>
                  <a:lnTo>
                    <a:pt x="6538" y="38"/>
                  </a:lnTo>
                  <a:lnTo>
                    <a:pt x="653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06;p39">
              <a:extLst>
                <a:ext uri="{FF2B5EF4-FFF2-40B4-BE49-F238E27FC236}">
                  <a16:creationId xmlns:a16="http://schemas.microsoft.com/office/drawing/2014/main" id="{B5EF8A01-8D48-CAE6-F6C4-C814665D6D4D}"/>
                </a:ext>
              </a:extLst>
            </p:cNvPr>
            <p:cNvSpPr/>
            <p:nvPr/>
          </p:nvSpPr>
          <p:spPr>
            <a:xfrm>
              <a:off x="7928039" y="4291206"/>
              <a:ext cx="389827" cy="2327"/>
            </a:xfrm>
            <a:custGeom>
              <a:avLst/>
              <a:gdLst/>
              <a:ahLst/>
              <a:cxnLst/>
              <a:rect l="l" t="t" r="r" b="b"/>
              <a:pathLst>
                <a:path w="6605" h="39" extrusionOk="0">
                  <a:moveTo>
                    <a:pt x="0" y="0"/>
                  </a:moveTo>
                  <a:lnTo>
                    <a:pt x="0"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07;p39">
              <a:extLst>
                <a:ext uri="{FF2B5EF4-FFF2-40B4-BE49-F238E27FC236}">
                  <a16:creationId xmlns:a16="http://schemas.microsoft.com/office/drawing/2014/main" id="{AB4A298E-6F72-FF48-46BD-220304F0C2D8}"/>
                </a:ext>
              </a:extLst>
            </p:cNvPr>
            <p:cNvSpPr/>
            <p:nvPr/>
          </p:nvSpPr>
          <p:spPr>
            <a:xfrm>
              <a:off x="8361675" y="4291206"/>
              <a:ext cx="389886" cy="2327"/>
            </a:xfrm>
            <a:custGeom>
              <a:avLst/>
              <a:gdLst/>
              <a:ahLst/>
              <a:cxnLst/>
              <a:rect l="l" t="t" r="r" b="b"/>
              <a:pathLst>
                <a:path w="6606" h="39" extrusionOk="0">
                  <a:moveTo>
                    <a:pt x="1" y="0"/>
                  </a:moveTo>
                  <a:lnTo>
                    <a:pt x="1"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08;p39">
              <a:extLst>
                <a:ext uri="{FF2B5EF4-FFF2-40B4-BE49-F238E27FC236}">
                  <a16:creationId xmlns:a16="http://schemas.microsoft.com/office/drawing/2014/main" id="{C37B6374-347B-E7DF-F6DE-B39220CD3570}"/>
                </a:ext>
              </a:extLst>
            </p:cNvPr>
            <p:cNvSpPr/>
            <p:nvPr/>
          </p:nvSpPr>
          <p:spPr>
            <a:xfrm>
              <a:off x="7494345" y="4291206"/>
              <a:ext cx="389886" cy="2327"/>
            </a:xfrm>
            <a:custGeom>
              <a:avLst/>
              <a:gdLst/>
              <a:ahLst/>
              <a:cxnLst/>
              <a:rect l="l" t="t" r="r" b="b"/>
              <a:pathLst>
                <a:path w="6606" h="39" extrusionOk="0">
                  <a:moveTo>
                    <a:pt x="1" y="0"/>
                  </a:moveTo>
                  <a:lnTo>
                    <a:pt x="1"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09;p39">
              <a:extLst>
                <a:ext uri="{FF2B5EF4-FFF2-40B4-BE49-F238E27FC236}">
                  <a16:creationId xmlns:a16="http://schemas.microsoft.com/office/drawing/2014/main" id="{EC1688F7-62E2-7CC9-FF2F-C3BB9F9767D6}"/>
                </a:ext>
              </a:extLst>
            </p:cNvPr>
            <p:cNvSpPr/>
            <p:nvPr/>
          </p:nvSpPr>
          <p:spPr>
            <a:xfrm>
              <a:off x="7925973" y="4312028"/>
              <a:ext cx="393959" cy="2327"/>
            </a:xfrm>
            <a:custGeom>
              <a:avLst/>
              <a:gdLst/>
              <a:ahLst/>
              <a:cxnLst/>
              <a:rect l="l" t="t" r="r" b="b"/>
              <a:pathLst>
                <a:path w="6675" h="39" extrusionOk="0">
                  <a:moveTo>
                    <a:pt x="0" y="1"/>
                  </a:moveTo>
                  <a:lnTo>
                    <a:pt x="0" y="39"/>
                  </a:lnTo>
                  <a:lnTo>
                    <a:pt x="6675" y="39"/>
                  </a:lnTo>
                  <a:lnTo>
                    <a:pt x="667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10;p39">
              <a:extLst>
                <a:ext uri="{FF2B5EF4-FFF2-40B4-BE49-F238E27FC236}">
                  <a16:creationId xmlns:a16="http://schemas.microsoft.com/office/drawing/2014/main" id="{09CECF1B-9F6A-33A9-D2C3-28A8A82B01BD}"/>
                </a:ext>
              </a:extLst>
            </p:cNvPr>
            <p:cNvSpPr/>
            <p:nvPr/>
          </p:nvSpPr>
          <p:spPr>
            <a:xfrm>
              <a:off x="8364154" y="4312028"/>
              <a:ext cx="393781" cy="2327"/>
            </a:xfrm>
            <a:custGeom>
              <a:avLst/>
              <a:gdLst/>
              <a:ahLst/>
              <a:cxnLst/>
              <a:rect l="l" t="t" r="r" b="b"/>
              <a:pathLst>
                <a:path w="6672" h="39" extrusionOk="0">
                  <a:moveTo>
                    <a:pt x="0" y="1"/>
                  </a:moveTo>
                  <a:lnTo>
                    <a:pt x="0" y="39"/>
                  </a:lnTo>
                  <a:lnTo>
                    <a:pt x="6671" y="39"/>
                  </a:lnTo>
                  <a:lnTo>
                    <a:pt x="667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11;p39">
              <a:extLst>
                <a:ext uri="{FF2B5EF4-FFF2-40B4-BE49-F238E27FC236}">
                  <a16:creationId xmlns:a16="http://schemas.microsoft.com/office/drawing/2014/main" id="{EE76FD26-4FE4-6BC2-3E46-C093D10B005B}"/>
                </a:ext>
              </a:extLst>
            </p:cNvPr>
            <p:cNvSpPr/>
            <p:nvPr/>
          </p:nvSpPr>
          <p:spPr>
            <a:xfrm>
              <a:off x="7487793" y="4312028"/>
              <a:ext cx="393959" cy="2327"/>
            </a:xfrm>
            <a:custGeom>
              <a:avLst/>
              <a:gdLst/>
              <a:ahLst/>
              <a:cxnLst/>
              <a:rect l="l" t="t" r="r" b="b"/>
              <a:pathLst>
                <a:path w="6675" h="39" extrusionOk="0">
                  <a:moveTo>
                    <a:pt x="1" y="1"/>
                  </a:moveTo>
                  <a:lnTo>
                    <a:pt x="1" y="39"/>
                  </a:lnTo>
                  <a:lnTo>
                    <a:pt x="6675" y="39"/>
                  </a:lnTo>
                  <a:lnTo>
                    <a:pt x="667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12;p39">
              <a:extLst>
                <a:ext uri="{FF2B5EF4-FFF2-40B4-BE49-F238E27FC236}">
                  <a16:creationId xmlns:a16="http://schemas.microsoft.com/office/drawing/2014/main" id="{FC8940F3-E35E-4198-7059-250F959DDAD9}"/>
                </a:ext>
              </a:extLst>
            </p:cNvPr>
            <p:cNvSpPr/>
            <p:nvPr/>
          </p:nvSpPr>
          <p:spPr>
            <a:xfrm>
              <a:off x="7923908" y="4333267"/>
              <a:ext cx="398090" cy="2506"/>
            </a:xfrm>
            <a:custGeom>
              <a:avLst/>
              <a:gdLst/>
              <a:ahLst/>
              <a:cxnLst/>
              <a:rect l="l" t="t" r="r" b="b"/>
              <a:pathLst>
                <a:path w="6745" h="42" extrusionOk="0">
                  <a:moveTo>
                    <a:pt x="1" y="0"/>
                  </a:moveTo>
                  <a:lnTo>
                    <a:pt x="1" y="42"/>
                  </a:lnTo>
                  <a:lnTo>
                    <a:pt x="6744" y="42"/>
                  </a:lnTo>
                  <a:lnTo>
                    <a:pt x="674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13;p39">
              <a:extLst>
                <a:ext uri="{FF2B5EF4-FFF2-40B4-BE49-F238E27FC236}">
                  <a16:creationId xmlns:a16="http://schemas.microsoft.com/office/drawing/2014/main" id="{5C73BAA6-ECA6-2C0A-0A39-2F968E9B979F}"/>
                </a:ext>
              </a:extLst>
            </p:cNvPr>
            <p:cNvSpPr/>
            <p:nvPr/>
          </p:nvSpPr>
          <p:spPr>
            <a:xfrm>
              <a:off x="8366574" y="4333267"/>
              <a:ext cx="397913" cy="2506"/>
            </a:xfrm>
            <a:custGeom>
              <a:avLst/>
              <a:gdLst/>
              <a:ahLst/>
              <a:cxnLst/>
              <a:rect l="l" t="t" r="r" b="b"/>
              <a:pathLst>
                <a:path w="6742" h="42" extrusionOk="0">
                  <a:moveTo>
                    <a:pt x="1" y="0"/>
                  </a:moveTo>
                  <a:lnTo>
                    <a:pt x="1" y="42"/>
                  </a:lnTo>
                  <a:lnTo>
                    <a:pt x="6741" y="42"/>
                  </a:lnTo>
                  <a:lnTo>
                    <a:pt x="67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14;p39">
              <a:extLst>
                <a:ext uri="{FF2B5EF4-FFF2-40B4-BE49-F238E27FC236}">
                  <a16:creationId xmlns:a16="http://schemas.microsoft.com/office/drawing/2014/main" id="{F5C31FAC-412F-A9F9-532F-BB80DA6A3398}"/>
                </a:ext>
              </a:extLst>
            </p:cNvPr>
            <p:cNvSpPr/>
            <p:nvPr/>
          </p:nvSpPr>
          <p:spPr>
            <a:xfrm>
              <a:off x="7481419" y="4333267"/>
              <a:ext cx="397736" cy="2506"/>
            </a:xfrm>
            <a:custGeom>
              <a:avLst/>
              <a:gdLst/>
              <a:ahLst/>
              <a:cxnLst/>
              <a:rect l="l" t="t" r="r" b="b"/>
              <a:pathLst>
                <a:path w="6739" h="42" extrusionOk="0">
                  <a:moveTo>
                    <a:pt x="1" y="0"/>
                  </a:moveTo>
                  <a:lnTo>
                    <a:pt x="1" y="42"/>
                  </a:lnTo>
                  <a:lnTo>
                    <a:pt x="6738" y="42"/>
                  </a:lnTo>
                  <a:lnTo>
                    <a:pt x="673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15;p39">
              <a:extLst>
                <a:ext uri="{FF2B5EF4-FFF2-40B4-BE49-F238E27FC236}">
                  <a16:creationId xmlns:a16="http://schemas.microsoft.com/office/drawing/2014/main" id="{C57C545F-47CF-1986-2355-BF1C9DD0A539}"/>
                </a:ext>
              </a:extLst>
            </p:cNvPr>
            <p:cNvSpPr/>
            <p:nvPr/>
          </p:nvSpPr>
          <p:spPr>
            <a:xfrm>
              <a:off x="7939667" y="4355043"/>
              <a:ext cx="366573" cy="2327"/>
            </a:xfrm>
            <a:custGeom>
              <a:avLst/>
              <a:gdLst/>
              <a:ahLst/>
              <a:cxnLst/>
              <a:rect l="l" t="t" r="r" b="b"/>
              <a:pathLst>
                <a:path w="6211" h="39" extrusionOk="0">
                  <a:moveTo>
                    <a:pt x="0" y="1"/>
                  </a:moveTo>
                  <a:lnTo>
                    <a:pt x="0" y="39"/>
                  </a:lnTo>
                  <a:lnTo>
                    <a:pt x="6211" y="39"/>
                  </a:lnTo>
                  <a:lnTo>
                    <a:pt x="621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16;p39">
              <a:extLst>
                <a:ext uri="{FF2B5EF4-FFF2-40B4-BE49-F238E27FC236}">
                  <a16:creationId xmlns:a16="http://schemas.microsoft.com/office/drawing/2014/main" id="{2CEF3E25-B010-EFC8-65B8-0D83FEF6EE6D}"/>
                </a:ext>
              </a:extLst>
            </p:cNvPr>
            <p:cNvSpPr/>
            <p:nvPr/>
          </p:nvSpPr>
          <p:spPr>
            <a:xfrm>
              <a:off x="8386818" y="4355043"/>
              <a:ext cx="366809" cy="2327"/>
            </a:xfrm>
            <a:custGeom>
              <a:avLst/>
              <a:gdLst/>
              <a:ahLst/>
              <a:cxnLst/>
              <a:rect l="l" t="t" r="r" b="b"/>
              <a:pathLst>
                <a:path w="6215" h="39" extrusionOk="0">
                  <a:moveTo>
                    <a:pt x="1" y="1"/>
                  </a:moveTo>
                  <a:lnTo>
                    <a:pt x="1" y="39"/>
                  </a:lnTo>
                  <a:lnTo>
                    <a:pt x="6214" y="39"/>
                  </a:lnTo>
                  <a:lnTo>
                    <a:pt x="621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17;p39">
              <a:extLst>
                <a:ext uri="{FF2B5EF4-FFF2-40B4-BE49-F238E27FC236}">
                  <a16:creationId xmlns:a16="http://schemas.microsoft.com/office/drawing/2014/main" id="{3DA01195-5CDC-7523-92A9-9B964D1C8E0D}"/>
                </a:ext>
              </a:extLst>
            </p:cNvPr>
            <p:cNvSpPr/>
            <p:nvPr/>
          </p:nvSpPr>
          <p:spPr>
            <a:xfrm>
              <a:off x="7492279" y="4355043"/>
              <a:ext cx="366632" cy="2327"/>
            </a:xfrm>
            <a:custGeom>
              <a:avLst/>
              <a:gdLst/>
              <a:ahLst/>
              <a:cxnLst/>
              <a:rect l="l" t="t" r="r" b="b"/>
              <a:pathLst>
                <a:path w="6212" h="39" extrusionOk="0">
                  <a:moveTo>
                    <a:pt x="1" y="1"/>
                  </a:moveTo>
                  <a:lnTo>
                    <a:pt x="1" y="39"/>
                  </a:lnTo>
                  <a:lnTo>
                    <a:pt x="6211" y="39"/>
                  </a:lnTo>
                  <a:lnTo>
                    <a:pt x="621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18;p39">
              <a:extLst>
                <a:ext uri="{FF2B5EF4-FFF2-40B4-BE49-F238E27FC236}">
                  <a16:creationId xmlns:a16="http://schemas.microsoft.com/office/drawing/2014/main" id="{8D8C6CBF-6BA2-9202-B405-D89721EEAAE7}"/>
                </a:ext>
              </a:extLst>
            </p:cNvPr>
            <p:cNvSpPr/>
            <p:nvPr/>
          </p:nvSpPr>
          <p:spPr>
            <a:xfrm>
              <a:off x="7922963" y="4399788"/>
              <a:ext cx="399801" cy="2506"/>
            </a:xfrm>
            <a:custGeom>
              <a:avLst/>
              <a:gdLst/>
              <a:ahLst/>
              <a:cxnLst/>
              <a:rect l="l" t="t" r="r" b="b"/>
              <a:pathLst>
                <a:path w="6774" h="42" extrusionOk="0">
                  <a:moveTo>
                    <a:pt x="1" y="0"/>
                  </a:moveTo>
                  <a:lnTo>
                    <a:pt x="1"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19;p39">
              <a:extLst>
                <a:ext uri="{FF2B5EF4-FFF2-40B4-BE49-F238E27FC236}">
                  <a16:creationId xmlns:a16="http://schemas.microsoft.com/office/drawing/2014/main" id="{0ED1C834-7199-D404-26CB-38C738D1992D}"/>
                </a:ext>
              </a:extLst>
            </p:cNvPr>
            <p:cNvSpPr/>
            <p:nvPr/>
          </p:nvSpPr>
          <p:spPr>
            <a:xfrm>
              <a:off x="8379913" y="4399788"/>
              <a:ext cx="399742" cy="2506"/>
            </a:xfrm>
            <a:custGeom>
              <a:avLst/>
              <a:gdLst/>
              <a:ahLst/>
              <a:cxnLst/>
              <a:rect l="l" t="t" r="r" b="b"/>
              <a:pathLst>
                <a:path w="6773" h="42" extrusionOk="0">
                  <a:moveTo>
                    <a:pt x="0" y="0"/>
                  </a:moveTo>
                  <a:lnTo>
                    <a:pt x="0"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20;p39">
              <a:extLst>
                <a:ext uri="{FF2B5EF4-FFF2-40B4-BE49-F238E27FC236}">
                  <a16:creationId xmlns:a16="http://schemas.microsoft.com/office/drawing/2014/main" id="{DD70ED9E-68BC-6C9F-C024-529296BC1C2E}"/>
                </a:ext>
              </a:extLst>
            </p:cNvPr>
            <p:cNvSpPr/>
            <p:nvPr/>
          </p:nvSpPr>
          <p:spPr>
            <a:xfrm>
              <a:off x="7466250" y="4399788"/>
              <a:ext cx="399742" cy="2506"/>
            </a:xfrm>
            <a:custGeom>
              <a:avLst/>
              <a:gdLst/>
              <a:ahLst/>
              <a:cxnLst/>
              <a:rect l="l" t="t" r="r" b="b"/>
              <a:pathLst>
                <a:path w="6773" h="42" extrusionOk="0">
                  <a:moveTo>
                    <a:pt x="0" y="0"/>
                  </a:moveTo>
                  <a:lnTo>
                    <a:pt x="0"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21;p39">
              <a:extLst>
                <a:ext uri="{FF2B5EF4-FFF2-40B4-BE49-F238E27FC236}">
                  <a16:creationId xmlns:a16="http://schemas.microsoft.com/office/drawing/2014/main" id="{FF61C933-5E03-43F6-5FE4-728CCD587204}"/>
                </a:ext>
              </a:extLst>
            </p:cNvPr>
            <p:cNvSpPr/>
            <p:nvPr/>
          </p:nvSpPr>
          <p:spPr>
            <a:xfrm>
              <a:off x="7915468" y="4422876"/>
              <a:ext cx="414970" cy="2565"/>
            </a:xfrm>
            <a:custGeom>
              <a:avLst/>
              <a:gdLst/>
              <a:ahLst/>
              <a:cxnLst/>
              <a:rect l="l" t="t" r="r" b="b"/>
              <a:pathLst>
                <a:path w="7031" h="43" extrusionOk="0">
                  <a:moveTo>
                    <a:pt x="1" y="1"/>
                  </a:moveTo>
                  <a:lnTo>
                    <a:pt x="1" y="42"/>
                  </a:lnTo>
                  <a:lnTo>
                    <a:pt x="7030" y="42"/>
                  </a:lnTo>
                  <a:lnTo>
                    <a:pt x="703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22;p39">
              <a:extLst>
                <a:ext uri="{FF2B5EF4-FFF2-40B4-BE49-F238E27FC236}">
                  <a16:creationId xmlns:a16="http://schemas.microsoft.com/office/drawing/2014/main" id="{3AD526D6-C90F-6AC5-9593-F4DEC671D6FC}"/>
                </a:ext>
              </a:extLst>
            </p:cNvPr>
            <p:cNvSpPr/>
            <p:nvPr/>
          </p:nvSpPr>
          <p:spPr>
            <a:xfrm>
              <a:off x="8377080" y="4422876"/>
              <a:ext cx="415147" cy="2565"/>
            </a:xfrm>
            <a:custGeom>
              <a:avLst/>
              <a:gdLst/>
              <a:ahLst/>
              <a:cxnLst/>
              <a:rect l="l" t="t" r="r" b="b"/>
              <a:pathLst>
                <a:path w="7034" h="43" extrusionOk="0">
                  <a:moveTo>
                    <a:pt x="0" y="1"/>
                  </a:moveTo>
                  <a:lnTo>
                    <a:pt x="0" y="42"/>
                  </a:lnTo>
                  <a:lnTo>
                    <a:pt x="7033" y="42"/>
                  </a:lnTo>
                  <a:lnTo>
                    <a:pt x="7033"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23;p39">
              <a:extLst>
                <a:ext uri="{FF2B5EF4-FFF2-40B4-BE49-F238E27FC236}">
                  <a16:creationId xmlns:a16="http://schemas.microsoft.com/office/drawing/2014/main" id="{7C66B7C7-8184-252F-20AD-2D91B7791D59}"/>
                </a:ext>
              </a:extLst>
            </p:cNvPr>
            <p:cNvSpPr/>
            <p:nvPr/>
          </p:nvSpPr>
          <p:spPr>
            <a:xfrm>
              <a:off x="7453678" y="4422876"/>
              <a:ext cx="414970" cy="2565"/>
            </a:xfrm>
            <a:custGeom>
              <a:avLst/>
              <a:gdLst/>
              <a:ahLst/>
              <a:cxnLst/>
              <a:rect l="l" t="t" r="r" b="b"/>
              <a:pathLst>
                <a:path w="7031" h="43" extrusionOk="0">
                  <a:moveTo>
                    <a:pt x="1" y="1"/>
                  </a:moveTo>
                  <a:lnTo>
                    <a:pt x="1" y="42"/>
                  </a:lnTo>
                  <a:lnTo>
                    <a:pt x="7030" y="42"/>
                  </a:lnTo>
                  <a:lnTo>
                    <a:pt x="703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24;p39">
              <a:extLst>
                <a:ext uri="{FF2B5EF4-FFF2-40B4-BE49-F238E27FC236}">
                  <a16:creationId xmlns:a16="http://schemas.microsoft.com/office/drawing/2014/main" id="{DE80536E-0334-FAB7-251A-40DF3A1E3393}"/>
                </a:ext>
              </a:extLst>
            </p:cNvPr>
            <p:cNvSpPr/>
            <p:nvPr/>
          </p:nvSpPr>
          <p:spPr>
            <a:xfrm>
              <a:off x="7913225" y="4446561"/>
              <a:ext cx="419455" cy="2565"/>
            </a:xfrm>
            <a:custGeom>
              <a:avLst/>
              <a:gdLst/>
              <a:ahLst/>
              <a:cxnLst/>
              <a:rect l="l" t="t" r="r" b="b"/>
              <a:pathLst>
                <a:path w="7107" h="43" extrusionOk="0">
                  <a:moveTo>
                    <a:pt x="0" y="1"/>
                  </a:moveTo>
                  <a:lnTo>
                    <a:pt x="0" y="42"/>
                  </a:lnTo>
                  <a:lnTo>
                    <a:pt x="7107" y="42"/>
                  </a:lnTo>
                  <a:lnTo>
                    <a:pt x="710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25;p39">
              <a:extLst>
                <a:ext uri="{FF2B5EF4-FFF2-40B4-BE49-F238E27FC236}">
                  <a16:creationId xmlns:a16="http://schemas.microsoft.com/office/drawing/2014/main" id="{9D80E319-4A11-438B-95EF-1605E1C98528}"/>
                </a:ext>
              </a:extLst>
            </p:cNvPr>
            <p:cNvSpPr/>
            <p:nvPr/>
          </p:nvSpPr>
          <p:spPr>
            <a:xfrm>
              <a:off x="8379913" y="4446561"/>
              <a:ext cx="419455" cy="2565"/>
            </a:xfrm>
            <a:custGeom>
              <a:avLst/>
              <a:gdLst/>
              <a:ahLst/>
              <a:cxnLst/>
              <a:rect l="l" t="t" r="r" b="b"/>
              <a:pathLst>
                <a:path w="7107" h="43" extrusionOk="0">
                  <a:moveTo>
                    <a:pt x="0" y="1"/>
                  </a:moveTo>
                  <a:lnTo>
                    <a:pt x="0" y="42"/>
                  </a:lnTo>
                  <a:lnTo>
                    <a:pt x="7106" y="42"/>
                  </a:lnTo>
                  <a:lnTo>
                    <a:pt x="71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26;p39">
              <a:extLst>
                <a:ext uri="{FF2B5EF4-FFF2-40B4-BE49-F238E27FC236}">
                  <a16:creationId xmlns:a16="http://schemas.microsoft.com/office/drawing/2014/main" id="{671EBC1E-2DE3-72B4-521B-6B1DA67AEC23}"/>
                </a:ext>
              </a:extLst>
            </p:cNvPr>
            <p:cNvSpPr/>
            <p:nvPr/>
          </p:nvSpPr>
          <p:spPr>
            <a:xfrm>
              <a:off x="7446360" y="4446561"/>
              <a:ext cx="419632" cy="2565"/>
            </a:xfrm>
            <a:custGeom>
              <a:avLst/>
              <a:gdLst/>
              <a:ahLst/>
              <a:cxnLst/>
              <a:rect l="l" t="t" r="r" b="b"/>
              <a:pathLst>
                <a:path w="7110" h="43" extrusionOk="0">
                  <a:moveTo>
                    <a:pt x="1" y="1"/>
                  </a:moveTo>
                  <a:lnTo>
                    <a:pt x="1" y="42"/>
                  </a:lnTo>
                  <a:lnTo>
                    <a:pt x="7110" y="42"/>
                  </a:lnTo>
                  <a:lnTo>
                    <a:pt x="711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27;p39">
              <a:extLst>
                <a:ext uri="{FF2B5EF4-FFF2-40B4-BE49-F238E27FC236}">
                  <a16:creationId xmlns:a16="http://schemas.microsoft.com/office/drawing/2014/main" id="{5DFF1147-FC99-3DFB-DB85-9DAC4E250E34}"/>
                </a:ext>
              </a:extLst>
            </p:cNvPr>
            <p:cNvSpPr/>
            <p:nvPr/>
          </p:nvSpPr>
          <p:spPr>
            <a:xfrm>
              <a:off x="8382687" y="4470664"/>
              <a:ext cx="424177" cy="2506"/>
            </a:xfrm>
            <a:custGeom>
              <a:avLst/>
              <a:gdLst/>
              <a:ahLst/>
              <a:cxnLst/>
              <a:rect l="l" t="t" r="r" b="b"/>
              <a:pathLst>
                <a:path w="7187" h="42" extrusionOk="0">
                  <a:moveTo>
                    <a:pt x="1" y="0"/>
                  </a:moveTo>
                  <a:lnTo>
                    <a:pt x="1" y="42"/>
                  </a:lnTo>
                  <a:lnTo>
                    <a:pt x="7186" y="42"/>
                  </a:lnTo>
                  <a:lnTo>
                    <a:pt x="71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28;p39">
              <a:extLst>
                <a:ext uri="{FF2B5EF4-FFF2-40B4-BE49-F238E27FC236}">
                  <a16:creationId xmlns:a16="http://schemas.microsoft.com/office/drawing/2014/main" id="{EAC6FFEB-8CE7-B9EA-B719-DD02FE3CF8A2}"/>
                </a:ext>
              </a:extLst>
            </p:cNvPr>
            <p:cNvSpPr/>
            <p:nvPr/>
          </p:nvSpPr>
          <p:spPr>
            <a:xfrm>
              <a:off x="7910805" y="4470664"/>
              <a:ext cx="424295" cy="2506"/>
            </a:xfrm>
            <a:custGeom>
              <a:avLst/>
              <a:gdLst/>
              <a:ahLst/>
              <a:cxnLst/>
              <a:rect l="l" t="t" r="r" b="b"/>
              <a:pathLst>
                <a:path w="7189" h="42" extrusionOk="0">
                  <a:moveTo>
                    <a:pt x="0" y="0"/>
                  </a:moveTo>
                  <a:lnTo>
                    <a:pt x="0" y="42"/>
                  </a:lnTo>
                  <a:lnTo>
                    <a:pt x="7189" y="42"/>
                  </a:lnTo>
                  <a:lnTo>
                    <a:pt x="718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29;p39">
              <a:extLst>
                <a:ext uri="{FF2B5EF4-FFF2-40B4-BE49-F238E27FC236}">
                  <a16:creationId xmlns:a16="http://schemas.microsoft.com/office/drawing/2014/main" id="{98B9FB38-C2B6-23CE-E501-BD1507C552E9}"/>
                </a:ext>
              </a:extLst>
            </p:cNvPr>
            <p:cNvSpPr/>
            <p:nvPr/>
          </p:nvSpPr>
          <p:spPr>
            <a:xfrm>
              <a:off x="7439041" y="4470664"/>
              <a:ext cx="424177" cy="2506"/>
            </a:xfrm>
            <a:custGeom>
              <a:avLst/>
              <a:gdLst/>
              <a:ahLst/>
              <a:cxnLst/>
              <a:rect l="l" t="t" r="r" b="b"/>
              <a:pathLst>
                <a:path w="7187" h="42" extrusionOk="0">
                  <a:moveTo>
                    <a:pt x="1" y="0"/>
                  </a:moveTo>
                  <a:lnTo>
                    <a:pt x="1" y="42"/>
                  </a:lnTo>
                  <a:lnTo>
                    <a:pt x="7186" y="42"/>
                  </a:lnTo>
                  <a:lnTo>
                    <a:pt x="71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30;p39">
              <a:extLst>
                <a:ext uri="{FF2B5EF4-FFF2-40B4-BE49-F238E27FC236}">
                  <a16:creationId xmlns:a16="http://schemas.microsoft.com/office/drawing/2014/main" id="{5E2D8D25-B4D3-CC81-96EB-4DF053152853}"/>
                </a:ext>
              </a:extLst>
            </p:cNvPr>
            <p:cNvSpPr/>
            <p:nvPr/>
          </p:nvSpPr>
          <p:spPr>
            <a:xfrm>
              <a:off x="7908562" y="4495482"/>
              <a:ext cx="428780" cy="2506"/>
            </a:xfrm>
            <a:custGeom>
              <a:avLst/>
              <a:gdLst/>
              <a:ahLst/>
              <a:cxnLst/>
              <a:rect l="l" t="t" r="r" b="b"/>
              <a:pathLst>
                <a:path w="7265" h="42" extrusionOk="0">
                  <a:moveTo>
                    <a:pt x="0" y="1"/>
                  </a:moveTo>
                  <a:lnTo>
                    <a:pt x="0" y="42"/>
                  </a:lnTo>
                  <a:lnTo>
                    <a:pt x="7265" y="42"/>
                  </a:lnTo>
                  <a:lnTo>
                    <a:pt x="726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31;p39">
              <a:extLst>
                <a:ext uri="{FF2B5EF4-FFF2-40B4-BE49-F238E27FC236}">
                  <a16:creationId xmlns:a16="http://schemas.microsoft.com/office/drawing/2014/main" id="{A727BE00-97EC-518A-2FAE-2A3A1E5F5B2D}"/>
                </a:ext>
              </a:extLst>
            </p:cNvPr>
            <p:cNvSpPr/>
            <p:nvPr/>
          </p:nvSpPr>
          <p:spPr>
            <a:xfrm>
              <a:off x="8385520" y="4495482"/>
              <a:ext cx="429016" cy="2506"/>
            </a:xfrm>
            <a:custGeom>
              <a:avLst/>
              <a:gdLst/>
              <a:ahLst/>
              <a:cxnLst/>
              <a:rect l="l" t="t" r="r" b="b"/>
              <a:pathLst>
                <a:path w="7269" h="42" extrusionOk="0">
                  <a:moveTo>
                    <a:pt x="0" y="1"/>
                  </a:moveTo>
                  <a:lnTo>
                    <a:pt x="0" y="42"/>
                  </a:lnTo>
                  <a:lnTo>
                    <a:pt x="7268" y="42"/>
                  </a:lnTo>
                  <a:lnTo>
                    <a:pt x="7268"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32;p39">
              <a:extLst>
                <a:ext uri="{FF2B5EF4-FFF2-40B4-BE49-F238E27FC236}">
                  <a16:creationId xmlns:a16="http://schemas.microsoft.com/office/drawing/2014/main" id="{5BE8E977-9D45-0B20-FCCE-8831E3EB6F17}"/>
                </a:ext>
              </a:extLst>
            </p:cNvPr>
            <p:cNvSpPr/>
            <p:nvPr/>
          </p:nvSpPr>
          <p:spPr>
            <a:xfrm>
              <a:off x="7431368" y="4495482"/>
              <a:ext cx="428839" cy="2506"/>
            </a:xfrm>
            <a:custGeom>
              <a:avLst/>
              <a:gdLst/>
              <a:ahLst/>
              <a:cxnLst/>
              <a:rect l="l" t="t" r="r" b="b"/>
              <a:pathLst>
                <a:path w="7266" h="42" extrusionOk="0">
                  <a:moveTo>
                    <a:pt x="1" y="1"/>
                  </a:moveTo>
                  <a:lnTo>
                    <a:pt x="1" y="42"/>
                  </a:lnTo>
                  <a:lnTo>
                    <a:pt x="7265" y="42"/>
                  </a:lnTo>
                  <a:lnTo>
                    <a:pt x="726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33;p39">
              <a:extLst>
                <a:ext uri="{FF2B5EF4-FFF2-40B4-BE49-F238E27FC236}">
                  <a16:creationId xmlns:a16="http://schemas.microsoft.com/office/drawing/2014/main" id="{81F99123-8B1F-1A0A-14A8-350B867549D7}"/>
                </a:ext>
              </a:extLst>
            </p:cNvPr>
            <p:cNvSpPr/>
            <p:nvPr/>
          </p:nvSpPr>
          <p:spPr>
            <a:xfrm>
              <a:off x="7906083" y="4520718"/>
              <a:ext cx="433738" cy="2506"/>
            </a:xfrm>
            <a:custGeom>
              <a:avLst/>
              <a:gdLst/>
              <a:ahLst/>
              <a:cxnLst/>
              <a:rect l="l" t="t" r="r" b="b"/>
              <a:pathLst>
                <a:path w="7349" h="42" extrusionOk="0">
                  <a:moveTo>
                    <a:pt x="1" y="0"/>
                  </a:moveTo>
                  <a:lnTo>
                    <a:pt x="1"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34;p39">
              <a:extLst>
                <a:ext uri="{FF2B5EF4-FFF2-40B4-BE49-F238E27FC236}">
                  <a16:creationId xmlns:a16="http://schemas.microsoft.com/office/drawing/2014/main" id="{90A14532-C68B-D4E2-6020-6282182D8F46}"/>
                </a:ext>
              </a:extLst>
            </p:cNvPr>
            <p:cNvSpPr/>
            <p:nvPr/>
          </p:nvSpPr>
          <p:spPr>
            <a:xfrm>
              <a:off x="8388530" y="4520718"/>
              <a:ext cx="433679" cy="2506"/>
            </a:xfrm>
            <a:custGeom>
              <a:avLst/>
              <a:gdLst/>
              <a:ahLst/>
              <a:cxnLst/>
              <a:rect l="l" t="t" r="r" b="b"/>
              <a:pathLst>
                <a:path w="7348" h="42" extrusionOk="0">
                  <a:moveTo>
                    <a:pt x="0" y="0"/>
                  </a:moveTo>
                  <a:lnTo>
                    <a:pt x="0"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35;p39">
              <a:extLst>
                <a:ext uri="{FF2B5EF4-FFF2-40B4-BE49-F238E27FC236}">
                  <a16:creationId xmlns:a16="http://schemas.microsoft.com/office/drawing/2014/main" id="{DBCE6BB3-BEE8-09D9-2CFD-3EDE65A73C4D}"/>
                </a:ext>
              </a:extLst>
            </p:cNvPr>
            <p:cNvSpPr/>
            <p:nvPr/>
          </p:nvSpPr>
          <p:spPr>
            <a:xfrm>
              <a:off x="7423695" y="4520718"/>
              <a:ext cx="433679" cy="2506"/>
            </a:xfrm>
            <a:custGeom>
              <a:avLst/>
              <a:gdLst/>
              <a:ahLst/>
              <a:cxnLst/>
              <a:rect l="l" t="t" r="r" b="b"/>
              <a:pathLst>
                <a:path w="7348" h="42" extrusionOk="0">
                  <a:moveTo>
                    <a:pt x="0" y="0"/>
                  </a:moveTo>
                  <a:lnTo>
                    <a:pt x="0"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936;p39">
              <a:extLst>
                <a:ext uri="{FF2B5EF4-FFF2-40B4-BE49-F238E27FC236}">
                  <a16:creationId xmlns:a16="http://schemas.microsoft.com/office/drawing/2014/main" id="{E0E805A5-AFA3-B0F4-ED5C-49C1E06B8D25}"/>
                </a:ext>
              </a:extLst>
            </p:cNvPr>
            <p:cNvSpPr/>
            <p:nvPr/>
          </p:nvSpPr>
          <p:spPr>
            <a:xfrm>
              <a:off x="7903663" y="4546670"/>
              <a:ext cx="438578" cy="2327"/>
            </a:xfrm>
            <a:custGeom>
              <a:avLst/>
              <a:gdLst/>
              <a:ahLst/>
              <a:cxnLst/>
              <a:rect l="l" t="t" r="r" b="b"/>
              <a:pathLst>
                <a:path w="7431" h="39" extrusionOk="0">
                  <a:moveTo>
                    <a:pt x="0" y="0"/>
                  </a:moveTo>
                  <a:lnTo>
                    <a:pt x="0" y="38"/>
                  </a:lnTo>
                  <a:lnTo>
                    <a:pt x="7431" y="38"/>
                  </a:lnTo>
                  <a:lnTo>
                    <a:pt x="743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37;p39">
              <a:extLst>
                <a:ext uri="{FF2B5EF4-FFF2-40B4-BE49-F238E27FC236}">
                  <a16:creationId xmlns:a16="http://schemas.microsoft.com/office/drawing/2014/main" id="{2F85B7E8-58E7-379E-5BD1-68D8A94091D6}"/>
                </a:ext>
              </a:extLst>
            </p:cNvPr>
            <p:cNvSpPr/>
            <p:nvPr/>
          </p:nvSpPr>
          <p:spPr>
            <a:xfrm>
              <a:off x="8391540" y="4546670"/>
              <a:ext cx="438755" cy="2327"/>
            </a:xfrm>
            <a:custGeom>
              <a:avLst/>
              <a:gdLst/>
              <a:ahLst/>
              <a:cxnLst/>
              <a:rect l="l" t="t" r="r" b="b"/>
              <a:pathLst>
                <a:path w="7434" h="39" extrusionOk="0">
                  <a:moveTo>
                    <a:pt x="0" y="0"/>
                  </a:moveTo>
                  <a:lnTo>
                    <a:pt x="0" y="38"/>
                  </a:lnTo>
                  <a:lnTo>
                    <a:pt x="7433" y="38"/>
                  </a:lnTo>
                  <a:lnTo>
                    <a:pt x="743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38;p39">
              <a:extLst>
                <a:ext uri="{FF2B5EF4-FFF2-40B4-BE49-F238E27FC236}">
                  <a16:creationId xmlns:a16="http://schemas.microsoft.com/office/drawing/2014/main" id="{04A351E1-C1CD-6E77-0FA8-A79DBA699BAD}"/>
                </a:ext>
              </a:extLst>
            </p:cNvPr>
            <p:cNvSpPr/>
            <p:nvPr/>
          </p:nvSpPr>
          <p:spPr>
            <a:xfrm>
              <a:off x="7415609" y="4546670"/>
              <a:ext cx="438578" cy="2327"/>
            </a:xfrm>
            <a:custGeom>
              <a:avLst/>
              <a:gdLst/>
              <a:ahLst/>
              <a:cxnLst/>
              <a:rect l="l" t="t" r="r" b="b"/>
              <a:pathLst>
                <a:path w="7431" h="39" extrusionOk="0">
                  <a:moveTo>
                    <a:pt x="1" y="0"/>
                  </a:moveTo>
                  <a:lnTo>
                    <a:pt x="1" y="38"/>
                  </a:lnTo>
                  <a:lnTo>
                    <a:pt x="7431" y="38"/>
                  </a:lnTo>
                  <a:lnTo>
                    <a:pt x="743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39;p39">
              <a:extLst>
                <a:ext uri="{FF2B5EF4-FFF2-40B4-BE49-F238E27FC236}">
                  <a16:creationId xmlns:a16="http://schemas.microsoft.com/office/drawing/2014/main" id="{574DFB96-D3BA-662C-3EA5-016B7DED6F1F}"/>
                </a:ext>
              </a:extLst>
            </p:cNvPr>
            <p:cNvSpPr/>
            <p:nvPr/>
          </p:nvSpPr>
          <p:spPr>
            <a:xfrm>
              <a:off x="7901007" y="4572980"/>
              <a:ext cx="443889" cy="2565"/>
            </a:xfrm>
            <a:custGeom>
              <a:avLst/>
              <a:gdLst/>
              <a:ahLst/>
              <a:cxnLst/>
              <a:rect l="l" t="t" r="r" b="b"/>
              <a:pathLst>
                <a:path w="7521" h="43" extrusionOk="0">
                  <a:moveTo>
                    <a:pt x="1" y="1"/>
                  </a:moveTo>
                  <a:lnTo>
                    <a:pt x="1" y="42"/>
                  </a:lnTo>
                  <a:lnTo>
                    <a:pt x="7520" y="42"/>
                  </a:lnTo>
                  <a:lnTo>
                    <a:pt x="752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40;p39">
              <a:extLst>
                <a:ext uri="{FF2B5EF4-FFF2-40B4-BE49-F238E27FC236}">
                  <a16:creationId xmlns:a16="http://schemas.microsoft.com/office/drawing/2014/main" id="{0CF7E5BE-4CCA-BE0C-7783-0C3C207F39F2}"/>
                </a:ext>
              </a:extLst>
            </p:cNvPr>
            <p:cNvSpPr/>
            <p:nvPr/>
          </p:nvSpPr>
          <p:spPr>
            <a:xfrm>
              <a:off x="8394727" y="4572980"/>
              <a:ext cx="443594" cy="2565"/>
            </a:xfrm>
            <a:custGeom>
              <a:avLst/>
              <a:gdLst/>
              <a:ahLst/>
              <a:cxnLst/>
              <a:rect l="l" t="t" r="r" b="b"/>
              <a:pathLst>
                <a:path w="7516" h="43" extrusionOk="0">
                  <a:moveTo>
                    <a:pt x="0" y="1"/>
                  </a:moveTo>
                  <a:lnTo>
                    <a:pt x="0" y="42"/>
                  </a:lnTo>
                  <a:lnTo>
                    <a:pt x="7516" y="42"/>
                  </a:lnTo>
                  <a:lnTo>
                    <a:pt x="751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41;p39">
              <a:extLst>
                <a:ext uri="{FF2B5EF4-FFF2-40B4-BE49-F238E27FC236}">
                  <a16:creationId xmlns:a16="http://schemas.microsoft.com/office/drawing/2014/main" id="{4B9E51B0-5D1D-D84E-3A2E-B2E55BF7898B}"/>
                </a:ext>
              </a:extLst>
            </p:cNvPr>
            <p:cNvSpPr/>
            <p:nvPr/>
          </p:nvSpPr>
          <p:spPr>
            <a:xfrm>
              <a:off x="7407582" y="4572980"/>
              <a:ext cx="443594" cy="2565"/>
            </a:xfrm>
            <a:custGeom>
              <a:avLst/>
              <a:gdLst/>
              <a:ahLst/>
              <a:cxnLst/>
              <a:rect l="l" t="t" r="r" b="b"/>
              <a:pathLst>
                <a:path w="7516" h="43" extrusionOk="0">
                  <a:moveTo>
                    <a:pt x="0" y="1"/>
                  </a:moveTo>
                  <a:lnTo>
                    <a:pt x="0" y="42"/>
                  </a:lnTo>
                  <a:lnTo>
                    <a:pt x="7516" y="42"/>
                  </a:lnTo>
                  <a:lnTo>
                    <a:pt x="751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42;p39">
              <a:extLst>
                <a:ext uri="{FF2B5EF4-FFF2-40B4-BE49-F238E27FC236}">
                  <a16:creationId xmlns:a16="http://schemas.microsoft.com/office/drawing/2014/main" id="{CEC7F6C4-376E-26AC-8184-AFBE803C4DB4}"/>
                </a:ext>
              </a:extLst>
            </p:cNvPr>
            <p:cNvSpPr/>
            <p:nvPr/>
          </p:nvSpPr>
          <p:spPr>
            <a:xfrm>
              <a:off x="7898410" y="4600126"/>
              <a:ext cx="448906" cy="2327"/>
            </a:xfrm>
            <a:custGeom>
              <a:avLst/>
              <a:gdLst/>
              <a:ahLst/>
              <a:cxnLst/>
              <a:rect l="l" t="t" r="r" b="b"/>
              <a:pathLst>
                <a:path w="7606" h="39" extrusionOk="0">
                  <a:moveTo>
                    <a:pt x="0" y="0"/>
                  </a:moveTo>
                  <a:lnTo>
                    <a:pt x="0" y="38"/>
                  </a:lnTo>
                  <a:lnTo>
                    <a:pt x="7605" y="38"/>
                  </a:lnTo>
                  <a:lnTo>
                    <a:pt x="7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43;p39">
              <a:extLst>
                <a:ext uri="{FF2B5EF4-FFF2-40B4-BE49-F238E27FC236}">
                  <a16:creationId xmlns:a16="http://schemas.microsoft.com/office/drawing/2014/main" id="{CA2CF437-9540-E901-219A-A0B74929C8C5}"/>
                </a:ext>
              </a:extLst>
            </p:cNvPr>
            <p:cNvSpPr/>
            <p:nvPr/>
          </p:nvSpPr>
          <p:spPr>
            <a:xfrm>
              <a:off x="8397678" y="4600126"/>
              <a:ext cx="448906" cy="2327"/>
            </a:xfrm>
            <a:custGeom>
              <a:avLst/>
              <a:gdLst/>
              <a:ahLst/>
              <a:cxnLst/>
              <a:rect l="l" t="t" r="r" b="b"/>
              <a:pathLst>
                <a:path w="7606" h="39" extrusionOk="0">
                  <a:moveTo>
                    <a:pt x="1" y="0"/>
                  </a:moveTo>
                  <a:lnTo>
                    <a:pt x="1" y="38"/>
                  </a:lnTo>
                  <a:lnTo>
                    <a:pt x="7606" y="38"/>
                  </a:lnTo>
                  <a:lnTo>
                    <a:pt x="760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44;p39">
              <a:extLst>
                <a:ext uri="{FF2B5EF4-FFF2-40B4-BE49-F238E27FC236}">
                  <a16:creationId xmlns:a16="http://schemas.microsoft.com/office/drawing/2014/main" id="{84AD174B-F015-52D5-650B-6EAC8EA566C8}"/>
                </a:ext>
              </a:extLst>
            </p:cNvPr>
            <p:cNvSpPr/>
            <p:nvPr/>
          </p:nvSpPr>
          <p:spPr>
            <a:xfrm>
              <a:off x="7399319" y="4600126"/>
              <a:ext cx="448670" cy="2327"/>
            </a:xfrm>
            <a:custGeom>
              <a:avLst/>
              <a:gdLst/>
              <a:ahLst/>
              <a:cxnLst/>
              <a:rect l="l" t="t" r="r" b="b"/>
              <a:pathLst>
                <a:path w="7602" h="39" extrusionOk="0">
                  <a:moveTo>
                    <a:pt x="0" y="0"/>
                  </a:moveTo>
                  <a:lnTo>
                    <a:pt x="0" y="38"/>
                  </a:lnTo>
                  <a:lnTo>
                    <a:pt x="7602" y="38"/>
                  </a:lnTo>
                  <a:lnTo>
                    <a:pt x="760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45;p39">
              <a:extLst>
                <a:ext uri="{FF2B5EF4-FFF2-40B4-BE49-F238E27FC236}">
                  <a16:creationId xmlns:a16="http://schemas.microsoft.com/office/drawing/2014/main" id="{E0421334-CAF0-1F95-B19A-56579AD4DA7E}"/>
                </a:ext>
              </a:extLst>
            </p:cNvPr>
            <p:cNvSpPr/>
            <p:nvPr/>
          </p:nvSpPr>
          <p:spPr>
            <a:xfrm>
              <a:off x="7895813" y="4627748"/>
              <a:ext cx="454100" cy="2327"/>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46;p39">
              <a:extLst>
                <a:ext uri="{FF2B5EF4-FFF2-40B4-BE49-F238E27FC236}">
                  <a16:creationId xmlns:a16="http://schemas.microsoft.com/office/drawing/2014/main" id="{342C2F7D-CBF2-D04F-37D9-D27A108341B7}"/>
                </a:ext>
              </a:extLst>
            </p:cNvPr>
            <p:cNvSpPr/>
            <p:nvPr/>
          </p:nvSpPr>
          <p:spPr>
            <a:xfrm>
              <a:off x="8401102" y="4627748"/>
              <a:ext cx="454100" cy="2327"/>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47;p39">
              <a:extLst>
                <a:ext uri="{FF2B5EF4-FFF2-40B4-BE49-F238E27FC236}">
                  <a16:creationId xmlns:a16="http://schemas.microsoft.com/office/drawing/2014/main" id="{8177EEEC-323C-C7C3-C498-E23DC6F470DE}"/>
                </a:ext>
              </a:extLst>
            </p:cNvPr>
            <p:cNvSpPr/>
            <p:nvPr/>
          </p:nvSpPr>
          <p:spPr>
            <a:xfrm>
              <a:off x="7894102" y="4656027"/>
              <a:ext cx="457523" cy="2506"/>
            </a:xfrm>
            <a:custGeom>
              <a:avLst/>
              <a:gdLst/>
              <a:ahLst/>
              <a:cxnLst/>
              <a:rect l="l" t="t" r="r" b="b"/>
              <a:pathLst>
                <a:path w="7752" h="42" extrusionOk="0">
                  <a:moveTo>
                    <a:pt x="0" y="0"/>
                  </a:moveTo>
                  <a:lnTo>
                    <a:pt x="0" y="41"/>
                  </a:lnTo>
                  <a:lnTo>
                    <a:pt x="7751" y="41"/>
                  </a:lnTo>
                  <a:lnTo>
                    <a:pt x="77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48;p39">
              <a:extLst>
                <a:ext uri="{FF2B5EF4-FFF2-40B4-BE49-F238E27FC236}">
                  <a16:creationId xmlns:a16="http://schemas.microsoft.com/office/drawing/2014/main" id="{6480B894-6459-B120-03A1-3BFB4C496CDB}"/>
                </a:ext>
              </a:extLst>
            </p:cNvPr>
            <p:cNvSpPr/>
            <p:nvPr/>
          </p:nvSpPr>
          <p:spPr>
            <a:xfrm>
              <a:off x="8405410" y="4656027"/>
              <a:ext cx="457523" cy="2506"/>
            </a:xfrm>
            <a:custGeom>
              <a:avLst/>
              <a:gdLst/>
              <a:ahLst/>
              <a:cxnLst/>
              <a:rect l="l" t="t" r="r" b="b"/>
              <a:pathLst>
                <a:path w="7752" h="42" extrusionOk="0">
                  <a:moveTo>
                    <a:pt x="0" y="0"/>
                  </a:moveTo>
                  <a:lnTo>
                    <a:pt x="0" y="41"/>
                  </a:lnTo>
                  <a:lnTo>
                    <a:pt x="7751" y="41"/>
                  </a:lnTo>
                  <a:lnTo>
                    <a:pt x="77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49;p39">
              <a:extLst>
                <a:ext uri="{FF2B5EF4-FFF2-40B4-BE49-F238E27FC236}">
                  <a16:creationId xmlns:a16="http://schemas.microsoft.com/office/drawing/2014/main" id="{45C0B7F5-60E1-1E80-5C80-1F01E1D4E585}"/>
                </a:ext>
              </a:extLst>
            </p:cNvPr>
            <p:cNvSpPr/>
            <p:nvPr/>
          </p:nvSpPr>
          <p:spPr>
            <a:xfrm>
              <a:off x="7296207" y="4729170"/>
              <a:ext cx="1653445" cy="77379"/>
            </a:xfrm>
            <a:custGeom>
              <a:avLst/>
              <a:gdLst/>
              <a:ahLst/>
              <a:cxnLst/>
              <a:rect l="l" t="t" r="r" b="b"/>
              <a:pathLst>
                <a:path w="28015" h="1297" extrusionOk="0">
                  <a:moveTo>
                    <a:pt x="0" y="0"/>
                  </a:moveTo>
                  <a:lnTo>
                    <a:pt x="0" y="1296"/>
                  </a:lnTo>
                  <a:lnTo>
                    <a:pt x="28015" y="1296"/>
                  </a:lnTo>
                  <a:lnTo>
                    <a:pt x="28015" y="0"/>
                  </a:lnTo>
                  <a:close/>
                </a:path>
              </a:pathLst>
            </a:custGeom>
            <a:solidFill>
              <a:srgbClr val="007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656481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104563-D64C-576A-5A7A-63267EF2087B}"/>
              </a:ext>
            </a:extLst>
          </p:cNvPr>
          <p:cNvSpPr>
            <a:spLocks noGrp="1"/>
          </p:cNvSpPr>
          <p:nvPr>
            <p:ph type="body" idx="1"/>
          </p:nvPr>
        </p:nvSpPr>
        <p:spPr>
          <a:xfrm>
            <a:off x="689154" y="589684"/>
            <a:ext cx="7765691" cy="3964132"/>
          </a:xfrm>
        </p:spPr>
        <p:txBody>
          <a:bodyPr/>
          <a:lstStyle/>
          <a:p>
            <a:r>
              <a:rPr lang="en-US" sz="1600" dirty="0"/>
              <a:t>Drowsiness is defined as a decreased level of awareness portrayed by sleepiness and trouble in staying alarmed but the person awakes with simple excitement by stimuli. It might be caused by an absence of rest, medicine, substance misuse, or a cerebral issue. It is mostly the result of fatigue which can be both mental and physical. Physical fatigue, or muscle weariness, is the temporary physical failure of a muscle to perform ideally. </a:t>
            </a:r>
          </a:p>
          <a:p>
            <a:pPr marL="139700" indent="0">
              <a:buNone/>
            </a:pPr>
            <a:r>
              <a:rPr lang="en-US" sz="600" dirty="0"/>
              <a:t> </a:t>
            </a:r>
            <a:endParaRPr lang="en-US" sz="1600" dirty="0"/>
          </a:p>
          <a:p>
            <a:r>
              <a:rPr lang="en-US" sz="1600" dirty="0"/>
              <a:t>Mental fatigue is a temporary failure to keep up with ideal psychological execution. The onset of mental exhaustion amid any intellectual action is progressive and relies on an individual's psychological capacity, furthermore upon different elements, for example, lack of sleep and general well-being.</a:t>
            </a:r>
          </a:p>
          <a:p>
            <a:pPr marL="139700" indent="0">
              <a:buNone/>
            </a:pPr>
            <a:r>
              <a:rPr lang="en-US" sz="600" dirty="0"/>
              <a:t> </a:t>
            </a:r>
          </a:p>
          <a:p>
            <a:r>
              <a:rPr lang="en-US" sz="1600" dirty="0"/>
              <a:t> Mental exhaustion has additionally appeared to diminish physical performance. It can show as sleepiness, dormancy, or coordinated consideration weakness.</a:t>
            </a:r>
            <a:endParaRPr lang="en-IN" sz="1600" dirty="0"/>
          </a:p>
        </p:txBody>
      </p:sp>
    </p:spTree>
    <p:extLst>
      <p:ext uri="{BB962C8B-B14F-4D97-AF65-F5344CB8AC3E}">
        <p14:creationId xmlns:p14="http://schemas.microsoft.com/office/powerpoint/2010/main" val="36562668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90"/>
                                        <p:tgtEl>
                                          <p:spTgt spid="3">
                                            <p:txEl>
                                              <p:pRg st="0" end="0"/>
                                            </p:txEl>
                                          </p:spTgt>
                                        </p:tgtEl>
                                      </p:cBhvr>
                                    </p:animEffect>
                                    <p:anim calcmode="lin" valueType="num">
                                      <p:cBhvr>
                                        <p:cTn id="8" dur="69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9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69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690"/>
                                        <p:tgtEl>
                                          <p:spTgt spid="3">
                                            <p:txEl>
                                              <p:pRg st="2" end="2"/>
                                            </p:txEl>
                                          </p:spTgt>
                                        </p:tgtEl>
                                      </p:cBhvr>
                                    </p:animEffect>
                                    <p:anim calcmode="lin" valueType="num">
                                      <p:cBhvr>
                                        <p:cTn id="14" dur="69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69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380"/>
                            </p:stCondLst>
                            <p:childTnLst>
                              <p:par>
                                <p:cTn id="17" presetID="42"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690"/>
                                        <p:tgtEl>
                                          <p:spTgt spid="3">
                                            <p:txEl>
                                              <p:pRg st="4" end="4"/>
                                            </p:txEl>
                                          </p:spTgt>
                                        </p:tgtEl>
                                      </p:cBhvr>
                                    </p:animEffect>
                                    <p:anim calcmode="lin" valueType="num">
                                      <p:cBhvr>
                                        <p:cTn id="20" dur="69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69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Renewable Industry Energy in Canada by Slidesgo">
  <a:themeElements>
    <a:clrScheme name="Simple Light">
      <a:dk1>
        <a:srgbClr val="191919"/>
      </a:dk1>
      <a:lt1>
        <a:srgbClr val="FFFFFF"/>
      </a:lt1>
      <a:dk2>
        <a:srgbClr val="C42E22"/>
      </a:dk2>
      <a:lt2>
        <a:srgbClr val="EB5E52"/>
      </a:lt2>
      <a:accent1>
        <a:srgbClr val="F9B555"/>
      </a:accent1>
      <a:accent2>
        <a:srgbClr val="91C6EC"/>
      </a:accent2>
      <a:accent3>
        <a:srgbClr val="DCF0FD"/>
      </a:accent3>
      <a:accent4>
        <a:srgbClr val="389CCB"/>
      </a:accent4>
      <a:accent5>
        <a:srgbClr val="005474"/>
      </a:accent5>
      <a:accent6>
        <a:srgbClr val="233A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1457</TotalTime>
  <Words>2527</Words>
  <Application>Microsoft Office PowerPoint</Application>
  <PresentationFormat>On-screen Show (16:9)</PresentationFormat>
  <Paragraphs>152</Paragraphs>
  <Slides>40</Slides>
  <Notes>5</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Raleway</vt:lpstr>
      <vt:lpstr>Bebas Neue</vt:lpstr>
      <vt:lpstr>Arial</vt:lpstr>
      <vt:lpstr>Cambria Math</vt:lpstr>
      <vt:lpstr>Zilla Slab</vt:lpstr>
      <vt:lpstr>Renewable Industry Energy in Canada by Slidesgo</vt:lpstr>
      <vt:lpstr>19AIE211 Introduction to Computer Networks</vt:lpstr>
      <vt:lpstr>Driver Drowsiness Detection System for Accident Prevention</vt:lpstr>
      <vt:lpstr>Abstract</vt:lpstr>
      <vt:lpstr>Team - 06</vt:lpstr>
      <vt:lpstr>INTRODUCTION</vt:lpstr>
      <vt:lpstr>INTRODUCTION</vt:lpstr>
      <vt:lpstr>PowerPoint Presentation</vt:lpstr>
      <vt:lpstr>PowerPoint Presentation</vt:lpstr>
      <vt:lpstr>PowerPoint Presentation</vt:lpstr>
      <vt:lpstr>Measures for detection of Drowsiness</vt:lpstr>
      <vt:lpstr>Vehicle-based measures</vt:lpstr>
      <vt:lpstr>DETECTION</vt:lpstr>
      <vt:lpstr>PowerPoint Presentation</vt:lpstr>
      <vt:lpstr>Algorithm Stages: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About Raspberry Pi</vt:lpstr>
      <vt:lpstr>PowerPoint Presentation</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Video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19AIE211 Introduction to Computer Networks</dc:title>
  <cp:lastModifiedBy>Bala Karthikeya</cp:lastModifiedBy>
  <cp:revision>25</cp:revision>
  <dcterms:modified xsi:type="dcterms:W3CDTF">2022-07-18T13:56:01Z</dcterms:modified>
</cp:coreProperties>
</file>