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3" autoAdjust="0"/>
  </p:normalViewPr>
  <p:slideViewPr>
    <p:cSldViewPr>
      <p:cViewPr varScale="1">
        <p:scale>
          <a:sx n="94" d="100"/>
          <a:sy n="94" d="100"/>
        </p:scale>
        <p:origin x="-111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B77A7F-6FE8-4798-B1F6-719A1A44995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8077200" cy="3456384"/>
          </a:xfrm>
        </p:spPr>
        <p:txBody>
          <a:bodyPr>
            <a:normAutofit/>
          </a:bodyPr>
          <a:lstStyle/>
          <a:p>
            <a:r>
              <a:rPr lang="en-IN" sz="4400" dirty="0" smtClean="0"/>
              <a:t>SMART PARKING SYSTEM USING IOT</a:t>
            </a:r>
            <a:br>
              <a:rPr lang="en-IN" sz="4400" dirty="0" smtClean="0"/>
            </a:br>
            <a:r>
              <a:rPr lang="en-IN" b="0" dirty="0"/>
              <a:t>   </a:t>
            </a:r>
            <a:r>
              <a:rPr lang="en-IN" sz="3100" b="0" dirty="0" smtClean="0">
                <a:solidFill>
                  <a:schemeClr val="tx1"/>
                </a:solidFill>
              </a:rPr>
              <a:t>NAME     </a:t>
            </a:r>
            <a:r>
              <a:rPr lang="en-IN" sz="2800" b="0" dirty="0" smtClean="0">
                <a:solidFill>
                  <a:schemeClr val="tx1"/>
                </a:solidFill>
              </a:rPr>
              <a:t>:</a:t>
            </a: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b="0" dirty="0" smtClean="0">
                <a:solidFill>
                  <a:schemeClr val="tx1"/>
                </a:solidFill>
              </a:rPr>
              <a:t>J </a:t>
            </a:r>
            <a:r>
              <a:rPr lang="en-IN" sz="3100" b="0" dirty="0" err="1" smtClean="0">
                <a:solidFill>
                  <a:schemeClr val="tx1"/>
                </a:solidFill>
              </a:rPr>
              <a:t>Bala</a:t>
            </a:r>
            <a:r>
              <a:rPr lang="en-IN" sz="3100" b="0" dirty="0" smtClean="0">
                <a:solidFill>
                  <a:schemeClr val="tx1"/>
                </a:solidFill>
              </a:rPr>
              <a:t> </a:t>
            </a:r>
            <a:r>
              <a:rPr lang="en-IN" sz="3100" b="0" dirty="0">
                <a:solidFill>
                  <a:schemeClr val="tx1"/>
                </a:solidFill>
              </a:rPr>
              <a:t>Krishnan</a:t>
            </a:r>
            <a:r>
              <a:rPr lang="en-IN" sz="3100" dirty="0">
                <a:solidFill>
                  <a:schemeClr val="tx1"/>
                </a:solidFill>
              </a:rPr>
              <a:t/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   </a:t>
            </a:r>
            <a:r>
              <a:rPr lang="en-IN" sz="3100" b="0" dirty="0" smtClean="0">
                <a:solidFill>
                  <a:schemeClr val="tx1"/>
                </a:solidFill>
              </a:rPr>
              <a:t>REG </a:t>
            </a:r>
            <a:r>
              <a:rPr lang="en-IN" sz="3100" b="0" dirty="0">
                <a:solidFill>
                  <a:schemeClr val="tx1"/>
                </a:solidFill>
              </a:rPr>
              <a:t>NO </a:t>
            </a:r>
            <a:r>
              <a:rPr lang="en-IN" sz="2800" b="0" dirty="0" smtClean="0">
                <a:solidFill>
                  <a:schemeClr val="tx1"/>
                </a:solidFill>
              </a:rPr>
              <a:t>:</a:t>
            </a: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b="0" dirty="0" smtClean="0">
                <a:solidFill>
                  <a:schemeClr val="tx1"/>
                </a:solidFill>
              </a:rPr>
              <a:t>211921106305</a:t>
            </a:r>
            <a:r>
              <a:rPr lang="en-IN" sz="3100" dirty="0" smtClean="0">
                <a:solidFill>
                  <a:schemeClr val="tx1"/>
                </a:solidFill>
              </a:rPr>
              <a:t/>
            </a:r>
            <a:br>
              <a:rPr lang="en-IN" sz="3100" dirty="0" smtClean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</a:t>
            </a:r>
            <a:r>
              <a:rPr lang="en-IN" sz="3100" dirty="0" smtClean="0">
                <a:solidFill>
                  <a:schemeClr val="tx1"/>
                </a:solidFill>
              </a:rPr>
              <a:t>   </a:t>
            </a:r>
            <a:r>
              <a:rPr lang="en-IN" sz="2800" b="0" dirty="0" smtClean="0">
                <a:solidFill>
                  <a:schemeClr val="tx1"/>
                </a:solidFill>
              </a:rPr>
              <a:t>DEP           : </a:t>
            </a:r>
            <a:r>
              <a:rPr lang="en-IN" sz="2800" b="0" dirty="0">
                <a:solidFill>
                  <a:schemeClr val="tx1"/>
                </a:solidFill>
              </a:rPr>
              <a:t>ELECTRONICS AND </a:t>
            </a:r>
            <a:r>
              <a:rPr lang="en-IN" sz="2800" b="0" dirty="0" smtClean="0">
                <a:solidFill>
                  <a:schemeClr val="tx1"/>
                </a:solidFill>
              </a:rPr>
              <a:t>COMMUNICATION </a:t>
            </a:r>
            <a:endParaRPr lang="en-IN" sz="2800" b="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116632"/>
            <a:ext cx="8077200" cy="1008112"/>
          </a:xfrm>
        </p:spPr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sz="3200" b="1" dirty="0" smtClean="0"/>
              <a:t>Rajiv </a:t>
            </a:r>
            <a:r>
              <a:rPr lang="en-IN" sz="3200" b="1" dirty="0"/>
              <a:t>Gandhi College of Engineering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8" y="188640"/>
            <a:ext cx="936104" cy="12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36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developed smart parking system </a:t>
            </a:r>
            <a:r>
              <a:rPr lang="en-US" dirty="0" smtClean="0"/>
              <a:t>provides a </a:t>
            </a:r>
            <a:r>
              <a:rPr lang="en-US" dirty="0"/>
              <a:t>cheap and efficient monitoring system </a:t>
            </a:r>
            <a:r>
              <a:rPr lang="en-US" dirty="0" smtClean="0"/>
              <a:t>while still </a:t>
            </a:r>
            <a:r>
              <a:rPr lang="en-US" dirty="0"/>
              <a:t>providing real-time information </a:t>
            </a:r>
            <a:r>
              <a:rPr lang="en-US" dirty="0" smtClean="0"/>
              <a:t>about parking </a:t>
            </a:r>
            <a:r>
              <a:rPr lang="en-US" dirty="0"/>
              <a:t>spot to commuters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We have Going to present a benefit </a:t>
            </a:r>
            <a:r>
              <a:rPr lang="en-US" dirty="0" smtClean="0"/>
              <a:t>analysis showing </a:t>
            </a:r>
            <a:r>
              <a:rPr lang="en-US" dirty="0"/>
              <a:t>that with the </a:t>
            </a:r>
            <a:r>
              <a:rPr lang="en-US" dirty="0" smtClean="0"/>
              <a:t>successful implementation </a:t>
            </a:r>
            <a:r>
              <a:rPr lang="en-US" dirty="0"/>
              <a:t>of smart </a:t>
            </a:r>
            <a:r>
              <a:rPr lang="en-US" dirty="0" smtClean="0"/>
              <a:t>parking.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Introduction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Problem </a:t>
            </a:r>
            <a:r>
              <a:rPr lang="en-US" sz="8000" dirty="0" smtClean="0">
                <a:solidFill>
                  <a:schemeClr val="tx1"/>
                </a:solidFill>
              </a:rPr>
              <a:t>Statement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Requirements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Our </a:t>
            </a:r>
            <a:r>
              <a:rPr lang="en-US" sz="8000" dirty="0" smtClean="0">
                <a:solidFill>
                  <a:schemeClr val="tx1"/>
                </a:solidFill>
              </a:rPr>
              <a:t>Design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Aims and </a:t>
            </a:r>
            <a:r>
              <a:rPr lang="en-US" sz="8000" dirty="0" smtClean="0">
                <a:solidFill>
                  <a:schemeClr val="tx1"/>
                </a:solidFill>
              </a:rPr>
              <a:t>Objectives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Methodology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Conclusion</a:t>
            </a:r>
            <a:endParaRPr lang="en-US" sz="8000" dirty="0">
              <a:solidFill>
                <a:schemeClr val="tx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Smart Parking system consists of an on-site deployment of </a:t>
            </a:r>
            <a:r>
              <a:rPr lang="en-US" dirty="0" smtClean="0"/>
              <a:t>an IOT </a:t>
            </a:r>
            <a:r>
              <a:rPr lang="en-US" dirty="0"/>
              <a:t>module that is used to monitor and signalize the state </a:t>
            </a:r>
            <a:r>
              <a:rPr lang="en-US" dirty="0" smtClean="0"/>
              <a:t>of availability </a:t>
            </a:r>
            <a:r>
              <a:rPr lang="en-US" dirty="0"/>
              <a:t>of each single parking space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Smart Parking is a parking system, usually a new one that </a:t>
            </a:r>
            <a:r>
              <a:rPr lang="en-US" dirty="0" smtClean="0"/>
              <a:t>is equipped </a:t>
            </a:r>
            <a:r>
              <a:rPr lang="en-US" dirty="0"/>
              <a:t>with special structured devices (things) to detect </a:t>
            </a:r>
            <a:r>
              <a:rPr lang="en-US" dirty="0" smtClean="0"/>
              <a:t>the available </a:t>
            </a:r>
            <a:r>
              <a:rPr lang="en-US" dirty="0"/>
              <a:t>parking slots at any parking </a:t>
            </a:r>
            <a:r>
              <a:rPr lang="en-US" dirty="0" smtClean="0"/>
              <a:t>area.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With the growth of population and economical </a:t>
            </a:r>
            <a:r>
              <a:rPr lang="en-US" dirty="0" smtClean="0"/>
              <a:t>development , the </a:t>
            </a:r>
            <a:r>
              <a:rPr lang="en-US" dirty="0"/>
              <a:t>number of vehicles on the road is increasing day by </a:t>
            </a:r>
            <a:r>
              <a:rPr lang="en-US" dirty="0" smtClean="0"/>
              <a:t>day . Parking </a:t>
            </a:r>
            <a:r>
              <a:rPr lang="en-US" dirty="0"/>
              <a:t>is becoming one of the major problems for cities, and </a:t>
            </a:r>
            <a:r>
              <a:rPr lang="en-US" dirty="0" smtClean="0"/>
              <a:t>is becoming </a:t>
            </a:r>
            <a:r>
              <a:rPr lang="en-US" dirty="0"/>
              <a:t>very costly .so to avoid Problems such as, </a:t>
            </a:r>
            <a:r>
              <a:rPr lang="en-US" dirty="0" smtClean="0"/>
              <a:t>traffic congestion</a:t>
            </a:r>
            <a:r>
              <a:rPr lang="en-US" dirty="0"/>
              <a:t>, limited car parking facilities and road safety </a:t>
            </a:r>
            <a:r>
              <a:rPr lang="en-US" dirty="0" smtClean="0"/>
              <a:t>there is</a:t>
            </a:r>
            <a:r>
              <a:rPr lang="en-US" dirty="0"/>
              <a:t> solution that is being addressed by Smart parking using </a:t>
            </a:r>
            <a:r>
              <a:rPr lang="en-US" dirty="0" smtClean="0"/>
              <a:t>   IOT which </a:t>
            </a:r>
            <a:r>
              <a:rPr lang="en-US" dirty="0"/>
              <a:t>is a solution to metropolitan cities to reduce congestion,</a:t>
            </a:r>
          </a:p>
          <a:p>
            <a:pPr algn="just"/>
            <a:r>
              <a:rPr lang="en-US" dirty="0"/>
              <a:t>cut vehicle emission totals and save persons’ time by helping</a:t>
            </a:r>
          </a:p>
          <a:p>
            <a:pPr algn="just"/>
            <a:r>
              <a:rPr lang="en-US" dirty="0"/>
              <a:t>them in finding a spot to park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1) </a:t>
            </a:r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  <a:r>
              <a:rPr lang="en-US" b="1" dirty="0"/>
              <a:t>Uno:</a:t>
            </a:r>
            <a:endParaRPr lang="en-US" dirty="0"/>
          </a:p>
          <a:p>
            <a:pPr algn="just"/>
            <a:r>
              <a:rPr lang="en-US" dirty="0"/>
              <a:t>This will act as the microcontroller </a:t>
            </a:r>
            <a:r>
              <a:rPr lang="en-US" dirty="0" smtClean="0"/>
              <a:t>for the </a:t>
            </a:r>
            <a:r>
              <a:rPr lang="en-US" dirty="0"/>
              <a:t>project and all the other sensors will connected to it</a:t>
            </a:r>
          </a:p>
          <a:p>
            <a:pPr marL="0" indent="0" algn="just">
              <a:buNone/>
            </a:pPr>
            <a:r>
              <a:rPr lang="en-US" b="1" dirty="0"/>
              <a:t>2) IR sensors:</a:t>
            </a:r>
            <a:endParaRPr lang="en-US" dirty="0"/>
          </a:p>
          <a:p>
            <a:pPr algn="just"/>
            <a:r>
              <a:rPr lang="en-US" dirty="0"/>
              <a:t>It will be used to sense the presence </a:t>
            </a:r>
            <a:r>
              <a:rPr lang="en-US" dirty="0" smtClean="0"/>
              <a:t>of vehicle </a:t>
            </a:r>
            <a:r>
              <a:rPr lang="en-US" dirty="0"/>
              <a:t>in the parking slots by sending out IR radiations.</a:t>
            </a:r>
          </a:p>
          <a:p>
            <a:pPr marL="0" indent="0" algn="just">
              <a:buNone/>
            </a:pPr>
            <a:r>
              <a:rPr lang="en-US" b="1" dirty="0"/>
              <a:t>3</a:t>
            </a:r>
            <a:r>
              <a:rPr lang="en-US" b="1" dirty="0" smtClean="0"/>
              <a:t>) LED'S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/>
              <a:t>This will be giving the indication if </a:t>
            </a:r>
            <a:r>
              <a:rPr lang="en-US" dirty="0" smtClean="0"/>
              <a:t>the particular </a:t>
            </a:r>
            <a:r>
              <a:rPr lang="en-US" dirty="0"/>
              <a:t>slot is empty or full screen that is the status </a:t>
            </a:r>
            <a:r>
              <a:rPr lang="en-US" dirty="0" smtClean="0"/>
              <a:t>of the </a:t>
            </a:r>
            <a:r>
              <a:rPr lang="en-US" dirty="0"/>
              <a:t>parking slots and change </a:t>
            </a:r>
            <a:r>
              <a:rPr lang="en-US" dirty="0" smtClean="0"/>
              <a:t>real-time</a:t>
            </a:r>
            <a:endParaRPr lang="en-US" dirty="0"/>
          </a:p>
          <a:p>
            <a:pPr algn="just"/>
            <a:r>
              <a:rPr lang="en-US" dirty="0"/>
              <a:t>As we are implementing using </a:t>
            </a:r>
            <a:r>
              <a:rPr lang="en-US" dirty="0" err="1" smtClean="0"/>
              <a:t>Iot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as usually use jumper wires, bread board and USB cable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are using 4 IR sensors in the particular</a:t>
            </a:r>
          </a:p>
          <a:p>
            <a:pPr algn="just"/>
            <a:r>
              <a:rPr lang="en-US" dirty="0"/>
              <a:t>parking slot. When a car or any vehicle enters</a:t>
            </a:r>
          </a:p>
          <a:p>
            <a:pPr algn="just"/>
            <a:r>
              <a:rPr lang="en-US" dirty="0"/>
              <a:t>the IR sensor in the Parking slot sends signal </a:t>
            </a:r>
            <a:r>
              <a:rPr lang="en-US" dirty="0" smtClean="0"/>
              <a:t>to </a:t>
            </a:r>
            <a:r>
              <a:rPr lang="en-US" dirty="0" err="1" smtClean="0"/>
              <a:t>Arduino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triggers the signal to </a:t>
            </a:r>
            <a:r>
              <a:rPr lang="en-US" dirty="0" smtClean="0"/>
              <a:t>LED which </a:t>
            </a:r>
            <a:r>
              <a:rPr lang="en-US" dirty="0"/>
              <a:t>goes ON or OFF accordingly that</a:t>
            </a:r>
          </a:p>
          <a:p>
            <a:pPr algn="just"/>
            <a:r>
              <a:rPr lang="en-US" dirty="0"/>
              <a:t>indicates whether a parking slot is vacant or</a:t>
            </a:r>
          </a:p>
          <a:p>
            <a:pPr algn="just"/>
            <a:r>
              <a:rPr lang="en-US" dirty="0"/>
              <a:t>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8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BLOCK </a:t>
            </a:r>
            <a:r>
              <a:rPr lang="en-IN" b="1" dirty="0" smtClean="0"/>
              <a:t>DIAGRAM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628" y="1774825"/>
            <a:ext cx="6190743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4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AIMS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</a:t>
            </a:r>
            <a:r>
              <a:rPr lang="en-US" dirty="0"/>
              <a:t>the security with Simplifying Parking</a:t>
            </a:r>
          </a:p>
          <a:p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Parking System that pars a number of vehicles</a:t>
            </a:r>
          </a:p>
          <a:p>
            <a:r>
              <a:rPr lang="en-US" dirty="0"/>
              <a:t>with east possible </a:t>
            </a:r>
            <a:r>
              <a:rPr lang="en-US" dirty="0" smtClean="0"/>
              <a:t>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METHADOLOGY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IR sensors should be placed in </a:t>
            </a:r>
            <a:r>
              <a:rPr lang="en-US" dirty="0" smtClean="0"/>
              <a:t>the appropriate </a:t>
            </a:r>
            <a:r>
              <a:rPr lang="en-US" dirty="0"/>
              <a:t>places to clearly cover </a:t>
            </a:r>
            <a:r>
              <a:rPr lang="en-US" dirty="0" smtClean="0"/>
              <a:t>all the </a:t>
            </a:r>
            <a:r>
              <a:rPr lang="en-US" dirty="0"/>
              <a:t>parking </a:t>
            </a:r>
            <a:r>
              <a:rPr lang="en-US" dirty="0" smtClean="0"/>
              <a:t>slots</a:t>
            </a:r>
            <a:endParaRPr lang="en-US" dirty="0"/>
          </a:p>
          <a:p>
            <a:pPr algn="just"/>
            <a:r>
              <a:rPr lang="en-US" dirty="0"/>
              <a:t>The parking slots should </a:t>
            </a:r>
            <a:r>
              <a:rPr lang="en-US" dirty="0" smtClean="0"/>
              <a:t>be appropriately </a:t>
            </a:r>
            <a:r>
              <a:rPr lang="en-US" dirty="0"/>
              <a:t>numbered to </a:t>
            </a:r>
            <a:r>
              <a:rPr lang="en-US" dirty="0" smtClean="0"/>
              <a:t>mark them </a:t>
            </a:r>
            <a:r>
              <a:rPr lang="en-US" dirty="0"/>
              <a:t>on the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These marked points will act as the </a:t>
            </a:r>
            <a:r>
              <a:rPr lang="en-US" dirty="0" smtClean="0"/>
              <a:t>control points </a:t>
            </a:r>
            <a:r>
              <a:rPr lang="en-US" dirty="0"/>
              <a:t>and will be integrated as slots in </a:t>
            </a:r>
            <a:r>
              <a:rPr lang="en-US" dirty="0" smtClean="0"/>
              <a:t>the cloud</a:t>
            </a:r>
            <a:endParaRPr lang="en-US" dirty="0"/>
          </a:p>
          <a:p>
            <a:pPr algn="just"/>
            <a:r>
              <a:rPr lang="en-US" dirty="0"/>
              <a:t>Then the setting will be saved and </a:t>
            </a:r>
            <a:r>
              <a:rPr lang="en-US" dirty="0" smtClean="0"/>
              <a:t>the microcontroller </a:t>
            </a:r>
            <a:r>
              <a:rPr lang="en-US" dirty="0"/>
              <a:t>will be programmed </a:t>
            </a:r>
            <a:r>
              <a:rPr lang="en-US" dirty="0" smtClean="0"/>
              <a:t>to display </a:t>
            </a:r>
            <a:r>
              <a:rPr lang="en-US" dirty="0"/>
              <a:t>the data online </a:t>
            </a:r>
            <a:r>
              <a:rPr lang="en-US" dirty="0" smtClean="0"/>
              <a:t>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80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</TotalTime>
  <Words>254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SMART PARKING SYSTEM USING IOT    NAME     : J Bala Krishnan     REG NO : 211921106305     DEP           : ELECTRONICS AND COMMUNICATION </vt:lpstr>
      <vt:lpstr>CONTENTS</vt:lpstr>
      <vt:lpstr>INTRODUCTION</vt:lpstr>
      <vt:lpstr>PROBLEM STATEMENT</vt:lpstr>
      <vt:lpstr>REQUIREMENTS</vt:lpstr>
      <vt:lpstr>OUR DESIGN</vt:lpstr>
      <vt:lpstr>BLOCK DIAGRAM</vt:lpstr>
      <vt:lpstr>AIMS AND OBJECTIVES</vt:lpstr>
      <vt:lpstr>METHADOLOGY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HP</dc:creator>
  <cp:lastModifiedBy>HP</cp:lastModifiedBy>
  <cp:revision>6</cp:revision>
  <dcterms:created xsi:type="dcterms:W3CDTF">2023-10-11T13:35:30Z</dcterms:created>
  <dcterms:modified xsi:type="dcterms:W3CDTF">2023-10-11T14:33:32Z</dcterms:modified>
</cp:coreProperties>
</file>