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66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4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44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2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5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5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DEE5-C831-4AB5-BFC2-C0E1312CCBE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E41CE4-357D-47E4-9C62-67D2DA97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551" y="2706130"/>
            <a:ext cx="5103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MY SQL</a:t>
            </a:r>
          </a:p>
        </p:txBody>
      </p:sp>
    </p:spTree>
    <p:extLst>
      <p:ext uri="{BB962C8B-B14F-4D97-AF65-F5344CB8AC3E}">
        <p14:creationId xmlns:p14="http://schemas.microsoft.com/office/powerpoint/2010/main" val="32585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6767" y="2520779"/>
            <a:ext cx="710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745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My SQL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MySQL is the most popular open source relational database management system.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MySQL used for developing various web based software development.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Developed by company MySQL AB. (Based on CNC++)</a:t>
            </a:r>
          </a:p>
        </p:txBody>
      </p:sp>
    </p:spTree>
    <p:extLst>
      <p:ext uri="{BB962C8B-B14F-4D97-AF65-F5344CB8AC3E}">
        <p14:creationId xmlns:p14="http://schemas.microsoft.com/office/powerpoint/2010/main" val="30893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Management System (RDBMS)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Storing Data is secure</a:t>
            </a:r>
          </a:p>
          <a:p>
            <a:r>
              <a:rPr lang="en-US" dirty="0"/>
              <a:t>Open Source &amp; Free to download</a:t>
            </a:r>
          </a:p>
          <a:p>
            <a:r>
              <a:rPr lang="en-US" dirty="0"/>
              <a:t>Compatible on many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21631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&amp; Tables </a:t>
            </a:r>
            <a:r>
              <a:rPr lang="en-US" dirty="0">
                <a:solidFill>
                  <a:srgbClr val="FF0000"/>
                </a:solidFill>
              </a:rPr>
              <a:t>(RDBMS System)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013461"/>
              </p:ext>
            </p:extLst>
          </p:nvPr>
        </p:nvGraphicFramePr>
        <p:xfrm>
          <a:off x="677863" y="2191064"/>
          <a:ext cx="1547979" cy="276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517801"/>
              </p:ext>
            </p:extLst>
          </p:nvPr>
        </p:nvGraphicFramePr>
        <p:xfrm>
          <a:off x="3970505" y="3983770"/>
          <a:ext cx="1547979" cy="248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ATT_DATE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374882"/>
              </p:ext>
            </p:extLst>
          </p:nvPr>
        </p:nvGraphicFramePr>
        <p:xfrm>
          <a:off x="6938294" y="2183043"/>
          <a:ext cx="1688348" cy="276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SUID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SUB_NAME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COURSE_YEAR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91"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131728"/>
              </p:ext>
            </p:extLst>
          </p:nvPr>
        </p:nvGraphicFramePr>
        <p:xfrm>
          <a:off x="3962483" y="2106842"/>
          <a:ext cx="1687830" cy="172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08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2"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08">
                <a:tc>
                  <a:txBody>
                    <a:bodyPr/>
                    <a:lstStyle/>
                    <a:p>
                      <a:r>
                        <a:rPr lang="en-US" dirty="0"/>
                        <a:t>COURSENAME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08">
                <a:tc>
                  <a:txBody>
                    <a:bodyPr/>
                    <a:lstStyle/>
                    <a:p>
                      <a:r>
                        <a:rPr lang="en-US" dirty="0"/>
                        <a:t>COURSE_TYPE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2286000" y="2658979"/>
            <a:ext cx="1612234" cy="15546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751095" y="2658979"/>
            <a:ext cx="1082842" cy="10347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-700921" y="3865225"/>
            <a:ext cx="5588835" cy="360947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0789" y="2875547"/>
            <a:ext cx="37654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0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64" y="159224"/>
            <a:ext cx="8596668" cy="659642"/>
          </a:xfrm>
        </p:spPr>
        <p:txBody>
          <a:bodyPr/>
          <a:lstStyle/>
          <a:p>
            <a:r>
              <a:rPr lang="en-US" dirty="0"/>
              <a:t>Numeric Datatype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06918"/>
              </p:ext>
            </p:extLst>
          </p:nvPr>
        </p:nvGraphicFramePr>
        <p:xfrm>
          <a:off x="800164" y="1560272"/>
          <a:ext cx="8420648" cy="402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39">
                <a:tc>
                  <a:txBody>
                    <a:bodyPr/>
                    <a:lstStyle/>
                    <a:p>
                      <a:r>
                        <a:rPr lang="en-US" dirty="0"/>
                        <a:t>Numeric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48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-2147483648 to 2147483647</a:t>
                      </a:r>
                    </a:p>
                    <a:p>
                      <a:r>
                        <a:rPr lang="en-US" dirty="0"/>
                        <a:t>0 to 4294967295.</a:t>
                      </a:r>
                    </a:p>
                    <a:p>
                      <a:r>
                        <a:rPr lang="en-US" dirty="0"/>
                        <a:t>11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4">
                <a:tc>
                  <a:txBody>
                    <a:bodyPr/>
                    <a:lstStyle/>
                    <a:p>
                      <a:r>
                        <a:rPr lang="en-US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to 127</a:t>
                      </a:r>
                    </a:p>
                    <a:p>
                      <a:r>
                        <a:rPr lang="en-US" dirty="0"/>
                        <a:t>0 to 255</a:t>
                      </a:r>
                    </a:p>
                    <a:p>
                      <a:r>
                        <a:rPr lang="en-US" dirty="0"/>
                        <a:t>4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48"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-32768 t0 32767</a:t>
                      </a:r>
                    </a:p>
                    <a:p>
                      <a:r>
                        <a:rPr lang="en-US" dirty="0"/>
                        <a:t>0 to 65535</a:t>
                      </a:r>
                    </a:p>
                    <a:p>
                      <a:r>
                        <a:rPr lang="en-US" dirty="0"/>
                        <a:t>5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848">
                <a:tc>
                  <a:txBody>
                    <a:bodyPr/>
                    <a:lstStyle/>
                    <a:p>
                      <a:r>
                        <a:rPr lang="en-US" dirty="0"/>
                        <a:t>MEDIUMINT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-8388608 to 8388607</a:t>
                      </a:r>
                    </a:p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to 16777215</a:t>
                      </a:r>
                    </a:p>
                    <a:p>
                      <a:r>
                        <a:rPr lang="en-US" baseline="0" dirty="0"/>
                        <a:t>9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64" y="159224"/>
            <a:ext cx="8596668" cy="659642"/>
          </a:xfrm>
        </p:spPr>
        <p:txBody>
          <a:bodyPr/>
          <a:lstStyle/>
          <a:p>
            <a:r>
              <a:rPr lang="en-US" dirty="0"/>
              <a:t>Numeric Datatype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29761"/>
              </p:ext>
            </p:extLst>
          </p:nvPr>
        </p:nvGraphicFramePr>
        <p:xfrm>
          <a:off x="800164" y="1782693"/>
          <a:ext cx="8420648" cy="322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39">
                <a:tc>
                  <a:txBody>
                    <a:bodyPr/>
                    <a:lstStyle/>
                    <a:p>
                      <a:r>
                        <a:rPr lang="en-US" dirty="0"/>
                        <a:t>Numeric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48">
                <a:tc>
                  <a:txBody>
                    <a:bodyPr/>
                    <a:lstStyle/>
                    <a:p>
                      <a:r>
                        <a:rPr lang="en-US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-9223372036854775808</a:t>
                      </a:r>
                      <a:r>
                        <a:rPr lang="en-US" baseline="0" dirty="0"/>
                        <a:t> to </a:t>
                      </a:r>
                      <a:r>
                        <a:rPr lang="en-US" dirty="0"/>
                        <a:t>9223372036854775808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0 to 18446744073709551615</a:t>
                      </a:r>
                    </a:p>
                    <a:p>
                      <a:r>
                        <a:rPr lang="en-US" baseline="0" dirty="0"/>
                        <a:t>20 digits.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4">
                <a:tc>
                  <a:txBody>
                    <a:bodyPr/>
                    <a:lstStyle/>
                    <a:p>
                      <a:r>
                        <a:rPr lang="en-US" dirty="0"/>
                        <a:t>FLOAT(</a:t>
                      </a:r>
                      <a:r>
                        <a:rPr lang="en-US" dirty="0" err="1"/>
                        <a:t>m,d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to 10,2</a:t>
                      </a:r>
                    </a:p>
                    <a:p>
                      <a:r>
                        <a:rPr lang="en-US" dirty="0"/>
                        <a:t>24 places for a float.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48">
                <a:tc>
                  <a:txBody>
                    <a:bodyPr/>
                    <a:lstStyle/>
                    <a:p>
                      <a:r>
                        <a:rPr lang="en-US" dirty="0"/>
                        <a:t>DOUBLE(</a:t>
                      </a:r>
                      <a:r>
                        <a:rPr lang="en-US" dirty="0" err="1"/>
                        <a:t>m,d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to16,4,</a:t>
                      </a:r>
                    </a:p>
                    <a:p>
                      <a:r>
                        <a:rPr lang="en-US" dirty="0"/>
                        <a:t>53 places for double.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8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64" y="159224"/>
            <a:ext cx="8596668" cy="659642"/>
          </a:xfrm>
        </p:spPr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0426"/>
              </p:ext>
            </p:extLst>
          </p:nvPr>
        </p:nvGraphicFramePr>
        <p:xfrm>
          <a:off x="518293" y="1062682"/>
          <a:ext cx="8427999" cy="553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68">
                <a:tc>
                  <a:txBody>
                    <a:bodyPr/>
                    <a:lstStyle/>
                    <a:p>
                      <a:r>
                        <a:rPr lang="en-US" dirty="0" err="1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92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‘1000-01-01’ to ‘9999-12-31’.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Displayed as ‘yyyy-mm-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597">
                <a:tc>
                  <a:txBody>
                    <a:bodyPr/>
                    <a:lstStyle/>
                    <a:p>
                      <a:r>
                        <a:rPr lang="en-US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‘1000-01-01 00:00:00’ to ‘9999-12-31 23:59:59’.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Displayed as ‘</a:t>
                      </a:r>
                      <a:r>
                        <a:rPr lang="en-US" dirty="0" err="1"/>
                        <a:t>yyyy</a:t>
                      </a:r>
                      <a:r>
                        <a:rPr lang="en-US" dirty="0"/>
                        <a:t>-mm-</a:t>
                      </a:r>
                      <a:r>
                        <a:rPr lang="en-US" dirty="0" err="1"/>
                        <a:t>dd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hh:MM:SS</a:t>
                      </a:r>
                      <a:r>
                        <a:rPr lang="en-US" baseline="0" dirty="0"/>
                        <a:t>’.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597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  <a:p>
                      <a:r>
                        <a:rPr lang="en-US"/>
                        <a:t>Timestamp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‘1970-01-01 00:00:01’ UTC to</a:t>
                      </a:r>
                    </a:p>
                    <a:p>
                      <a:r>
                        <a:rPr lang="en-US" dirty="0"/>
                        <a:t>‘2038-01-19 03:14:07’ 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Displayed as ‘</a:t>
                      </a:r>
                      <a:r>
                        <a:rPr lang="en-US" dirty="0" err="1"/>
                        <a:t>yyyy</a:t>
                      </a:r>
                      <a:r>
                        <a:rPr lang="en-US" dirty="0"/>
                        <a:t>-mm-</a:t>
                      </a:r>
                      <a:r>
                        <a:rPr lang="en-US" dirty="0" err="1"/>
                        <a:t>dd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hh:MM:SS</a:t>
                      </a:r>
                      <a:r>
                        <a:rPr lang="en-US" baseline="0" dirty="0"/>
                        <a:t>’.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92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‘-838:59:59’ to ‘838:59:59’.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Displayed</a:t>
                      </a:r>
                      <a:r>
                        <a:rPr lang="en-US" baseline="0" dirty="0"/>
                        <a:t> as ‘HH:MM:SS’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8889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digits or 4 digits.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is 4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8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64" y="159224"/>
            <a:ext cx="8596668" cy="659642"/>
          </a:xfrm>
        </p:spPr>
        <p:txBody>
          <a:bodyPr/>
          <a:lstStyle/>
          <a:p>
            <a:r>
              <a:rPr lang="en-US" dirty="0"/>
              <a:t>STRING TYPE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13173"/>
              </p:ext>
            </p:extLst>
          </p:nvPr>
        </p:nvGraphicFramePr>
        <p:xfrm>
          <a:off x="494270" y="1028932"/>
          <a:ext cx="8902562" cy="4988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76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83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r>
                        <a:rPr lang="en-US" baseline="0" dirty="0"/>
                        <a:t>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255 characters.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83">
                <a:tc>
                  <a:txBody>
                    <a:bodyPr/>
                    <a:lstStyle/>
                    <a:p>
                      <a:r>
                        <a:rPr lang="en-US"/>
                        <a:t>TINYTEXT</a:t>
                      </a:r>
                      <a:r>
                        <a:rPr lang="en-US" dirty="0"/>
                        <a:t>(Size)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255 characters.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708">
                <a:tc>
                  <a:txBody>
                    <a:bodyPr/>
                    <a:lstStyle/>
                    <a:p>
                      <a:r>
                        <a:rPr lang="en-US" dirty="0"/>
                        <a:t>TEXT(Size)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</a:t>
                      </a:r>
                      <a:r>
                        <a:rPr lang="en-US" baseline="0" dirty="0"/>
                        <a:t> of 65,535 characters.</a:t>
                      </a:r>
                      <a:endParaRPr lang="en-US" dirty="0"/>
                    </a:p>
                    <a:p>
                      <a:r>
                        <a:rPr lang="en-US" dirty="0"/>
                        <a:t>5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396">
                <a:tc>
                  <a:txBody>
                    <a:bodyPr/>
                    <a:lstStyle/>
                    <a:p>
                      <a:r>
                        <a:rPr lang="en-US" dirty="0"/>
                        <a:t>MEDIUMTEXT</a:t>
                      </a:r>
                      <a:r>
                        <a:rPr lang="en-US" baseline="0" dirty="0"/>
                        <a:t>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r>
                        <a:rPr lang="en-US" baseline="0" dirty="0"/>
                        <a:t> size of 16,777,215 characters.</a:t>
                      </a:r>
                    </a:p>
                    <a:p>
                      <a:r>
                        <a:rPr lang="en-US" baseline="0" dirty="0"/>
                        <a:t>9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395">
                <a:tc>
                  <a:txBody>
                    <a:bodyPr/>
                    <a:lstStyle/>
                    <a:p>
                      <a:r>
                        <a:rPr lang="en-US" dirty="0"/>
                        <a:t>LONGTEXT</a:t>
                      </a:r>
                      <a:r>
                        <a:rPr lang="en-US" baseline="0" dirty="0"/>
                        <a:t>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r>
                        <a:rPr lang="en-US" baseline="0" dirty="0"/>
                        <a:t> size of 4GB or 4,294,967,295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95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  <a:r>
                        <a:rPr lang="en-US" baseline="0" dirty="0"/>
                        <a:t>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255</a:t>
                      </a:r>
                      <a:r>
                        <a:rPr lang="en-US" baseline="0" dirty="0"/>
                        <a:t>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673">
                <a:tc>
                  <a:txBody>
                    <a:bodyPr/>
                    <a:lstStyle/>
                    <a:p>
                      <a:r>
                        <a:rPr lang="en-US" dirty="0"/>
                        <a:t>VARBINARY</a:t>
                      </a:r>
                      <a:r>
                        <a:rPr lang="en-US" baseline="0" dirty="0"/>
                        <a:t>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255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64" y="159224"/>
            <a:ext cx="8596668" cy="659642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Object(LOB)  For File &amp; Picture Saving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15047"/>
              </p:ext>
            </p:extLst>
          </p:nvPr>
        </p:nvGraphicFramePr>
        <p:xfrm>
          <a:off x="641860" y="1941882"/>
          <a:ext cx="8754972" cy="2956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035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849">
                <a:tc>
                  <a:txBody>
                    <a:bodyPr/>
                    <a:lstStyle/>
                    <a:p>
                      <a:r>
                        <a:rPr lang="en-US" dirty="0"/>
                        <a:t>TINYBLOB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255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42">
                <a:tc>
                  <a:txBody>
                    <a:bodyPr/>
                    <a:lstStyle/>
                    <a:p>
                      <a:r>
                        <a:rPr lang="en-US" dirty="0"/>
                        <a:t>BLOB(Size)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65,535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r>
                        <a:rPr lang="en-US" dirty="0"/>
                        <a:t>MEDIUMBLOB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size of 16,777,215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01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406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PowerPoint Presentation</vt:lpstr>
      <vt:lpstr>What is My SQL ?</vt:lpstr>
      <vt:lpstr>Features of MYSQL</vt:lpstr>
      <vt:lpstr>Database &amp; Tables (RDBMS System)</vt:lpstr>
      <vt:lpstr>Numeric Datatype</vt:lpstr>
      <vt:lpstr>Numeric Datatype</vt:lpstr>
      <vt:lpstr>DateTime</vt:lpstr>
      <vt:lpstr>STRING TYPE</vt:lpstr>
      <vt:lpstr>Large Object(LOB)  For File &amp; Picture Saving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</dc:creator>
  <cp:lastModifiedBy>Deva V</cp:lastModifiedBy>
  <cp:revision>34</cp:revision>
  <dcterms:created xsi:type="dcterms:W3CDTF">2023-03-09T15:12:03Z</dcterms:created>
  <dcterms:modified xsi:type="dcterms:W3CDTF">2023-11-20T06:33:33Z</dcterms:modified>
</cp:coreProperties>
</file>