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42E15E-EF17-4DA0-95E4-8D6DD77C578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13BF475-BCAE-4972-9C1C-9022CE5928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Bala Nagarajan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Module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 builds group of components to a module. Basically building group of functions into a module.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app.module.ts</a:t>
            </a:r>
            <a:r>
              <a:rPr lang="en-US" dirty="0" smtClean="0"/>
              <a:t> – contains the information about all components. You need to register all your custom components in app.module.ts</a:t>
            </a:r>
          </a:p>
          <a:p>
            <a:r>
              <a:rPr lang="en-US" dirty="0" smtClean="0"/>
              <a:t>Imports helps to import modules. (more or less like bundling to different jars and those jars in your class path in order to use the necessary classes)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custom component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custom components – manual or using commands</a:t>
            </a:r>
          </a:p>
          <a:p>
            <a:r>
              <a:rPr lang="en-US" b="1" dirty="0" smtClean="0"/>
              <a:t>ng generate component </a:t>
            </a:r>
            <a:r>
              <a:rPr lang="en-US" dirty="0" smtClean="0"/>
              <a:t>“component_name” or ng g c “component_name”.</a:t>
            </a:r>
          </a:p>
          <a:p>
            <a:r>
              <a:rPr lang="en-US" dirty="0" smtClean="0"/>
              <a:t>Verify the entry in ‘app.module.ts’</a:t>
            </a:r>
          </a:p>
          <a:p>
            <a:r>
              <a:rPr lang="en-US" dirty="0" smtClean="0"/>
              <a:t>Include the new component in your ‘app.component.html’ to view your custom component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TS (business logic) and Template (HTML) – Data binding responsible for this communication.</a:t>
            </a:r>
          </a:p>
          <a:p>
            <a:r>
              <a:rPr lang="en-US" dirty="0" smtClean="0"/>
              <a:t>Types of binding – output to HTML (TS to HTML)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Event binding (HTML to TS)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Two way binding (combination of both)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7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 &amp; </a:t>
            </a:r>
            <a:r>
              <a:rPr lang="en-US" dirty="0"/>
              <a:t>Models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Directives are instructions to DOMS. Components are instructions to alter the DOM. Components are directives associated with HTML</a:t>
            </a:r>
          </a:p>
          <a:p>
            <a:r>
              <a:rPr lang="en-US" dirty="0" smtClean="0"/>
              <a:t>You can also have directive without HTML. You can add attributes to the directive to change the behavior.</a:t>
            </a:r>
          </a:p>
          <a:p>
            <a:r>
              <a:rPr lang="en-US" dirty="0" smtClean="0"/>
              <a:t>Lot of inbuilt custom directives are present in Angular.</a:t>
            </a:r>
          </a:p>
          <a:p>
            <a:r>
              <a:rPr lang="en-US" b="1" dirty="0" smtClean="0"/>
              <a:t>Example : </a:t>
            </a:r>
            <a:r>
              <a:rPr lang="en-US" dirty="0" smtClean="0"/>
              <a:t>ngIf / ngFor</a:t>
            </a:r>
          </a:p>
          <a:p>
            <a:r>
              <a:rPr lang="en-US" smtClean="0"/>
              <a:t>Models : You </a:t>
            </a:r>
            <a:r>
              <a:rPr lang="en-US" dirty="0"/>
              <a:t>can create models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– Basic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SPA’s : </a:t>
            </a:r>
            <a:r>
              <a:rPr lang="en-US" dirty="0" smtClean="0"/>
              <a:t>Angular is a JavaScript Framework which helps to create a responsive single page application.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Provides you </a:t>
            </a:r>
            <a:r>
              <a:rPr lang="en-US" b="1" dirty="0" smtClean="0"/>
              <a:t>reactive experience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just load the data in the background / Java script </a:t>
            </a:r>
            <a:r>
              <a:rPr lang="en-US" b="1" dirty="0" smtClean="0"/>
              <a:t>changes the DOM</a:t>
            </a:r>
            <a:r>
              <a:rPr lang="en-US" dirty="0" smtClean="0"/>
              <a:t>. That’s the reason you don’t see the page refresh / renders the server data by altering the DOM.</a:t>
            </a:r>
          </a:p>
          <a:p>
            <a:r>
              <a:rPr lang="en-US" dirty="0" smtClean="0"/>
              <a:t>In short Java script framework changing your DOM (‘HTML’) at run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1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Angular 1 </a:t>
            </a:r>
            <a:r>
              <a:rPr lang="en-US" dirty="0" smtClean="0"/>
              <a:t>– Widely used earlier and getting obsolete. Angular 1 also referred as Angular.js or Angular 1.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Angular </a:t>
            </a:r>
            <a:r>
              <a:rPr lang="en-US" dirty="0" smtClean="0">
                <a:sym typeface="Wingdings" panose="05000000000000000000" pitchFamily="2" charset="2"/>
              </a:rPr>
              <a:t> Angular 2  Angular 4  Angular 5 (Latest version). Reason its called as just Angular – It’s a complete re-write of Angular 1 or Angular.js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Angular CLI </a:t>
            </a:r>
            <a:r>
              <a:rPr lang="en-US" sz="1800" dirty="0" smtClean="0"/>
              <a:t>– Tools to create / build / managing your angular application. Angular Command Line Interface. It takes care of building project structure / base template creation …developer can concentrate on Angular Code. Behind the scenes CLI uses webpack tool which bundles all your JS and CSS files and applies to index.html</a:t>
            </a:r>
          </a:p>
          <a:p>
            <a:r>
              <a:rPr lang="en-US" sz="1800" b="1" dirty="0" smtClean="0"/>
              <a:t>Type Script </a:t>
            </a:r>
            <a:r>
              <a:rPr lang="en-US" sz="1800" dirty="0" smtClean="0"/>
              <a:t>– Super set of Java script / developed and maintained by Microsoft. (Angular uses Type Script language).Uses Classes / Interfaces / Types / Strings…Checks during compile time. It compiles to Java Script.Compilation done by CLI and not happens in browser.</a:t>
            </a:r>
          </a:p>
          <a:p>
            <a:r>
              <a:rPr lang="en-US" sz="1800" b="1" dirty="0" smtClean="0"/>
              <a:t>Node JS </a:t>
            </a:r>
            <a:r>
              <a:rPr lang="en-US" sz="1800" dirty="0" smtClean="0"/>
              <a:t>: We need Node JS because CLI needs it / Build our project / package it / download libraries / to build local server to deploy our angular application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Setup &amp;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refer the following document to do the Angular Setup.</a:t>
            </a:r>
          </a:p>
          <a:p>
            <a:r>
              <a:rPr lang="en-US" dirty="0" smtClean="0"/>
              <a:t>Test your first Angular application.</a:t>
            </a:r>
          </a:p>
          <a:p>
            <a:r>
              <a:rPr lang="en-US" b="1" dirty="0" smtClean="0"/>
              <a:t>IDE</a:t>
            </a:r>
            <a:r>
              <a:rPr lang="en-US" dirty="0" smtClean="0"/>
              <a:t> – Microsoft Visual Studio or Sublime . You can install plugins / libraries in your IDE using the following 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9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 smtClean="0"/>
              <a:t>Angular Project Structured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files used for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‘</a:t>
            </a:r>
            <a:r>
              <a:rPr lang="en-US" b="1" dirty="0" smtClean="0"/>
              <a:t>src</a:t>
            </a:r>
            <a:r>
              <a:rPr lang="en-US" dirty="0" smtClean="0"/>
              <a:t>’ – folder where you create the project specific files.</a:t>
            </a:r>
          </a:p>
          <a:p>
            <a:r>
              <a:rPr lang="en-US" dirty="0" smtClean="0"/>
              <a:t>index.html – is the single page html that gets rendered. (you don’t need to change)</a:t>
            </a:r>
          </a:p>
          <a:p>
            <a:r>
              <a:rPr lang="en-US" dirty="0" smtClean="0"/>
              <a:t>‘</a:t>
            </a:r>
            <a:r>
              <a:rPr lang="en-US" b="1" dirty="0" smtClean="0"/>
              <a:t>app</a:t>
            </a:r>
            <a:r>
              <a:rPr lang="en-US" dirty="0" smtClean="0"/>
              <a:t>’ folder is key folder.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0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Component -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HTML file tied up with TS file. The Angular renders the content dynamically by manipulating the DOM.</a:t>
            </a:r>
          </a:p>
          <a:p>
            <a:r>
              <a:rPr lang="en-US" b="1" dirty="0" smtClean="0"/>
              <a:t>HTML</a:t>
            </a:r>
            <a:r>
              <a:rPr lang="en-US" dirty="0" smtClean="0"/>
              <a:t> file gets the data from the TS file.</a:t>
            </a:r>
          </a:p>
          <a:p>
            <a:r>
              <a:rPr lang="en-US" b="1" dirty="0" smtClean="0"/>
              <a:t>CSS</a:t>
            </a:r>
            <a:r>
              <a:rPr lang="en-US" dirty="0" smtClean="0"/>
              <a:t> – file takes care of the UI display</a:t>
            </a:r>
          </a:p>
          <a:p>
            <a:r>
              <a:rPr lang="en-US" b="1" dirty="0" smtClean="0"/>
              <a:t>App.module.ts </a:t>
            </a:r>
            <a:r>
              <a:rPr lang="en-US" dirty="0" smtClean="0"/>
              <a:t>– should have all imports of the features modules that we are going to use in Angular application</a:t>
            </a:r>
          </a:p>
          <a:p>
            <a:r>
              <a:rPr lang="en-US" dirty="0" smtClean="0"/>
              <a:t>Every user key stroke the Angular updates the DOM.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9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during the App startup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Index.html</a:t>
            </a:r>
            <a:r>
              <a:rPr lang="en-US" sz="2000" dirty="0" smtClean="0"/>
              <a:t> – is the page served by the server. That’s the reason its called as single page application. </a:t>
            </a:r>
          </a:p>
          <a:p>
            <a:r>
              <a:rPr lang="en-US" sz="2000" b="1" dirty="0" smtClean="0"/>
              <a:t>&lt;app-root&gt;</a:t>
            </a:r>
            <a:r>
              <a:rPr lang="en-US" sz="2000" dirty="0" smtClean="0"/>
              <a:t> is not a default HTML root element. CLI creates the root element for us..The index.html gets dynamically changed.</a:t>
            </a:r>
          </a:p>
          <a:p>
            <a:r>
              <a:rPr lang="en-US" sz="2000" b="1" dirty="0" smtClean="0"/>
              <a:t>The CLI injects</a:t>
            </a:r>
            <a:r>
              <a:rPr lang="en-US" sz="2000" dirty="0" smtClean="0"/>
              <a:t> the component automatically…you will see the list of script at the end..will imports our java script also.</a:t>
            </a:r>
          </a:p>
          <a:p>
            <a:r>
              <a:rPr lang="en-US" sz="2000" b="1" dirty="0" smtClean="0"/>
              <a:t>Main.ts – </a:t>
            </a:r>
            <a:r>
              <a:rPr lang="en-US" sz="2000" dirty="0" smtClean="0"/>
              <a:t>file gets executed automatically. It boot straps the App module.</a:t>
            </a:r>
          </a:p>
          <a:p>
            <a:endParaRPr lang="en-US" b="1" dirty="0" smtClean="0"/>
          </a:p>
          <a:p>
            <a:r>
              <a:rPr lang="en-US" sz="2000" b="1" dirty="0" smtClean="0"/>
              <a:t>App.module.ts – </a:t>
            </a:r>
            <a:r>
              <a:rPr lang="en-US" sz="2000" dirty="0" smtClean="0"/>
              <a:t>All the components should be included. Tell Angular ..provide details about the app component. </a:t>
            </a:r>
          </a:p>
          <a:p>
            <a:r>
              <a:rPr lang="en-US" sz="2000" dirty="0" smtClean="0"/>
              <a:t>After it gets the information about APP , it knows what needs to be rendered for </a:t>
            </a:r>
            <a:r>
              <a:rPr lang="en-US" sz="2000" b="1" dirty="0" smtClean="0"/>
              <a:t>&lt;app-root&gt;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6572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0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Component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sz="2000" dirty="0" smtClean="0"/>
              <a:t>You build your entire application as Components.</a:t>
            </a:r>
          </a:p>
          <a:p>
            <a:r>
              <a:rPr lang="en-US" sz="2000" dirty="0" smtClean="0"/>
              <a:t>Start look @ your application as individual re-usable components. </a:t>
            </a:r>
          </a:p>
          <a:p>
            <a:r>
              <a:rPr lang="en-US" sz="2000" dirty="0" smtClean="0"/>
              <a:t>Each component – has its own business logic / UI / CSS ..so it can be re-usable anywhere. Easy to update / exchange and re-usable. </a:t>
            </a:r>
          </a:p>
          <a:p>
            <a:endParaRPr lang="en-US" sz="2000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42576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192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</TotalTime>
  <Words>845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Angular</vt:lpstr>
      <vt:lpstr>Angular – Basic Definition</vt:lpstr>
      <vt:lpstr>Angular Versions</vt:lpstr>
      <vt:lpstr>Buzzwords</vt:lpstr>
      <vt:lpstr>Angular Setup &amp; IDE</vt:lpstr>
      <vt:lpstr>Angular Project Structured</vt:lpstr>
      <vt:lpstr>App Component - details</vt:lpstr>
      <vt:lpstr>What happens during the App startup ?</vt:lpstr>
      <vt:lpstr>What is Component ?</vt:lpstr>
      <vt:lpstr>What is Module ?</vt:lpstr>
      <vt:lpstr>How to create a custom component ?</vt:lpstr>
      <vt:lpstr>Data Binding</vt:lpstr>
      <vt:lpstr>Directives  &amp; Models?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Bala</dc:creator>
  <cp:lastModifiedBy>Bala</cp:lastModifiedBy>
  <cp:revision>28</cp:revision>
  <dcterms:created xsi:type="dcterms:W3CDTF">2017-12-18T04:17:47Z</dcterms:created>
  <dcterms:modified xsi:type="dcterms:W3CDTF">2017-12-18T05:33:21Z</dcterms:modified>
</cp:coreProperties>
</file>