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E68746-D7DC-45C3-A05B-08BA1D3842B1}" type="datetimeFigureOut">
              <a:rPr lang="en-US" smtClean="0"/>
              <a:t>5/26/2019</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752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8746-D7DC-45C3-A05B-08BA1D3842B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065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8746-D7DC-45C3-A05B-08BA1D3842B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5369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D9E68746-D7DC-45C3-A05B-08BA1D3842B1}" type="datetimeFigureOut">
              <a:rPr lang="en-US" smtClean="0"/>
              <a:t>5/26/2019</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4670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9E68746-D7DC-45C3-A05B-08BA1D3842B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9914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68746-D7DC-45C3-A05B-08BA1D3842B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9920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68746-D7DC-45C3-A05B-08BA1D3842B1}"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D0718-DE27-4623-9596-78865E8B5650}"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2053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68746-D7DC-45C3-A05B-08BA1D3842B1}"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D0718-DE27-4623-9596-78865E8B5650}"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7158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68746-D7DC-45C3-A05B-08BA1D3842B1}"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D0718-DE27-4623-9596-78865E8B5650}" type="slidenum">
              <a:rPr lang="en-US" smtClean="0"/>
              <a:t>‹#›</a:t>
            </a:fld>
            <a:endParaRPr lang="en-US"/>
          </a:p>
        </p:txBody>
      </p:sp>
    </p:spTree>
    <p:extLst>
      <p:ext uri="{BB962C8B-B14F-4D97-AF65-F5344CB8AC3E}">
        <p14:creationId xmlns:p14="http://schemas.microsoft.com/office/powerpoint/2010/main" val="28500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E68746-D7DC-45C3-A05B-08BA1D3842B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3030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D9E68746-D7DC-45C3-A05B-08BA1D3842B1}" type="datetimeFigureOut">
              <a:rPr lang="en-US" smtClean="0"/>
              <a:t>5/26/2019</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70DD0718-DE27-4623-9596-78865E8B5650}"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20456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E68746-D7DC-45C3-A05B-08BA1D3842B1}" type="datetimeFigureOut">
              <a:rPr lang="en-US" smtClean="0"/>
              <a:t>5/26/2019</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0DD0718-DE27-4623-9596-78865E8B5650}" type="slidenum">
              <a:rPr lang="en-US" smtClean="0"/>
              <a:t>‹#›</a:t>
            </a:fld>
            <a:endParaRPr lang="en-US"/>
          </a:p>
        </p:txBody>
      </p:sp>
    </p:spTree>
    <p:extLst>
      <p:ext uri="{BB962C8B-B14F-4D97-AF65-F5344CB8AC3E}">
        <p14:creationId xmlns:p14="http://schemas.microsoft.com/office/powerpoint/2010/main" val="37167148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7E42C-D751-4244-91A8-ECFB0EA6BA22}"/>
              </a:ext>
            </a:extLst>
          </p:cNvPr>
          <p:cNvSpPr>
            <a:spLocks noGrp="1"/>
          </p:cNvSpPr>
          <p:nvPr>
            <p:ph type="ctrTitle"/>
          </p:nvPr>
        </p:nvSpPr>
        <p:spPr>
          <a:xfrm>
            <a:off x="1128404" y="1695635"/>
            <a:ext cx="8637073" cy="768000"/>
          </a:xfrm>
        </p:spPr>
        <p:txBody>
          <a:bodyPr>
            <a:normAutofit/>
          </a:bodyPr>
          <a:lstStyle/>
          <a:p>
            <a:r>
              <a:rPr lang="en-US" sz="4800" dirty="0"/>
              <a:t>BANK MARKETING DATA</a:t>
            </a:r>
          </a:p>
        </p:txBody>
      </p:sp>
      <p:sp>
        <p:nvSpPr>
          <p:cNvPr id="3" name="Subtitle 2">
            <a:extLst>
              <a:ext uri="{FF2B5EF4-FFF2-40B4-BE49-F238E27FC236}">
                <a16:creationId xmlns:a16="http://schemas.microsoft.com/office/drawing/2014/main" xmlns="" id="{DF4C5FD5-7E64-4AF7-85EF-F0EDA0A7B626}"/>
              </a:ext>
            </a:extLst>
          </p:cNvPr>
          <p:cNvSpPr>
            <a:spLocks noGrp="1"/>
          </p:cNvSpPr>
          <p:nvPr>
            <p:ph type="subTitle" idx="1"/>
          </p:nvPr>
        </p:nvSpPr>
        <p:spPr>
          <a:xfrm>
            <a:off x="6996544" y="3163331"/>
            <a:ext cx="4047277" cy="389294"/>
          </a:xfrm>
        </p:spPr>
        <p:txBody>
          <a:bodyPr>
            <a:noAutofit/>
          </a:bodyPr>
          <a:lstStyle/>
          <a:p>
            <a:r>
              <a:rPr lang="en-US" dirty="0"/>
              <a:t>BY DAREDEVILS </a:t>
            </a:r>
            <a:r>
              <a:rPr lang="en-US" dirty="0" smtClean="0"/>
              <a:t>TEAM</a:t>
            </a:r>
          </a:p>
          <a:p>
            <a:r>
              <a:rPr lang="en-US" dirty="0" err="1" smtClean="0"/>
              <a:t>K.Pavankumar</a:t>
            </a:r>
            <a:r>
              <a:rPr lang="en-US" dirty="0" smtClean="0"/>
              <a:t>(</a:t>
            </a:r>
            <a:r>
              <a:rPr lang="en-US" dirty="0" err="1" smtClean="0"/>
              <a:t>TeamLeader</a:t>
            </a:r>
            <a:r>
              <a:rPr lang="en-US" dirty="0"/>
              <a:t>)</a:t>
            </a:r>
          </a:p>
          <a:p>
            <a:r>
              <a:rPr lang="en-US" dirty="0" smtClean="0"/>
              <a:t>AISHWARYA.S</a:t>
            </a:r>
            <a:endParaRPr lang="en-US" dirty="0"/>
          </a:p>
          <a:p>
            <a:r>
              <a:rPr lang="en-US" dirty="0"/>
              <a:t>ELIZABETH.G</a:t>
            </a:r>
          </a:p>
          <a:p>
            <a:r>
              <a:rPr lang="en-US" dirty="0"/>
              <a:t>BHIMESH.K</a:t>
            </a:r>
          </a:p>
          <a:p>
            <a:r>
              <a:rPr lang="en-US" dirty="0" smtClean="0"/>
              <a:t>LIKITH.A</a:t>
            </a:r>
            <a:endParaRPr lang="en-US" dirty="0"/>
          </a:p>
        </p:txBody>
      </p:sp>
    </p:spTree>
    <p:extLst>
      <p:ext uri="{BB962C8B-B14F-4D97-AF65-F5344CB8AC3E}">
        <p14:creationId xmlns:p14="http://schemas.microsoft.com/office/powerpoint/2010/main" val="139377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7EFDA-7B7B-467A-B76B-911100876B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EDFDA8FC-50DB-4E2B-8F00-8DFD80C11EC0}"/>
              </a:ext>
            </a:extLst>
          </p:cNvPr>
          <p:cNvSpPr>
            <a:spLocks noGrp="1"/>
          </p:cNvSpPr>
          <p:nvPr>
            <p:ph idx="1"/>
          </p:nvPr>
        </p:nvSpPr>
        <p:spPr/>
        <p:txBody>
          <a:bodyPr/>
          <a:lstStyle/>
          <a:p>
            <a:pPr marL="0" indent="0">
              <a:buNone/>
            </a:pPr>
            <a:r>
              <a:rPr lang="en-US" dirty="0"/>
              <a:t> 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It is to be predicted whether a customer will subscribe to the product or not.        </a:t>
            </a:r>
          </a:p>
        </p:txBody>
      </p:sp>
    </p:spTree>
    <p:extLst>
      <p:ext uri="{BB962C8B-B14F-4D97-AF65-F5344CB8AC3E}">
        <p14:creationId xmlns:p14="http://schemas.microsoft.com/office/powerpoint/2010/main" val="393689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63FD5-DA62-446B-8B8B-B10DC9C20B53}"/>
              </a:ext>
            </a:extLst>
          </p:cNvPr>
          <p:cNvSpPr>
            <a:spLocks noGrp="1"/>
          </p:cNvSpPr>
          <p:nvPr>
            <p:ph type="title"/>
          </p:nvPr>
        </p:nvSpPr>
        <p:spPr/>
        <p:txBody>
          <a:bodyPr/>
          <a:lstStyle/>
          <a:p>
            <a:r>
              <a:rPr lang="en-US" dirty="0"/>
              <a:t>Method of approach</a:t>
            </a:r>
          </a:p>
        </p:txBody>
      </p:sp>
      <p:sp>
        <p:nvSpPr>
          <p:cNvPr id="3" name="Content Placeholder 2">
            <a:extLst>
              <a:ext uri="{FF2B5EF4-FFF2-40B4-BE49-F238E27FC236}">
                <a16:creationId xmlns:a16="http://schemas.microsoft.com/office/drawing/2014/main" xmlns="" id="{DDC73D03-71AD-4C3B-8606-19E6D6ECD795}"/>
              </a:ext>
            </a:extLst>
          </p:cNvPr>
          <p:cNvSpPr>
            <a:spLocks noGrp="1"/>
          </p:cNvSpPr>
          <p:nvPr>
            <p:ph idx="1"/>
          </p:nvPr>
        </p:nvSpPr>
        <p:spPr/>
        <p:txBody>
          <a:bodyPr>
            <a:normAutofit/>
          </a:bodyPr>
          <a:lstStyle/>
          <a:p>
            <a:r>
              <a:rPr lang="en-US" dirty="0"/>
              <a:t>Study the given data </a:t>
            </a:r>
          </a:p>
          <a:p>
            <a:r>
              <a:rPr lang="en-US" dirty="0"/>
              <a:t>Apply data cleaning methods </a:t>
            </a:r>
          </a:p>
          <a:p>
            <a:r>
              <a:rPr lang="en-US" dirty="0"/>
              <a:t>Apply various classification models </a:t>
            </a:r>
          </a:p>
          <a:p>
            <a:r>
              <a:rPr lang="en-US" dirty="0"/>
              <a:t>Test the designed model’s working </a:t>
            </a:r>
          </a:p>
          <a:p>
            <a:r>
              <a:rPr lang="en-US" dirty="0"/>
              <a:t>Draw conclusions from the developed model</a:t>
            </a:r>
          </a:p>
          <a:p>
            <a:r>
              <a:rPr lang="en-US" dirty="0"/>
              <a:t>Predict whether the plan (product) will be subscribed by the customer or not.</a:t>
            </a:r>
          </a:p>
        </p:txBody>
      </p:sp>
      <p:pic>
        <p:nvPicPr>
          <p:cNvPr id="1026" name="Picture 2" descr="Image result for banking marketing">
            <a:extLst>
              <a:ext uri="{FF2B5EF4-FFF2-40B4-BE49-F238E27FC236}">
                <a16:creationId xmlns:a16="http://schemas.microsoft.com/office/drawing/2014/main" xmlns="" id="{E5B12C56-581E-4168-B164-20BF9E9DE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161" y="1194828"/>
            <a:ext cx="3955392" cy="296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2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44061-85D6-4165-9ED4-45C97925A14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xmlns="" id="{4AD1BBD7-E36E-431B-B4E9-C7D51631E925}"/>
              </a:ext>
            </a:extLst>
          </p:cNvPr>
          <p:cNvSpPr>
            <a:spLocks noGrp="1"/>
          </p:cNvSpPr>
          <p:nvPr>
            <p:ph idx="1"/>
          </p:nvPr>
        </p:nvSpPr>
        <p:spPr/>
        <p:txBody>
          <a:bodyPr/>
          <a:lstStyle/>
          <a:p>
            <a:r>
              <a:rPr lang="en-US" dirty="0"/>
              <a:t>Imputer – numerical data / continuous data </a:t>
            </a:r>
          </a:p>
          <a:p>
            <a:pPr lvl="1"/>
            <a:r>
              <a:rPr lang="en-US" dirty="0"/>
              <a:t>Mode operation</a:t>
            </a:r>
          </a:p>
          <a:p>
            <a:pPr lvl="1"/>
            <a:r>
              <a:rPr lang="en-US" dirty="0"/>
              <a:t>Mean operation</a:t>
            </a:r>
          </a:p>
          <a:p>
            <a:r>
              <a:rPr lang="en-US" dirty="0"/>
              <a:t>Replace function – categorical data </a:t>
            </a:r>
          </a:p>
        </p:txBody>
      </p:sp>
    </p:spTree>
    <p:extLst>
      <p:ext uri="{BB962C8B-B14F-4D97-AF65-F5344CB8AC3E}">
        <p14:creationId xmlns:p14="http://schemas.microsoft.com/office/powerpoint/2010/main" val="21016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7BB24-DBCD-495C-A3BA-F6086065F54A}"/>
              </a:ext>
            </a:extLst>
          </p:cNvPr>
          <p:cNvSpPr>
            <a:spLocks noGrp="1"/>
          </p:cNvSpPr>
          <p:nvPr>
            <p:ph type="title"/>
          </p:nvPr>
        </p:nvSpPr>
        <p:spPr/>
        <p:txBody>
          <a:bodyPr/>
          <a:lstStyle/>
          <a:p>
            <a:r>
              <a:rPr lang="en-US" dirty="0"/>
              <a:t>Classification Models</a:t>
            </a:r>
          </a:p>
        </p:txBody>
      </p:sp>
      <p:sp>
        <p:nvSpPr>
          <p:cNvPr id="3" name="Content Placeholder 2">
            <a:extLst>
              <a:ext uri="{FF2B5EF4-FFF2-40B4-BE49-F238E27FC236}">
                <a16:creationId xmlns:a16="http://schemas.microsoft.com/office/drawing/2014/main" xmlns="" id="{59DDACA2-D3DB-406B-93EA-215AF1F8CF9B}"/>
              </a:ext>
            </a:extLst>
          </p:cNvPr>
          <p:cNvSpPr>
            <a:spLocks noGrp="1"/>
          </p:cNvSpPr>
          <p:nvPr>
            <p:ph idx="1"/>
          </p:nvPr>
        </p:nvSpPr>
        <p:spPr/>
        <p:txBody>
          <a:bodyPr/>
          <a:lstStyle/>
          <a:p>
            <a:r>
              <a:rPr lang="en-US" dirty="0" err="1"/>
              <a:t>kNN</a:t>
            </a:r>
            <a:r>
              <a:rPr lang="en-US" dirty="0"/>
              <a:t> classification model</a:t>
            </a:r>
          </a:p>
          <a:p>
            <a:r>
              <a:rPr lang="en-US" dirty="0"/>
              <a:t>Logistic Regression</a:t>
            </a:r>
          </a:p>
          <a:p>
            <a:r>
              <a:rPr lang="en-US" dirty="0"/>
              <a:t>Support Vector Classification</a:t>
            </a:r>
          </a:p>
          <a:p>
            <a:r>
              <a:rPr lang="en-US" dirty="0"/>
              <a:t>Decision Tree Classification</a:t>
            </a:r>
          </a:p>
          <a:p>
            <a:r>
              <a:rPr lang="en-US" dirty="0"/>
              <a:t>Random Forest Classification</a:t>
            </a:r>
          </a:p>
        </p:txBody>
      </p:sp>
    </p:spTree>
    <p:extLst>
      <p:ext uri="{BB962C8B-B14F-4D97-AF65-F5344CB8AC3E}">
        <p14:creationId xmlns:p14="http://schemas.microsoft.com/office/powerpoint/2010/main" val="19573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3714A-75A9-4CCD-8C1E-109587C5AC30}"/>
              </a:ext>
            </a:extLst>
          </p:cNvPr>
          <p:cNvSpPr>
            <a:spLocks noGrp="1"/>
          </p:cNvSpPr>
          <p:nvPr>
            <p:ph type="title"/>
          </p:nvPr>
        </p:nvSpPr>
        <p:spPr/>
        <p:txBody>
          <a:bodyPr/>
          <a:lstStyle/>
          <a:p>
            <a:r>
              <a:rPr lang="en-US" dirty="0"/>
              <a:t>Conclusion from model</a:t>
            </a:r>
          </a:p>
        </p:txBody>
      </p:sp>
      <p:sp>
        <p:nvSpPr>
          <p:cNvPr id="3" name="Content Placeholder 2">
            <a:extLst>
              <a:ext uri="{FF2B5EF4-FFF2-40B4-BE49-F238E27FC236}">
                <a16:creationId xmlns:a16="http://schemas.microsoft.com/office/drawing/2014/main" xmlns="" id="{038E66FA-54F0-487F-A6C5-6C4F160FA200}"/>
              </a:ext>
            </a:extLst>
          </p:cNvPr>
          <p:cNvSpPr>
            <a:spLocks noGrp="1"/>
          </p:cNvSpPr>
          <p:nvPr>
            <p:ph idx="1"/>
          </p:nvPr>
        </p:nvSpPr>
        <p:spPr/>
        <p:txBody>
          <a:bodyPr/>
          <a:lstStyle/>
          <a:p>
            <a:pPr lvl="0"/>
            <a:r>
              <a:rPr lang="en-US" dirty="0"/>
              <a:t>Model – Random Forest Classification</a:t>
            </a:r>
          </a:p>
          <a:p>
            <a:pPr lvl="0"/>
            <a:r>
              <a:rPr lang="en-US" dirty="0"/>
              <a:t>Accuracy - 91.6%</a:t>
            </a:r>
          </a:p>
          <a:p>
            <a:pPr lvl="0"/>
            <a:r>
              <a:rPr lang="en-US" dirty="0"/>
              <a:t>Recall score - 51.71</a:t>
            </a:r>
          </a:p>
          <a:p>
            <a:pPr lvl="0"/>
            <a:r>
              <a:rPr lang="en-US" dirty="0"/>
              <a:t>Roc score - 74.13</a:t>
            </a:r>
          </a:p>
          <a:p>
            <a:pPr lvl="0"/>
            <a:r>
              <a:rPr lang="en-US" dirty="0"/>
              <a:t>Confusion matrix      [[ 7082   253 ] </a:t>
            </a:r>
          </a:p>
          <a:p>
            <a:pPr marL="0" indent="0">
              <a:buNone/>
            </a:pPr>
            <a:r>
              <a:rPr lang="en-US" dirty="0"/>
              <a:t>                                     [ 436     467 ]]</a:t>
            </a:r>
          </a:p>
          <a:p>
            <a:endParaRPr lang="en-US" dirty="0"/>
          </a:p>
        </p:txBody>
      </p:sp>
    </p:spTree>
    <p:extLst>
      <p:ext uri="{BB962C8B-B14F-4D97-AF65-F5344CB8AC3E}">
        <p14:creationId xmlns:p14="http://schemas.microsoft.com/office/powerpoint/2010/main" val="75351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347482-E099-46AA-922F-B49DD36B57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2B2A6AFF-DF13-4231-947E-8A2ECB0664E1}"/>
              </a:ext>
            </a:extLst>
          </p:cNvPr>
          <p:cNvSpPr>
            <a:spLocks noGrp="1"/>
          </p:cNvSpPr>
          <p:nvPr>
            <p:ph idx="1"/>
          </p:nvPr>
        </p:nvSpPr>
        <p:spPr/>
        <p:txBody>
          <a:bodyPr/>
          <a:lstStyle/>
          <a:p>
            <a:r>
              <a:rPr lang="en-US" dirty="0"/>
              <a:t>Tele marketing strategy is not giving the expected results</a:t>
            </a:r>
          </a:p>
          <a:p>
            <a:r>
              <a:rPr lang="en-US" dirty="0"/>
              <a:t>Investment is going in vain</a:t>
            </a:r>
          </a:p>
          <a:p>
            <a:r>
              <a:rPr lang="en-US" dirty="0"/>
              <a:t>Should go ahead with a different marketing strategy</a:t>
            </a:r>
          </a:p>
        </p:txBody>
      </p:sp>
    </p:spTree>
    <p:extLst>
      <p:ext uri="{BB962C8B-B14F-4D97-AF65-F5344CB8AC3E}">
        <p14:creationId xmlns:p14="http://schemas.microsoft.com/office/powerpoint/2010/main" val="3622011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3</TotalTime>
  <Words>221</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BANK MARKETING DATA</vt:lpstr>
      <vt:lpstr>Problem Statement</vt:lpstr>
      <vt:lpstr>Method of approach</vt:lpstr>
      <vt:lpstr>Data cleaning</vt:lpstr>
      <vt:lpstr>Classification Models</vt:lpstr>
      <vt:lpstr>Conclusion from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dc:title>
  <dc:creator>Aishwarya Suresh</dc:creator>
  <cp:lastModifiedBy>user</cp:lastModifiedBy>
  <cp:revision>12</cp:revision>
  <dcterms:created xsi:type="dcterms:W3CDTF">2019-05-24T16:27:46Z</dcterms:created>
  <dcterms:modified xsi:type="dcterms:W3CDTF">2019-05-27T03:23:41Z</dcterms:modified>
</cp:coreProperties>
</file>