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59A568F-4A33-4A10-BA25-55C8A073F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</cp:revision>
  <dcterms:created xsi:type="dcterms:W3CDTF">2024-08-16T12:51:55Z</dcterms:created>
  <dcterms:modified xsi:type="dcterms:W3CDTF">2024-09-08T13:06:11Z</dcterms:modified>
</cp:coreProperties>
</file>