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08302A79-69B8-424D-84F5-E2876C9A4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DELL</cp:lastModifiedBy>
  <cp:revision>1</cp:revision>
  <dcterms:created xsi:type="dcterms:W3CDTF">2024-08-17T11:38:35Z</dcterms:created>
  <dcterms:modified xsi:type="dcterms:W3CDTF">2024-09-08T13:06:27Z</dcterms:modified>
</cp:coreProperties>
</file>