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F4E681D8-7C85-4D01-A791-040814169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/>
  <cp:lastModifiedBy>DELL</cp:lastModifiedBy>
  <cp:revision>2</cp:revision>
  <dcterms:created xsi:type="dcterms:W3CDTF">2024-08-15T10:52:37Z</dcterms:created>
  <dcterms:modified xsi:type="dcterms:W3CDTF">2024-09-08T13:05:56Z</dcterms:modified>
</cp:coreProperties>
</file>