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57E9F1A-C209-44D2-9E3A-B93733EF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</cp:revision>
  <dcterms:created xsi:type="dcterms:W3CDTF">2024-08-17T17:05:49Z</dcterms:created>
  <dcterms:modified xsi:type="dcterms:W3CDTF">2024-09-08T13:06:42Z</dcterms:modified>
</cp:coreProperties>
</file>