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f390ee010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f390ee010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matplotlib.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tensorflow.org/datasets/catalog/mnist" TargetMode="External"/><Relationship Id="rId5" Type="http://schemas.openxmlformats.org/officeDocument/2006/relationships/hyperlink" Target="https://pandas.pydata.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162075" y="202305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328988" y="22586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2215350" y="1984362"/>
            <a:ext cx="8719200" cy="19869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BALASAKTHI A</a:t>
            </a:r>
            <a:endParaRPr dirty="0"/>
          </a:p>
          <a:p>
            <a:pPr marL="3213735" lvl="0" indent="0" algn="l" rtl="0">
              <a:lnSpc>
                <a:spcPct val="100000"/>
              </a:lnSpc>
              <a:spcBef>
                <a:spcPts val="0"/>
              </a:spcBef>
              <a:spcAft>
                <a:spcPts val="0"/>
              </a:spcAft>
              <a:buNone/>
            </a:pPr>
            <a:r>
              <a:rPr lang="en-US" dirty="0"/>
              <a:t>71772118105</a:t>
            </a:r>
            <a:endParaRPr dirty="0"/>
          </a:p>
          <a:p>
            <a:pPr marL="3213735" lvl="0" indent="0" algn="l" rtl="0">
              <a:lnSpc>
                <a:spcPct val="100000"/>
              </a:lnSpc>
              <a:spcBef>
                <a:spcPts val="0"/>
              </a:spcBef>
              <a:spcAft>
                <a:spcPts val="0"/>
              </a:spcAft>
              <a:buNone/>
            </a:pPr>
            <a:r>
              <a:rPr lang="en-US" dirty="0"/>
              <a:t>Govt. College of Technology </a:t>
            </a:r>
            <a:endParaRPr dirty="0"/>
          </a:p>
          <a:p>
            <a:pPr marL="3213735" lvl="0" indent="0" algn="l" rtl="0">
              <a:lnSpc>
                <a:spcPct val="100000"/>
              </a:lnSpc>
              <a:spcBef>
                <a:spcPts val="0"/>
              </a:spcBef>
              <a:spcAft>
                <a:spcPts val="0"/>
              </a:spcAft>
              <a:buNone/>
            </a:pPr>
            <a:r>
              <a:rPr lang="en-US" dirty="0"/>
              <a:t>Coimbatore</a:t>
            </a:r>
            <a:endParaRPr dirty="0"/>
          </a:p>
        </p:txBody>
      </p:sp>
      <p:sp>
        <p:nvSpPr>
          <p:cNvPr id="59" name="Google Shape;59;p7"/>
          <p:cNvSpPr txBox="1"/>
          <p:nvPr/>
        </p:nvSpPr>
        <p:spPr>
          <a:xfrm>
            <a:off x="1329482" y="4081898"/>
            <a:ext cx="10099500" cy="382156"/>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b="1" dirty="0">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REFERENCES</a:t>
            </a:r>
            <a:endParaRPr/>
          </a:p>
        </p:txBody>
      </p:sp>
      <p:sp>
        <p:nvSpPr>
          <p:cNvPr id="195" name="Google Shape;195;p16"/>
          <p:cNvSpPr txBox="1"/>
          <p:nvPr/>
        </p:nvSpPr>
        <p:spPr>
          <a:xfrm>
            <a:off x="880675" y="1480275"/>
            <a:ext cx="7607400" cy="329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3"/>
              </a:rPr>
              <a:t>https://www.tensorflow.org/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4"/>
              </a:rPr>
              <a:t>https://numpy.org/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5"/>
              </a:rPr>
              <a:t>https://pandas.pydata.org/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6"/>
              </a:rPr>
              <a:t>https://www.tensorflow.org/datasets/catalog/mnist</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7"/>
              </a:rPr>
              <a:t>https://matplotlib.org/</a:t>
            </a:r>
            <a:endParaRPr sz="22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txBox="1">
            <a:spLocks noGrp="1"/>
          </p:cNvSpPr>
          <p:nvPr>
            <p:ph type="title"/>
          </p:nvPr>
        </p:nvSpPr>
        <p:spPr>
          <a:xfrm>
            <a:off x="739774" y="829627"/>
            <a:ext cx="9334668" cy="263276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Handwritten Digit Generation</a:t>
            </a:r>
            <a:br>
              <a:rPr lang="en-US" sz="4250" dirty="0"/>
            </a:br>
            <a:r>
              <a:rPr lang="en-US" sz="4250" dirty="0"/>
              <a:t>with </a:t>
            </a:r>
            <a:br>
              <a:rPr lang="en-US" sz="4250" dirty="0"/>
            </a:br>
            <a:r>
              <a:rPr lang="en-US" sz="4250" dirty="0"/>
              <a:t>Generative Adversarial Network (GAN)</a:t>
            </a:r>
            <a:endParaRPr sz="4250" dirty="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p:nvPr/>
        </p:nvSpPr>
        <p:spPr>
          <a:xfrm>
            <a:off x="0" y="238"/>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9"/>
          <p:cNvSpPr txBox="1">
            <a:spLocks noGrp="1"/>
          </p:cNvSpPr>
          <p:nvPr>
            <p:ph type="title"/>
          </p:nvPr>
        </p:nvSpPr>
        <p:spPr>
          <a:xfrm>
            <a:off x="739775" y="445400"/>
            <a:ext cx="35886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OUTLINE</a:t>
            </a:r>
            <a:endParaRPr/>
          </a:p>
        </p:txBody>
      </p:sp>
      <p:sp>
        <p:nvSpPr>
          <p:cNvPr id="112" name="Google Shape;112;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9"/>
          <p:cNvSpPr txBox="1"/>
          <p:nvPr/>
        </p:nvSpPr>
        <p:spPr>
          <a:xfrm>
            <a:off x="1757600" y="1292900"/>
            <a:ext cx="4875600" cy="23868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Problem Statement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Project Overview</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End Users</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Proposed Solution</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Algorithm and Modeling</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Result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References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914400" y="2819400"/>
            <a:ext cx="5943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develop a Generative Adversarial Network (GAN) to generate realistic handwritten digits resembling those from the MNIST dataset.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1143000" y="2057400"/>
            <a:ext cx="6172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txBox="1">
            <a:spLocks noGrp="1"/>
          </p:cNvSpPr>
          <p:nvPr>
            <p:ph type="title"/>
          </p:nvPr>
        </p:nvSpPr>
        <p:spPr>
          <a:xfrm>
            <a:off x="699300" y="537025"/>
            <a:ext cx="63111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1066800" y="1524000"/>
            <a:ext cx="7086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1.Researchers and Developers: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Utilize the code as a foundation for exploring GAN architectures and developing advanced image generation techniques.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2.Educators and Students: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3.AI Enthusiasts and Hobbyists: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Engage with the code to gain insights into GANs and experiment with generating digit images as a hobby or for personal learning.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4.Industry Professionals: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txBox="1">
            <a:spLocks noGrp="1"/>
          </p:cNvSpPr>
          <p:nvPr>
            <p:ph type="title"/>
          </p:nvPr>
        </p:nvSpPr>
        <p:spPr>
          <a:xfrm>
            <a:off x="676275" y="520836"/>
            <a:ext cx="9763200"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400" dirty="0"/>
              <a:t>PROPOSED SOLUTION </a:t>
            </a:r>
            <a:endParaRPr sz="4400" dirty="0"/>
          </a:p>
        </p:txBody>
      </p:sp>
      <p:pic>
        <p:nvPicPr>
          <p:cNvPr id="163" name="Google Shape;163;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2971800" y="1676400"/>
            <a:ext cx="6705600" cy="397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Solution: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Value Proposition: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5" name="Google Shape;175;p1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6" name="Google Shape;176;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7" name="Google Shape;177;p14"/>
          <p:cNvSpPr txBox="1"/>
          <p:nvPr/>
        </p:nvSpPr>
        <p:spPr>
          <a:xfrm>
            <a:off x="739775" y="367350"/>
            <a:ext cx="8985000"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a:solidFill>
                  <a:schemeClr val="dk1"/>
                </a:solidFill>
                <a:latin typeface="Trebuchet MS"/>
                <a:ea typeface="Trebuchet MS"/>
                <a:cs typeface="Trebuchet MS"/>
                <a:sym typeface="Trebuchet MS"/>
              </a:rPr>
              <a:t>MODELLING</a:t>
            </a:r>
            <a:endParaRPr sz="4800" dirty="0">
              <a:solidFill>
                <a:schemeClr val="dk1"/>
              </a:solidFill>
              <a:latin typeface="Trebuchet MS"/>
              <a:ea typeface="Trebuchet MS"/>
              <a:cs typeface="Trebuchet MS"/>
              <a:sym typeface="Trebuchet MS"/>
            </a:endParaRPr>
          </a:p>
        </p:txBody>
      </p:sp>
      <p:sp>
        <p:nvSpPr>
          <p:cNvPr id="178" name="Google Shape;178;p14"/>
          <p:cNvSpPr txBox="1"/>
          <p:nvPr/>
        </p:nvSpPr>
        <p:spPr>
          <a:xfrm>
            <a:off x="739775" y="1457800"/>
            <a:ext cx="8305800" cy="369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1.Generator: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100-dimensional random noise.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Two dense layers with LeakyReLU activation, followed by batch normalization, and a final dense layer with tanh activation producing a 28x28x1 image.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2.Discriminator: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28x28x1 image.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Flatten layer, followed by two dense layers with LeakyReLU activation, and a final dense layer with sigmoid activation producing a binary classification (real/fake).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7" name="Google Shape;187;p15"/>
          <p:cNvSpPr txBox="1">
            <a:spLocks noGrp="1"/>
          </p:cNvSpPr>
          <p:nvPr>
            <p:ph type="title"/>
          </p:nvPr>
        </p:nvSpPr>
        <p:spPr>
          <a:xfrm>
            <a:off x="755322" y="385450"/>
            <a:ext cx="34419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88" name="Google Shape;188;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pic>
        <p:nvPicPr>
          <p:cNvPr id="189" name="Google Shape;189;p15"/>
          <p:cNvPicPr preferRelativeResize="0"/>
          <p:nvPr/>
        </p:nvPicPr>
        <p:blipFill rotWithShape="1">
          <a:blip r:embed="rId4">
            <a:alphaModFix/>
          </a:blip>
          <a:srcRect/>
          <a:stretch/>
        </p:blipFill>
        <p:spPr>
          <a:xfrm>
            <a:off x="2118015" y="2960329"/>
            <a:ext cx="7955969" cy="9373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BALASAKTHI A 71772118105 Govt. College of Technology  Coimbatore</vt:lpstr>
      <vt:lpstr>Handwritten Digit Generation with  Generative Adversarial Network (GAN)</vt:lpstr>
      <vt:lpstr>OUTLINE</vt:lpstr>
      <vt:lpstr>PROBLEM STATEMENT</vt:lpstr>
      <vt:lpstr>PROJECT OVERVIEW</vt:lpstr>
      <vt:lpstr>END USERS</vt:lpstr>
      <vt:lpstr>PROPOSED SOLUTION </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BALASAKTHI A 71772118105 Govt. College of Technology  Coimbatore</dc:title>
  <cp:lastModifiedBy>Balasakthi Arul</cp:lastModifiedBy>
  <cp:revision>1</cp:revision>
  <dcterms:modified xsi:type="dcterms:W3CDTF">2024-04-24T15:36:44Z</dcterms:modified>
</cp:coreProperties>
</file>