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78" y="1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100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BALA SANKAR G</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134600" y="53412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29800" y="589697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5819775"/>
            <a:ext cx="8820150" cy="632224"/>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smtClean="0">
                <a:solidFill>
                  <a:srgbClr val="006FC0"/>
                </a:solidFill>
                <a:uFill>
                  <a:solidFill>
                    <a:srgbClr val="006FC0"/>
                  </a:solidFill>
                </a:uFill>
                <a:latin typeface="Trebuchet MS"/>
                <a:cs typeface="Trebuchet MS"/>
              </a:rPr>
              <a:t>https://colab.research.google.com/drive/1qQAublXUsMJWoXhhdCmYRCN7waiwy-Xs?usp=sharing</a:t>
            </a:r>
            <a:endParaRPr sz="2000" dirty="0">
              <a:latin typeface="Trebuchet MS"/>
              <a:cs typeface="Trebuchet MS"/>
            </a:endParaRPr>
          </a:p>
        </p:txBody>
      </p:sp>
      <p:pic>
        <p:nvPicPr>
          <p:cNvPr id="10" name="Picture 9"/>
          <p:cNvPicPr>
            <a:picLocks noChangeAspect="1"/>
          </p:cNvPicPr>
          <p:nvPr/>
        </p:nvPicPr>
        <p:blipFill>
          <a:blip r:embed="rId3"/>
          <a:stretch>
            <a:fillRect/>
          </a:stretch>
        </p:blipFill>
        <p:spPr>
          <a:xfrm>
            <a:off x="812562" y="1244664"/>
            <a:ext cx="3426936" cy="1651008"/>
          </a:xfrm>
          <a:prstGeom prst="rect">
            <a:avLst/>
          </a:prstGeom>
        </p:spPr>
      </p:pic>
      <p:pic>
        <p:nvPicPr>
          <p:cNvPr id="11" name="Picture 10"/>
          <p:cNvPicPr>
            <a:picLocks noChangeAspect="1"/>
          </p:cNvPicPr>
          <p:nvPr/>
        </p:nvPicPr>
        <p:blipFill>
          <a:blip r:embed="rId4"/>
          <a:stretch>
            <a:fillRect/>
          </a:stretch>
        </p:blipFill>
        <p:spPr>
          <a:xfrm>
            <a:off x="4383624" y="1224581"/>
            <a:ext cx="4848858" cy="828746"/>
          </a:xfrm>
          <a:prstGeom prst="rect">
            <a:avLst/>
          </a:prstGeom>
        </p:spPr>
      </p:pic>
      <p:pic>
        <p:nvPicPr>
          <p:cNvPr id="12" name="Picture 11"/>
          <p:cNvPicPr>
            <a:picLocks noChangeAspect="1"/>
          </p:cNvPicPr>
          <p:nvPr/>
        </p:nvPicPr>
        <p:blipFill>
          <a:blip r:embed="rId5"/>
          <a:stretch>
            <a:fillRect/>
          </a:stretch>
        </p:blipFill>
        <p:spPr>
          <a:xfrm>
            <a:off x="4443355" y="2601868"/>
            <a:ext cx="4680262" cy="29933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p:cNvSpPr/>
          <p:nvPr/>
        </p:nvSpPr>
        <p:spPr>
          <a:xfrm>
            <a:off x="1153182" y="2152768"/>
            <a:ext cx="7984622" cy="461665"/>
          </a:xfrm>
          <a:prstGeom prst="rect">
            <a:avLst/>
          </a:prstGeom>
        </p:spPr>
        <p:txBody>
          <a:bodyPr wrap="none">
            <a:spAutoFit/>
          </a:bodyPr>
          <a:lstStyle/>
          <a:p>
            <a:pPr algn="just"/>
            <a:r>
              <a:rPr lang="en-US" sz="2400" dirty="0" smtClean="0"/>
              <a:t>Spam or Ham Message Detection Using NLP with Vectorization</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2551022" y="1758613"/>
            <a:ext cx="4742132" cy="2893100"/>
          </a:xfrm>
          <a:prstGeom prst="rect">
            <a:avLst/>
          </a:prstGeom>
        </p:spPr>
        <p:txBody>
          <a:bodyPr wrap="none">
            <a:spAutoFit/>
          </a:bodyPr>
          <a:lstStyle/>
          <a:p>
            <a:r>
              <a:rPr lang="en-US" sz="2600" dirty="0" smtClean="0"/>
              <a:t>Problem Statement</a:t>
            </a:r>
          </a:p>
          <a:p>
            <a:r>
              <a:rPr lang="en-US" sz="2600" dirty="0" smtClean="0"/>
              <a:t>Project Overview</a:t>
            </a:r>
          </a:p>
          <a:p>
            <a:r>
              <a:rPr lang="en-US" sz="2600" dirty="0" smtClean="0"/>
              <a:t>Who are the end users?</a:t>
            </a:r>
          </a:p>
          <a:p>
            <a:r>
              <a:rPr lang="en-US" sz="2600" dirty="0" smtClean="0"/>
              <a:t>Solution and its Value Proposition</a:t>
            </a:r>
          </a:p>
          <a:p>
            <a:pPr algn="just"/>
            <a:r>
              <a:rPr lang="en-US" sz="2600" dirty="0" smtClean="0"/>
              <a:t>The WOW in my solution</a:t>
            </a:r>
          </a:p>
          <a:p>
            <a:r>
              <a:rPr lang="en-US" sz="2600" dirty="0" smtClean="0"/>
              <a:t>Modelling</a:t>
            </a:r>
          </a:p>
          <a:p>
            <a:r>
              <a:rPr lang="en-US" sz="2600" dirty="0" smtClean="0"/>
              <a:t>Results</a:t>
            </a:r>
            <a:endParaRPr lang="en-IN"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834072" y="2286000"/>
            <a:ext cx="7157403" cy="1323439"/>
          </a:xfrm>
          <a:prstGeom prst="rect">
            <a:avLst/>
          </a:prstGeom>
        </p:spPr>
        <p:txBody>
          <a:bodyPr wrap="square">
            <a:spAutoFit/>
          </a:bodyPr>
          <a:lstStyle/>
          <a:p>
            <a:pPr algn="just"/>
            <a:r>
              <a:rPr lang="en-US" sz="2000" dirty="0" smtClean="0"/>
              <a:t>Develop a Deep learning and machine learning model to classify messages as either 'spam' or 'ham' (non-spam). The model should be trained on a dataset of labeled messages, where each message is associated with a label indicating whether it is spam or not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11"/>
          <p:cNvSpPr/>
          <p:nvPr/>
        </p:nvSpPr>
        <p:spPr>
          <a:xfrm>
            <a:off x="739775" y="2209800"/>
            <a:ext cx="7918450" cy="1631216"/>
          </a:xfrm>
          <a:prstGeom prst="rect">
            <a:avLst/>
          </a:prstGeom>
        </p:spPr>
        <p:txBody>
          <a:bodyPr wrap="square">
            <a:spAutoFit/>
          </a:bodyPr>
          <a:lstStyle/>
          <a:p>
            <a:pPr algn="just"/>
            <a:r>
              <a:rPr lang="en-US" sz="2000" dirty="0" smtClean="0"/>
              <a:t>The model should use a Support Vector Machine (SVM) classifier with a linear kernel. Text data is </a:t>
            </a:r>
            <a:r>
              <a:rPr lang="en-US" sz="2000" dirty="0" err="1" smtClean="0"/>
              <a:t>vectorized</a:t>
            </a:r>
            <a:r>
              <a:rPr lang="en-US" sz="2000" dirty="0" smtClean="0"/>
              <a:t> using TF-IDF (Term Frequency-Inverse Document Frequency) representation. Performance metrics such as accuracy, precision, recall, F1 score, and confusion matrix are computed to evaluate the effectiveness of the classifier.</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858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739775" y="1887438"/>
            <a:ext cx="7927531" cy="4093428"/>
          </a:xfrm>
          <a:prstGeom prst="rect">
            <a:avLst/>
          </a:prstGeom>
        </p:spPr>
        <p:txBody>
          <a:bodyPr wrap="square">
            <a:spAutoFit/>
          </a:bodyPr>
          <a:lstStyle/>
          <a:p>
            <a:pPr algn="just"/>
            <a:r>
              <a:rPr lang="en-US" sz="2000" dirty="0" smtClean="0"/>
              <a:t>Individual Users: Everyday email and messaging users who want to protect themselves from spam and ensure that their communication channels remain efficient and secure.</a:t>
            </a:r>
          </a:p>
          <a:p>
            <a:pPr algn="just"/>
            <a:endParaRPr lang="en-US" sz="2000" dirty="0" smtClean="0"/>
          </a:p>
          <a:p>
            <a:pPr algn="just"/>
            <a:r>
              <a:rPr lang="en-US" sz="2000" dirty="0" smtClean="0"/>
              <a:t>Businesses: Companies and organizations that rely on email and messaging services for communication with customers, clients, and partners. Effective spam detection helps maintain professional communication channels and protects against phishing attacks and malware.</a:t>
            </a:r>
          </a:p>
          <a:p>
            <a:pPr algn="just"/>
            <a:endParaRPr lang="en-US" sz="2000" dirty="0" smtClean="0"/>
          </a:p>
          <a:p>
            <a:pPr algn="just"/>
            <a:r>
              <a:rPr lang="en-US" sz="2000" dirty="0" smtClean="0"/>
              <a:t>Email Service Providers: Providers of email services, such as Gmail, Outlook, and Yahoo Mail, can integrate spam detection systems into their platforms to offer users enhanced email filtering capabilities.</a:t>
            </a:r>
          </a:p>
          <a:p>
            <a:pPr algn="just"/>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092690"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46501"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10"/>
          <p:cNvSpPr/>
          <p:nvPr/>
        </p:nvSpPr>
        <p:spPr>
          <a:xfrm>
            <a:off x="2783305" y="1535862"/>
            <a:ext cx="7477692" cy="4247317"/>
          </a:xfrm>
          <a:prstGeom prst="rect">
            <a:avLst/>
          </a:prstGeom>
        </p:spPr>
        <p:txBody>
          <a:bodyPr wrap="square">
            <a:spAutoFit/>
          </a:bodyPr>
          <a:lstStyle/>
          <a:p>
            <a:pPr algn="just"/>
            <a:r>
              <a:rPr lang="en-US" dirty="0" smtClean="0"/>
              <a:t>Enhanced Security: The spam detection system offers users robust protection against spam emails and messages, reducing the risk of falling victim to phishing attacks, malware distribution, and other cyber threats.</a:t>
            </a:r>
          </a:p>
          <a:p>
            <a:pPr algn="just"/>
            <a:endParaRPr lang="en-US" dirty="0" smtClean="0"/>
          </a:p>
          <a:p>
            <a:pPr algn="just"/>
            <a:r>
              <a:rPr lang="en-US" dirty="0" smtClean="0"/>
              <a:t>Time Savings: By automatically filtering out spam messages, the system saves users time and effort that would otherwise be spent manually sorting through unwanted emails and messages.</a:t>
            </a:r>
          </a:p>
          <a:p>
            <a:pPr algn="just"/>
            <a:endParaRPr lang="en-US" dirty="0" smtClean="0"/>
          </a:p>
          <a:p>
            <a:pPr algn="just"/>
            <a:r>
              <a:rPr lang="en-US" dirty="0" smtClean="0"/>
              <a:t>Improved Productivity: Users can focus on important tasks without being distracted by spam, leading to increased productivity and efficiency in their daily communication workflows.</a:t>
            </a:r>
          </a:p>
          <a:p>
            <a:pPr algn="just"/>
            <a:endParaRPr lang="en-US" dirty="0" smtClean="0"/>
          </a:p>
          <a:p>
            <a:pPr algn="just"/>
            <a:r>
              <a:rPr lang="en-US" dirty="0" smtClean="0"/>
              <a:t>Customizable Filtering: The system allows users to customize spam filtering settings based on their preferences and requirements, providing flexibility to adapt to different spam detection needs.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55721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10092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25025"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Rectangle 9"/>
          <p:cNvSpPr/>
          <p:nvPr/>
        </p:nvSpPr>
        <p:spPr>
          <a:xfrm>
            <a:off x="2329990" y="1524000"/>
            <a:ext cx="7227220" cy="4801314"/>
          </a:xfrm>
          <a:prstGeom prst="rect">
            <a:avLst/>
          </a:prstGeom>
        </p:spPr>
        <p:txBody>
          <a:bodyPr wrap="square">
            <a:spAutoFit/>
          </a:bodyPr>
          <a:lstStyle/>
          <a:p>
            <a:pPr algn="just"/>
            <a:r>
              <a:rPr lang="en-US" dirty="0" smtClean="0"/>
              <a:t>The “WOW" factor in our spam detection solution lies in its ability to seamlessly blend advanced machine learning techniques with user-centric features, delivering a comprehensive and intuitive solution to combat spam. Here's what makes our solution stand out:</a:t>
            </a:r>
          </a:p>
          <a:p>
            <a:pPr algn="just"/>
            <a:endParaRPr lang="en-US" dirty="0" smtClean="0"/>
          </a:p>
          <a:p>
            <a:pPr algn="just"/>
            <a:r>
              <a:rPr lang="en-US" dirty="0" smtClean="0"/>
              <a:t>High Accuracy: Our system achieves exceptional accuracy in distinguishing spam from legitimate messages, thanks to the utilization of cutting-edge machine learning algorithms and sophisticated text analysis techniques. Users can trust that their communication channels are effectively protected against spam.</a:t>
            </a:r>
          </a:p>
          <a:p>
            <a:pPr algn="just"/>
            <a:endParaRPr lang="en-US" dirty="0" smtClean="0"/>
          </a:p>
          <a:p>
            <a:pPr algn="just"/>
            <a:r>
              <a:rPr lang="en-US" dirty="0" smtClean="0"/>
              <a:t>Customization: Unlike one-size-fits-all spam filters, our solution empowers users with customizable filtering options. Whether it's adjusting sensitivity levels or specifying personalized filtering rules, users have the flexibility to tailor the spam detection system to their unique preferences and requirements.</a:t>
            </a:r>
          </a:p>
          <a:p>
            <a:pPr algn="just"/>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39000" y="1283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Rectangle 11"/>
          <p:cNvSpPr/>
          <p:nvPr/>
        </p:nvSpPr>
        <p:spPr>
          <a:xfrm>
            <a:off x="914400" y="1986724"/>
            <a:ext cx="7924800" cy="3970318"/>
          </a:xfrm>
          <a:prstGeom prst="rect">
            <a:avLst/>
          </a:prstGeom>
        </p:spPr>
        <p:txBody>
          <a:bodyPr wrap="square">
            <a:spAutoFit/>
          </a:bodyPr>
          <a:lstStyle/>
          <a:p>
            <a:pPr algn="just"/>
            <a:r>
              <a:rPr lang="en-US" b="1" dirty="0" smtClean="0"/>
              <a:t>Prepare Data: </a:t>
            </a:r>
            <a:r>
              <a:rPr lang="en-US" dirty="0" smtClean="0"/>
              <a:t>Clean the dataset.</a:t>
            </a:r>
          </a:p>
          <a:p>
            <a:pPr algn="just"/>
            <a:r>
              <a:rPr lang="en-US" b="1" dirty="0" smtClean="0"/>
              <a:t>Extract Features</a:t>
            </a:r>
            <a:r>
              <a:rPr lang="en-US" dirty="0" smtClean="0"/>
              <a:t>: Use TF-IDF to turn the text data into numbers that the computer can understand. This helps capture the importance of words in each message and includes the click count feature.</a:t>
            </a:r>
          </a:p>
          <a:p>
            <a:pPr algn="just"/>
            <a:r>
              <a:rPr lang="en-US" b="1" dirty="0" smtClean="0"/>
              <a:t>Choose Model</a:t>
            </a:r>
            <a:r>
              <a:rPr lang="en-US" dirty="0" smtClean="0"/>
              <a:t>: Select a Support Vector Machine (SVM) model because it's good at classifying text data and works well with high-dimensional data like ours.</a:t>
            </a:r>
          </a:p>
          <a:p>
            <a:pPr algn="just"/>
            <a:r>
              <a:rPr lang="en-US" b="1" dirty="0" smtClean="0"/>
              <a:t>Train Model</a:t>
            </a:r>
            <a:r>
              <a:rPr lang="en-US" dirty="0" smtClean="0"/>
              <a:t>: Teach the SVM model how to distinguish between spam and ham using the labeled training data.</a:t>
            </a:r>
          </a:p>
          <a:p>
            <a:pPr algn="just"/>
            <a:r>
              <a:rPr lang="en-US" b="1" dirty="0" smtClean="0"/>
              <a:t>Evaluate Model</a:t>
            </a:r>
            <a:r>
              <a:rPr lang="en-US" dirty="0" smtClean="0"/>
              <a:t>: Test the trained model on a separate set of data to see how well it can predict whether a message is spam or ham. We'll look at metrics like accuracy, precision, recall, and F1-score.</a:t>
            </a:r>
          </a:p>
          <a:p>
            <a:pPr algn="just"/>
            <a:r>
              <a:rPr lang="en-US" b="1" dirty="0" smtClean="0"/>
              <a:t>Deploy Model</a:t>
            </a:r>
            <a:r>
              <a:rPr lang="en-US" dirty="0" smtClean="0"/>
              <a:t>: Once we're happy with the model's performance, we can put it into action in a real-world setting where it can automatically classify messages as spam or ham</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725</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BALA SANKAR G</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 SANKAR G</dc:title>
  <dc:creator>Administrator</dc:creator>
  <cp:lastModifiedBy>Administrator</cp:lastModifiedBy>
  <cp:revision>5</cp:revision>
  <dcterms:created xsi:type="dcterms:W3CDTF">2024-04-05T09:37:31Z</dcterms:created>
  <dcterms:modified xsi:type="dcterms:W3CDTF">2024-04-05T10:13:53Z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