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420b61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420b61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420b61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420b61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420b61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420b61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e2f8c10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e2f8c10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e2f8c10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e2f8c10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e2f8c10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e2f8c10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420b6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420b6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2f8c10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2f8c10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420b61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420b61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420b61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420b6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420b61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420b61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5650"/>
            <a:ext cx="85206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Predicting Crop Production Based on Agricultural Data using Machine Learning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12925"/>
            <a:ext cx="85206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rop Production Using Machine Learn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1825"/>
            <a:ext cx="8520600" cy="39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00800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Prediction Results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•📍 Predicts future crop production for selected year.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•📈 Visualized with trend lines + red forecast marker.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•✅ Exportable CSV with prediction notes.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📊 Model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4062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Roboto"/>
                <a:ea typeface="Roboto"/>
                <a:cs typeface="Roboto"/>
                <a:sym typeface="Roboto"/>
              </a:rPr>
              <a:t>Actionable Insights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•📍 Yield Efficiency &amp; Production Efficiency metrics.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•🌾 Identify best crops for land allocation.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•💧 Maximize water/resource use efficiency.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•📤 Download summary CSV for offline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65425"/>
            <a:ext cx="852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•📌 Data science improves crop forecasting accuracy.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•✅ Enables smarter decisions for farmers &amp; planners.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•📈 Model predictions align with historical trends.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•🚀 Expandable with weather, soil &amp; satellite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1F23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Agriculture is a key contributor to the economy, and accurately predicting crop production is essential for improving planning and decision-making. This project aims to develop a regression model that forecasts crop production (in tons) based on agricultural factors such as area harvested (in hectares), yield (in kg/ha), and the year, for various crops grown in a specific region.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Overview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F2328"/>
                </a:solidFill>
                <a:highlight>
                  <a:srgbClr val="FFFFFF"/>
                </a:highlight>
              </a:rPr>
              <a:t>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his regression-focused machine learning project forecasts crop production for different crops across regions and years. It supports data-driven decisions in agricultural planning and supply chain optimization.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Domain : Agriculture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Goal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Predict total crop production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Input Features: Area harvested(hectares), Yield(kg/ha), Year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Output   : Crop production (in tons)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By analyzing historical data for various crops in a specific region, the model supports better planning and decision-making in agriculture.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Roboto"/>
              <a:buChar char="●"/>
            </a:pPr>
            <a:r>
              <a:rPr lang="en-GB" sz="2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agricultural datasets</a:t>
            </a:r>
            <a:endParaRPr sz="2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Roboto"/>
              <a:buChar char="●"/>
            </a:pPr>
            <a:r>
              <a:rPr lang="en-GB" sz="2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key features affecting crop yield</a:t>
            </a:r>
            <a:endParaRPr sz="2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Roboto"/>
              <a:buChar char="●"/>
            </a:pPr>
            <a:r>
              <a:rPr lang="en-GB" sz="2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and test predictive models</a:t>
            </a:r>
            <a:endParaRPr sz="2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Roboto"/>
              <a:buChar char="●"/>
            </a:pPr>
            <a:r>
              <a:rPr lang="en-GB" sz="2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strategic planning with actionable insights</a:t>
            </a:r>
            <a:endParaRPr sz="2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Overview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•📁 Source: FAOSTAT data (Excel format).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•🧩 Fields: Country, Year, Crop, Element, Value.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•📆 Time span: Multiple years (e.g., 2000–2020).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•🔢 Records: 50,000+ entries across crops and regions.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654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Approaches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6702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Data Cleaning and Preprocessing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Exploratory Data Analysis (EDA)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Analyze Crop Distribution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Temporal Analysis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Environmental Relationships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Input-Output Relationships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Comparative Analysis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Productivity Analysis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Outliers and Anomalies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Task -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Predicting Production (Production, measured in tons)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Data Cleaning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&amp; Preprocessing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•🧹 Removed duplicates and handled missing values.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•🔠 Encoded categorical features (Crop, Region).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•🔢 Converted 'Year' and 'Value' to numeric types.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•⚙️ Created new features like Yield Efficiency.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5567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•📈 Crop trends over years using line plots.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•🌍 Region-wise and crop-wise summaries.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•🔍 Identified top crops and producers.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•📊 Correlation: Area harvested ↔️ Production.</a:t>
            </a:r>
            <a:endParaRPr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54800"/>
            <a:ext cx="8520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•🔍 Models: Linear Regression, Ridge, Random Forest.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•🧠 Input Feature: Year; Target: Production.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•📊 Evaluated using R², MAE, and RMSE.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•💡 Used Random Forest for best performance.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