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0"/>
  </p:notesMasterIdLst>
  <p:handoutMasterIdLst>
    <p:handoutMasterId r:id="rId11"/>
  </p:handoutMasterIdLst>
  <p:sldIdLst>
    <p:sldId id="269" r:id="rId2"/>
    <p:sldId id="300" r:id="rId3"/>
    <p:sldId id="270" r:id="rId4"/>
    <p:sldId id="271" r:id="rId5"/>
    <p:sldId id="272" r:id="rId6"/>
    <p:sldId id="299" r:id="rId7"/>
    <p:sldId id="301" r:id="rId8"/>
    <p:sldId id="284" r:id="rId9"/>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i Gullimkala" initials="VG" lastIdx="1" clrIdx="0">
    <p:extLst>
      <p:ext uri="{19B8F6BF-5375-455C-9EA6-DF929625EA0E}">
        <p15:presenceInfo xmlns:p15="http://schemas.microsoft.com/office/powerpoint/2012/main" userId="faa551197651fc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94371" autoAdjust="0"/>
  </p:normalViewPr>
  <p:slideViewPr>
    <p:cSldViewPr snapToGrid="0">
      <p:cViewPr varScale="1">
        <p:scale>
          <a:sx n="78" d="100"/>
          <a:sy n="78" d="100"/>
        </p:scale>
        <p:origin x="1013" y="58"/>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9T11:34:56.606" idx="1">
    <p:pos x="7680" y="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7B28C5-9C3C-4013-81F8-00723BE420E7}"/>
              </a:ext>
            </a:extLst>
          </p:cNvPr>
          <p:cNvSpPr/>
          <p:nvPr/>
        </p:nvSpPr>
        <p:spPr>
          <a:xfrm>
            <a:off x="1014045" y="1007000"/>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2055641" y="2645053"/>
            <a:ext cx="8219575" cy="1218282"/>
          </a:xfrm>
          <a:prstGeom prst="rect">
            <a:avLst/>
          </a:prstGeom>
          <a:noFill/>
          <a:ln>
            <a:noFill/>
          </a:ln>
        </p:spPr>
        <p:txBody>
          <a:bodyPr wrap="square" lIns="0" tIns="0" rIns="0" bIns="0" rtlCol="0" anchor="ctr" anchorCtr="0">
            <a:spAutoFit/>
          </a:bodyPr>
          <a:lstStyle/>
          <a:p>
            <a:pPr>
              <a:lnSpc>
                <a:spcPts val="9500"/>
              </a:lnSpc>
            </a:pP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Developer Track</a:t>
            </a:r>
          </a:p>
        </p:txBody>
      </p:sp>
      <p:pic>
        <p:nvPicPr>
          <p:cNvPr id="4" name="Picture 3">
            <a:extLst>
              <a:ext uri="{FF2B5EF4-FFF2-40B4-BE49-F238E27FC236}">
                <a16:creationId xmlns:a16="http://schemas.microsoft.com/office/drawing/2014/main" id="{8A5F7776-48F3-8655-BC47-43D095E857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
        <p:nvSpPr>
          <p:cNvPr id="2" name="TextBox 1">
            <a:extLst>
              <a:ext uri="{FF2B5EF4-FFF2-40B4-BE49-F238E27FC236}">
                <a16:creationId xmlns:a16="http://schemas.microsoft.com/office/drawing/2014/main" id="{32333CDF-7B2D-B958-8259-4555BB745886}"/>
              </a:ext>
            </a:extLst>
          </p:cNvPr>
          <p:cNvSpPr txBox="1"/>
          <p:nvPr/>
        </p:nvSpPr>
        <p:spPr>
          <a:xfrm>
            <a:off x="2138789" y="3703006"/>
            <a:ext cx="2920180" cy="769441"/>
          </a:xfrm>
          <a:prstGeom prst="rect">
            <a:avLst/>
          </a:prstGeom>
          <a:noFill/>
        </p:spPr>
        <p:txBody>
          <a:bodyPr wrap="square" rtlCol="0">
            <a:spAutoFit/>
          </a:bodyPr>
          <a:lstStyle/>
          <a:p>
            <a:r>
              <a:rPr lang="en-IN" sz="4400" dirty="0">
                <a:solidFill>
                  <a:schemeClr val="tx2"/>
                </a:solidFill>
              </a:rPr>
              <a:t>#TEAM53</a:t>
            </a:r>
          </a:p>
        </p:txBody>
      </p:sp>
    </p:spTree>
    <p:extLst>
      <p:ext uri="{BB962C8B-B14F-4D97-AF65-F5344CB8AC3E}">
        <p14:creationId xmlns:p14="http://schemas.microsoft.com/office/powerpoint/2010/main" val="21523402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C50A48-A7CA-6847-63C6-93488F388A38}"/>
              </a:ext>
            </a:extLst>
          </p:cNvPr>
          <p:cNvSpPr/>
          <p:nvPr/>
        </p:nvSpPr>
        <p:spPr>
          <a:xfrm>
            <a:off x="1543049" y="3277278"/>
            <a:ext cx="2560319" cy="970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Bala Sundar </a:t>
            </a:r>
          </a:p>
          <a:p>
            <a:pPr algn="ctr"/>
            <a:r>
              <a:rPr lang="en-ID" dirty="0"/>
              <a:t>(FSD)</a:t>
            </a:r>
          </a:p>
        </p:txBody>
      </p:sp>
      <p:sp>
        <p:nvSpPr>
          <p:cNvPr id="4" name="Rectangle 3">
            <a:extLst>
              <a:ext uri="{FF2B5EF4-FFF2-40B4-BE49-F238E27FC236}">
                <a16:creationId xmlns:a16="http://schemas.microsoft.com/office/drawing/2014/main" id="{315AC1FF-4E03-E9F6-4B2C-46E895315F70}"/>
              </a:ext>
            </a:extLst>
          </p:cNvPr>
          <p:cNvSpPr/>
          <p:nvPr/>
        </p:nvSpPr>
        <p:spPr>
          <a:xfrm>
            <a:off x="1543050" y="1632617"/>
            <a:ext cx="2560319" cy="970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err="1">
                <a:solidFill>
                  <a:schemeClr val="tx2"/>
                </a:solidFill>
              </a:rPr>
              <a:t>Phani</a:t>
            </a:r>
            <a:r>
              <a:rPr lang="en-ID" dirty="0">
                <a:solidFill>
                  <a:schemeClr val="tx2"/>
                </a:solidFill>
              </a:rPr>
              <a:t> Shankar </a:t>
            </a:r>
          </a:p>
          <a:p>
            <a:pPr algn="ctr"/>
            <a:r>
              <a:rPr lang="en-ID" dirty="0">
                <a:solidFill>
                  <a:schemeClr val="tx2"/>
                </a:solidFill>
              </a:rPr>
              <a:t>(FSD)</a:t>
            </a:r>
          </a:p>
        </p:txBody>
      </p:sp>
      <p:sp>
        <p:nvSpPr>
          <p:cNvPr id="5" name="Rectangle 4">
            <a:extLst>
              <a:ext uri="{FF2B5EF4-FFF2-40B4-BE49-F238E27FC236}">
                <a16:creationId xmlns:a16="http://schemas.microsoft.com/office/drawing/2014/main" id="{E7C75637-0008-50B8-88E5-56F91AF1C00C}"/>
              </a:ext>
            </a:extLst>
          </p:cNvPr>
          <p:cNvSpPr/>
          <p:nvPr/>
        </p:nvSpPr>
        <p:spPr>
          <a:xfrm>
            <a:off x="1543050" y="4826690"/>
            <a:ext cx="2560319" cy="970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2"/>
                </a:solidFill>
              </a:rPr>
              <a:t>Shaik Anwar </a:t>
            </a:r>
          </a:p>
          <a:p>
            <a:pPr algn="ctr"/>
            <a:r>
              <a:rPr lang="en-ID" dirty="0">
                <a:solidFill>
                  <a:schemeClr val="tx2"/>
                </a:solidFill>
              </a:rPr>
              <a:t>(FSD)</a:t>
            </a:r>
          </a:p>
        </p:txBody>
      </p:sp>
      <p:sp>
        <p:nvSpPr>
          <p:cNvPr id="6" name="Rectangle 5">
            <a:extLst>
              <a:ext uri="{FF2B5EF4-FFF2-40B4-BE49-F238E27FC236}">
                <a16:creationId xmlns:a16="http://schemas.microsoft.com/office/drawing/2014/main" id="{C626696F-4A6B-CB78-C50C-1269A8F658EB}"/>
              </a:ext>
            </a:extLst>
          </p:cNvPr>
          <p:cNvSpPr/>
          <p:nvPr/>
        </p:nvSpPr>
        <p:spPr>
          <a:xfrm>
            <a:off x="7667623" y="3277278"/>
            <a:ext cx="2560319" cy="970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2"/>
                </a:solidFill>
              </a:rPr>
              <a:t>Satyanarayana</a:t>
            </a:r>
          </a:p>
          <a:p>
            <a:pPr algn="ctr"/>
            <a:r>
              <a:rPr lang="en-ID" dirty="0">
                <a:solidFill>
                  <a:schemeClr val="tx2"/>
                </a:solidFill>
              </a:rPr>
              <a:t>(Azure + DevOps) </a:t>
            </a:r>
          </a:p>
        </p:txBody>
      </p:sp>
      <p:sp>
        <p:nvSpPr>
          <p:cNvPr id="7" name="Rectangle 6">
            <a:extLst>
              <a:ext uri="{FF2B5EF4-FFF2-40B4-BE49-F238E27FC236}">
                <a16:creationId xmlns:a16="http://schemas.microsoft.com/office/drawing/2014/main" id="{5C71082C-4044-60D3-0C8B-416161E68C02}"/>
              </a:ext>
            </a:extLst>
          </p:cNvPr>
          <p:cNvSpPr/>
          <p:nvPr/>
        </p:nvSpPr>
        <p:spPr>
          <a:xfrm>
            <a:off x="7667624" y="1681813"/>
            <a:ext cx="2560319" cy="970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Vamsi </a:t>
            </a:r>
          </a:p>
          <a:p>
            <a:pPr algn="ctr"/>
            <a:r>
              <a:rPr lang="en-ID" dirty="0"/>
              <a:t>(</a:t>
            </a:r>
            <a:r>
              <a:rPr lang="en-ID" dirty="0" err="1"/>
              <a:t>AWS+DevOps</a:t>
            </a:r>
            <a:r>
              <a:rPr lang="en-ID" dirty="0"/>
              <a:t>)</a:t>
            </a:r>
          </a:p>
        </p:txBody>
      </p:sp>
      <p:sp>
        <p:nvSpPr>
          <p:cNvPr id="8" name="Rectangle 7">
            <a:extLst>
              <a:ext uri="{FF2B5EF4-FFF2-40B4-BE49-F238E27FC236}">
                <a16:creationId xmlns:a16="http://schemas.microsoft.com/office/drawing/2014/main" id="{18FF9D14-4061-5749-A19F-CC970A56C95C}"/>
              </a:ext>
            </a:extLst>
          </p:cNvPr>
          <p:cNvSpPr/>
          <p:nvPr/>
        </p:nvSpPr>
        <p:spPr>
          <a:xfrm>
            <a:off x="7667623" y="4872743"/>
            <a:ext cx="2560319" cy="970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Murali Krishna </a:t>
            </a:r>
          </a:p>
          <a:p>
            <a:pPr algn="ctr"/>
            <a:r>
              <a:rPr lang="en-ID" dirty="0"/>
              <a:t>(FSD)</a:t>
            </a:r>
          </a:p>
        </p:txBody>
      </p:sp>
      <p:sp>
        <p:nvSpPr>
          <p:cNvPr id="9" name="TextBox 8">
            <a:extLst>
              <a:ext uri="{FF2B5EF4-FFF2-40B4-BE49-F238E27FC236}">
                <a16:creationId xmlns:a16="http://schemas.microsoft.com/office/drawing/2014/main" id="{8B2AB79B-A09B-1280-962E-8CAB6A73C076}"/>
              </a:ext>
            </a:extLst>
          </p:cNvPr>
          <p:cNvSpPr txBox="1"/>
          <p:nvPr/>
        </p:nvSpPr>
        <p:spPr>
          <a:xfrm>
            <a:off x="3559743" y="468917"/>
            <a:ext cx="5072513" cy="923330"/>
          </a:xfrm>
          <a:prstGeom prst="rect">
            <a:avLst/>
          </a:prstGeom>
          <a:noFill/>
        </p:spPr>
        <p:txBody>
          <a:bodyPr wrap="square" rtlCol="0">
            <a:spAutoFit/>
          </a:bodyPr>
          <a:lstStyle/>
          <a:p>
            <a:pPr algn="ctr"/>
            <a:r>
              <a:rPr lang="en-US" sz="5400" dirty="0">
                <a:solidFill>
                  <a:schemeClr val="bg1"/>
                </a:solidFill>
                <a:latin typeface="PT Serif" panose="020A0603040505020204" pitchFamily="18" charset="0"/>
                <a:ea typeface="Source Serif Pro" panose="02040603050405020204" pitchFamily="18" charset="0"/>
              </a:rPr>
              <a:t>Our Team</a:t>
            </a:r>
          </a:p>
        </p:txBody>
      </p:sp>
      <p:pic>
        <p:nvPicPr>
          <p:cNvPr id="10" name="Picture 9">
            <a:extLst>
              <a:ext uri="{FF2B5EF4-FFF2-40B4-BE49-F238E27FC236}">
                <a16:creationId xmlns:a16="http://schemas.microsoft.com/office/drawing/2014/main" id="{904F20F6-20D2-5014-CE87-5BF1A642A9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Tree>
    <p:extLst>
      <p:ext uri="{BB962C8B-B14F-4D97-AF65-F5344CB8AC3E}">
        <p14:creationId xmlns:p14="http://schemas.microsoft.com/office/powerpoint/2010/main" val="285051172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130D9-320A-09E1-4280-7FEC797DA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
        <p:nvSpPr>
          <p:cNvPr id="8" name="TextBox 7">
            <a:extLst>
              <a:ext uri="{FF2B5EF4-FFF2-40B4-BE49-F238E27FC236}">
                <a16:creationId xmlns:a16="http://schemas.microsoft.com/office/drawing/2014/main" id="{355A81AD-DE41-21FA-C575-1E7AD63FE0C6}"/>
              </a:ext>
            </a:extLst>
          </p:cNvPr>
          <p:cNvSpPr txBox="1"/>
          <p:nvPr/>
        </p:nvSpPr>
        <p:spPr>
          <a:xfrm>
            <a:off x="1216058" y="1233033"/>
            <a:ext cx="4697127" cy="830997"/>
          </a:xfrm>
          <a:prstGeom prst="rect">
            <a:avLst/>
          </a:prstGeom>
          <a:noFill/>
        </p:spPr>
        <p:txBody>
          <a:bodyPr wrap="square" rtlCol="0">
            <a:spAutoFit/>
          </a:bodyPr>
          <a:lstStyle/>
          <a:p>
            <a:r>
              <a:rPr lang="en-US" sz="4800" dirty="0">
                <a:solidFill>
                  <a:schemeClr val="bg1"/>
                </a:solidFill>
                <a:latin typeface="PT Serif" panose="020A0603040505020204" pitchFamily="18" charset="0"/>
                <a:ea typeface="Source Serif Pro" panose="02040603050405020204" pitchFamily="18" charset="0"/>
              </a:rPr>
              <a:t>Introduction</a:t>
            </a:r>
          </a:p>
        </p:txBody>
      </p:sp>
      <p:sp>
        <p:nvSpPr>
          <p:cNvPr id="9" name="TextBox 8">
            <a:extLst>
              <a:ext uri="{FF2B5EF4-FFF2-40B4-BE49-F238E27FC236}">
                <a16:creationId xmlns:a16="http://schemas.microsoft.com/office/drawing/2014/main" id="{79909F67-C935-98C7-87E2-A9890FB4EAE4}"/>
              </a:ext>
            </a:extLst>
          </p:cNvPr>
          <p:cNvSpPr txBox="1"/>
          <p:nvPr/>
        </p:nvSpPr>
        <p:spPr>
          <a:xfrm>
            <a:off x="1029903" y="2569944"/>
            <a:ext cx="10751419" cy="2954655"/>
          </a:xfrm>
          <a:prstGeom prst="rect">
            <a:avLst/>
          </a:prstGeom>
          <a:noFill/>
        </p:spPr>
        <p:txBody>
          <a:bodyPr wrap="square" rtlCol="0">
            <a:spAutoFit/>
          </a:bodyPr>
          <a:lstStyle/>
          <a:p>
            <a:r>
              <a:rPr lang="en-US" sz="2800" b="0" i="0" dirty="0">
                <a:solidFill>
                  <a:srgbClr val="ECECEC"/>
                </a:solidFill>
                <a:effectLst/>
              </a:rPr>
              <a:t>The Developer Track website is a cutting-edge platform designed to streamline and enhance the tracking of developer activities beyond traditional office hours. Tailored specifically for remote work scenarios, this platform empowers developers to log and showcase their accomplishments during designated after-work hours, ensuring transparent communication and accountability.</a:t>
            </a:r>
          </a:p>
          <a:p>
            <a:endParaRPr lang="en-IN" dirty="0"/>
          </a:p>
        </p:txBody>
      </p:sp>
    </p:spTree>
    <p:extLst>
      <p:ext uri="{BB962C8B-B14F-4D97-AF65-F5344CB8AC3E}">
        <p14:creationId xmlns:p14="http://schemas.microsoft.com/office/powerpoint/2010/main" val="360876816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c 3">
            <a:extLst>
              <a:ext uri="{FF2B5EF4-FFF2-40B4-BE49-F238E27FC236}">
                <a16:creationId xmlns:a16="http://schemas.microsoft.com/office/drawing/2014/main" id="{E03290CC-659D-437F-B1C2-99311D87C692}"/>
              </a:ext>
            </a:extLst>
          </p:cNvPr>
          <p:cNvSpPr/>
          <p:nvPr/>
        </p:nvSpPr>
        <p:spPr>
          <a:xfrm rot="4562198">
            <a:off x="55795" y="1057959"/>
            <a:ext cx="3973157" cy="4024707"/>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endParaRPr lang="en-ID" dirty="0"/>
          </a:p>
        </p:txBody>
      </p:sp>
      <p:grpSp>
        <p:nvGrpSpPr>
          <p:cNvPr id="6" name="Group 5">
            <a:extLst>
              <a:ext uri="{FF2B5EF4-FFF2-40B4-BE49-F238E27FC236}">
                <a16:creationId xmlns:a16="http://schemas.microsoft.com/office/drawing/2014/main" id="{296EEBF3-A630-43FE-8095-80AA379BBC96}"/>
              </a:ext>
            </a:extLst>
          </p:cNvPr>
          <p:cNvGrpSpPr/>
          <p:nvPr/>
        </p:nvGrpSpPr>
        <p:grpSpPr>
          <a:xfrm rot="21426435">
            <a:off x="710140" y="1458141"/>
            <a:ext cx="2606049" cy="2844139"/>
            <a:chOff x="1344329" y="1314450"/>
            <a:chExt cx="3840163" cy="4191001"/>
          </a:xfrm>
        </p:grpSpPr>
        <p:sp>
          <p:nvSpPr>
            <p:cNvPr id="7"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9"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0"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1"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5"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6"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7"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9"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0"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1"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2"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3"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5"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9"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1"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3"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4"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5"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6"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4"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7"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48"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9"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0"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1"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2"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3"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4"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5"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6"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7"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8"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59"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0"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1"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2"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3"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4"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5"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6"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7"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8"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69"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0"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1"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2"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3"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4"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5"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6"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7"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8"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79"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0"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1"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2"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3"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4"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5"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6"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7"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8"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89"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0"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1"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2"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3"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4"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5"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96"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grpSp>
      <p:sp>
        <p:nvSpPr>
          <p:cNvPr id="180" name="Oval 179">
            <a:extLst>
              <a:ext uri="{FF2B5EF4-FFF2-40B4-BE49-F238E27FC236}">
                <a16:creationId xmlns:a16="http://schemas.microsoft.com/office/drawing/2014/main" id="{8465AA3D-58BA-4F42-B6BC-9B3917D53B25}"/>
              </a:ext>
            </a:extLst>
          </p:cNvPr>
          <p:cNvSpPr/>
          <p:nvPr/>
        </p:nvSpPr>
        <p:spPr>
          <a:xfrm>
            <a:off x="2014540" y="695166"/>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ID"/>
          </a:p>
        </p:txBody>
      </p:sp>
      <p:sp>
        <p:nvSpPr>
          <p:cNvPr id="182" name="Oval 181">
            <a:extLst>
              <a:ext uri="{FF2B5EF4-FFF2-40B4-BE49-F238E27FC236}">
                <a16:creationId xmlns:a16="http://schemas.microsoft.com/office/drawing/2014/main" id="{9CEB0298-F6FE-3C92-B25A-21B3618B29A3}"/>
              </a:ext>
            </a:extLst>
          </p:cNvPr>
          <p:cNvSpPr/>
          <p:nvPr/>
        </p:nvSpPr>
        <p:spPr>
          <a:xfrm>
            <a:off x="3406696" y="1897635"/>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ID"/>
          </a:p>
        </p:txBody>
      </p:sp>
      <p:sp>
        <p:nvSpPr>
          <p:cNvPr id="184" name="Oval 183">
            <a:extLst>
              <a:ext uri="{FF2B5EF4-FFF2-40B4-BE49-F238E27FC236}">
                <a16:creationId xmlns:a16="http://schemas.microsoft.com/office/drawing/2014/main" id="{0B550C8B-E855-97D8-DB54-9427AF6AFB3D}"/>
              </a:ext>
            </a:extLst>
          </p:cNvPr>
          <p:cNvSpPr/>
          <p:nvPr/>
        </p:nvSpPr>
        <p:spPr>
          <a:xfrm>
            <a:off x="1851149" y="464259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ID"/>
          </a:p>
        </p:txBody>
      </p:sp>
      <p:sp>
        <p:nvSpPr>
          <p:cNvPr id="186" name="Oval 185">
            <a:extLst>
              <a:ext uri="{FF2B5EF4-FFF2-40B4-BE49-F238E27FC236}">
                <a16:creationId xmlns:a16="http://schemas.microsoft.com/office/drawing/2014/main" id="{515535A0-ED6D-99A5-4416-13775B080974}"/>
              </a:ext>
            </a:extLst>
          </p:cNvPr>
          <p:cNvSpPr/>
          <p:nvPr/>
        </p:nvSpPr>
        <p:spPr>
          <a:xfrm>
            <a:off x="3464497" y="350434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ID"/>
          </a:p>
        </p:txBody>
      </p:sp>
      <p:sp>
        <p:nvSpPr>
          <p:cNvPr id="187" name="TextBox 186">
            <a:extLst>
              <a:ext uri="{FF2B5EF4-FFF2-40B4-BE49-F238E27FC236}">
                <a16:creationId xmlns:a16="http://schemas.microsoft.com/office/drawing/2014/main" id="{57BA9D29-931F-3423-6676-7F1711F1C584}"/>
              </a:ext>
            </a:extLst>
          </p:cNvPr>
          <p:cNvSpPr txBox="1"/>
          <p:nvPr/>
        </p:nvSpPr>
        <p:spPr>
          <a:xfrm>
            <a:off x="8769207" y="2773814"/>
            <a:ext cx="2675925" cy="830997"/>
          </a:xfrm>
          <a:prstGeom prst="rect">
            <a:avLst/>
          </a:prstGeom>
          <a:noFill/>
        </p:spPr>
        <p:txBody>
          <a:bodyPr wrap="none" rtlCol="0">
            <a:spAutoFit/>
          </a:bodyPr>
          <a:lstStyle/>
          <a:p>
            <a:r>
              <a:rPr lang="en-US" sz="4800" dirty="0">
                <a:solidFill>
                  <a:schemeClr val="accent1">
                    <a:lumMod val="20000"/>
                    <a:lumOff val="80000"/>
                  </a:schemeClr>
                </a:solidFill>
              </a:rPr>
              <a:t>FEATURES</a:t>
            </a:r>
            <a:endParaRPr lang="en-IN" sz="4800" dirty="0">
              <a:solidFill>
                <a:schemeClr val="accent1">
                  <a:lumMod val="20000"/>
                  <a:lumOff val="80000"/>
                </a:schemeClr>
              </a:solidFill>
            </a:endParaRPr>
          </a:p>
        </p:txBody>
      </p:sp>
      <p:sp>
        <p:nvSpPr>
          <p:cNvPr id="189" name="Freeform 48">
            <a:extLst>
              <a:ext uri="{FF2B5EF4-FFF2-40B4-BE49-F238E27FC236}">
                <a16:creationId xmlns:a16="http://schemas.microsoft.com/office/drawing/2014/main" id="{A2A1850D-A975-4F57-9AE4-51F1C3C56A02}"/>
              </a:ext>
            </a:extLst>
          </p:cNvPr>
          <p:cNvSpPr>
            <a:spLocks noChangeArrowheads="1"/>
          </p:cNvSpPr>
          <p:nvPr/>
        </p:nvSpPr>
        <p:spPr bwMode="auto">
          <a:xfrm>
            <a:off x="2220679" y="919585"/>
            <a:ext cx="338516" cy="338516"/>
          </a:xfrm>
          <a:custGeom>
            <a:avLst/>
            <a:gdLst>
              <a:gd name="T0" fmla="*/ 1168 w 1286"/>
              <a:gd name="T1" fmla="*/ 935 h 1286"/>
              <a:gd name="T2" fmla="*/ 1168 w 1286"/>
              <a:gd name="T3" fmla="*/ 118 h 1286"/>
              <a:gd name="T4" fmla="*/ 350 w 1286"/>
              <a:gd name="T5" fmla="*/ 118 h 1286"/>
              <a:gd name="T6" fmla="*/ 350 w 1286"/>
              <a:gd name="T7" fmla="*/ 935 h 1286"/>
              <a:gd name="T8" fmla="*/ 1168 w 1286"/>
              <a:gd name="T9" fmla="*/ 935 h 1286"/>
              <a:gd name="T10" fmla="*/ 1168 w 1286"/>
              <a:gd name="T11" fmla="*/ 0 h 1286"/>
              <a:gd name="T12" fmla="*/ 1285 w 1286"/>
              <a:gd name="T13" fmla="*/ 118 h 1286"/>
              <a:gd name="T14" fmla="*/ 1285 w 1286"/>
              <a:gd name="T15" fmla="*/ 935 h 1286"/>
              <a:gd name="T16" fmla="*/ 1168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8 w 1286"/>
              <a:gd name="T27" fmla="*/ 0 h 1286"/>
              <a:gd name="T28" fmla="*/ 760 w 1286"/>
              <a:gd name="T29" fmla="*/ 818 h 1286"/>
              <a:gd name="T30" fmla="*/ 760 w 1286"/>
              <a:gd name="T31" fmla="*/ 350 h 1286"/>
              <a:gd name="T32" fmla="*/ 643 w 1286"/>
              <a:gd name="T33" fmla="*/ 350 h 1286"/>
              <a:gd name="T34" fmla="*/ 643 w 1286"/>
              <a:gd name="T35" fmla="*/ 235 h 1286"/>
              <a:gd name="T36" fmla="*/ 875 w 1286"/>
              <a:gd name="T37" fmla="*/ 235 h 1286"/>
              <a:gd name="T38" fmla="*/ 875 w 1286"/>
              <a:gd name="T39" fmla="*/ 818 h 1286"/>
              <a:gd name="T40" fmla="*/ 760 w 1286"/>
              <a:gd name="T41" fmla="*/ 818 h 1286"/>
              <a:gd name="T42" fmla="*/ 118 w 1286"/>
              <a:gd name="T43" fmla="*/ 235 h 1286"/>
              <a:gd name="T44" fmla="*/ 118 w 1286"/>
              <a:gd name="T45" fmla="*/ 1168 h 1286"/>
              <a:gd name="T46" fmla="*/ 1050 w 1286"/>
              <a:gd name="T47" fmla="*/ 1168 h 1286"/>
              <a:gd name="T48" fmla="*/ 1050 w 1286"/>
              <a:gd name="T49" fmla="*/ 1285 h 1286"/>
              <a:gd name="T50" fmla="*/ 118 w 1286"/>
              <a:gd name="T51" fmla="*/ 1285 h 1286"/>
              <a:gd name="T52" fmla="*/ 0 w 1286"/>
              <a:gd name="T53" fmla="*/ 1168 h 1286"/>
              <a:gd name="T54" fmla="*/ 0 w 1286"/>
              <a:gd name="T55" fmla="*/ 235 h 1286"/>
              <a:gd name="T56" fmla="*/ 118 w 1286"/>
              <a:gd name="T57"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1286">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moveTo>
                  <a:pt x="760" y="818"/>
                </a:moveTo>
                <a:lnTo>
                  <a:pt x="760" y="350"/>
                </a:lnTo>
                <a:lnTo>
                  <a:pt x="643" y="350"/>
                </a:lnTo>
                <a:lnTo>
                  <a:pt x="643" y="235"/>
                </a:lnTo>
                <a:lnTo>
                  <a:pt x="875" y="235"/>
                </a:lnTo>
                <a:lnTo>
                  <a:pt x="875" y="818"/>
                </a:lnTo>
                <a:lnTo>
                  <a:pt x="760" y="818"/>
                </a:lnTo>
                <a:close/>
                <a:moveTo>
                  <a:pt x="118" y="235"/>
                </a:moveTo>
                <a:lnTo>
                  <a:pt x="118" y="1168"/>
                </a:lnTo>
                <a:lnTo>
                  <a:pt x="1050" y="1168"/>
                </a:lnTo>
                <a:lnTo>
                  <a:pt x="1050" y="1285"/>
                </a:lnTo>
                <a:lnTo>
                  <a:pt x="118" y="1285"/>
                </a:lnTo>
                <a:cubicBezTo>
                  <a:pt x="55" y="1285"/>
                  <a:pt x="0" y="1231"/>
                  <a:pt x="0" y="1168"/>
                </a:cubicBezTo>
                <a:lnTo>
                  <a:pt x="0" y="235"/>
                </a:lnTo>
                <a:lnTo>
                  <a:pt x="118" y="235"/>
                </a:lnTo>
                <a:close/>
              </a:path>
            </a:pathLst>
          </a:custGeom>
          <a:solidFill>
            <a:schemeClr val="bg1"/>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90" name="Freeform 47">
            <a:extLst>
              <a:ext uri="{FF2B5EF4-FFF2-40B4-BE49-F238E27FC236}">
                <a16:creationId xmlns:a16="http://schemas.microsoft.com/office/drawing/2014/main" id="{378D4CC7-D486-4536-AC1F-73D5BA957528}"/>
              </a:ext>
            </a:extLst>
          </p:cNvPr>
          <p:cNvSpPr>
            <a:spLocks noChangeArrowheads="1"/>
          </p:cNvSpPr>
          <p:nvPr/>
        </p:nvSpPr>
        <p:spPr bwMode="auto">
          <a:xfrm>
            <a:off x="3608494" y="2116665"/>
            <a:ext cx="338516" cy="338516"/>
          </a:xfrm>
          <a:custGeom>
            <a:avLst/>
            <a:gdLst>
              <a:gd name="T0" fmla="*/ 935 w 1286"/>
              <a:gd name="T1" fmla="*/ 700 h 1286"/>
              <a:gd name="T2" fmla="*/ 935 w 1286"/>
              <a:gd name="T3" fmla="*/ 818 h 1286"/>
              <a:gd name="T4" fmla="*/ 585 w 1286"/>
              <a:gd name="T5" fmla="*/ 818 h 1286"/>
              <a:gd name="T6" fmla="*/ 585 w 1286"/>
              <a:gd name="T7" fmla="*/ 585 h 1286"/>
              <a:gd name="T8" fmla="*/ 700 w 1286"/>
              <a:gd name="T9" fmla="*/ 468 h 1286"/>
              <a:gd name="T10" fmla="*/ 817 w 1286"/>
              <a:gd name="T11" fmla="*/ 468 h 1286"/>
              <a:gd name="T12" fmla="*/ 817 w 1286"/>
              <a:gd name="T13" fmla="*/ 350 h 1286"/>
              <a:gd name="T14" fmla="*/ 585 w 1286"/>
              <a:gd name="T15" fmla="*/ 350 h 1286"/>
              <a:gd name="T16" fmla="*/ 585 w 1286"/>
              <a:gd name="T17" fmla="*/ 236 h 1286"/>
              <a:gd name="T18" fmla="*/ 817 w 1286"/>
              <a:gd name="T19" fmla="*/ 236 h 1286"/>
              <a:gd name="T20" fmla="*/ 935 w 1286"/>
              <a:gd name="T21" fmla="*/ 350 h 1286"/>
              <a:gd name="T22" fmla="*/ 935 w 1286"/>
              <a:gd name="T23" fmla="*/ 468 h 1286"/>
              <a:gd name="T24" fmla="*/ 817 w 1286"/>
              <a:gd name="T25" fmla="*/ 585 h 1286"/>
              <a:gd name="T26" fmla="*/ 700 w 1286"/>
              <a:gd name="T27" fmla="*/ 585 h 1286"/>
              <a:gd name="T28" fmla="*/ 700 w 1286"/>
              <a:gd name="T29" fmla="*/ 700 h 1286"/>
              <a:gd name="T30" fmla="*/ 935 w 1286"/>
              <a:gd name="T31" fmla="*/ 700 h 1286"/>
              <a:gd name="T32" fmla="*/ 1167 w 1286"/>
              <a:gd name="T33" fmla="*/ 935 h 1286"/>
              <a:gd name="T34" fmla="*/ 1167 w 1286"/>
              <a:gd name="T35" fmla="*/ 118 h 1286"/>
              <a:gd name="T36" fmla="*/ 350 w 1286"/>
              <a:gd name="T37" fmla="*/ 118 h 1286"/>
              <a:gd name="T38" fmla="*/ 350 w 1286"/>
              <a:gd name="T39" fmla="*/ 935 h 1286"/>
              <a:gd name="T40" fmla="*/ 1167 w 1286"/>
              <a:gd name="T41" fmla="*/ 935 h 1286"/>
              <a:gd name="T42" fmla="*/ 1167 w 1286"/>
              <a:gd name="T43" fmla="*/ 0 h 1286"/>
              <a:gd name="T44" fmla="*/ 1285 w 1286"/>
              <a:gd name="T45" fmla="*/ 118 h 1286"/>
              <a:gd name="T46" fmla="*/ 1285 w 1286"/>
              <a:gd name="T47" fmla="*/ 935 h 1286"/>
              <a:gd name="T48" fmla="*/ 1167 w 1286"/>
              <a:gd name="T49" fmla="*/ 1050 h 1286"/>
              <a:gd name="T50" fmla="*/ 350 w 1286"/>
              <a:gd name="T51" fmla="*/ 1050 h 1286"/>
              <a:gd name="T52" fmla="*/ 235 w 1286"/>
              <a:gd name="T53" fmla="*/ 935 h 1286"/>
              <a:gd name="T54" fmla="*/ 235 w 1286"/>
              <a:gd name="T55" fmla="*/ 118 h 1286"/>
              <a:gd name="T56" fmla="*/ 350 w 1286"/>
              <a:gd name="T57" fmla="*/ 0 h 1286"/>
              <a:gd name="T58" fmla="*/ 1167 w 1286"/>
              <a:gd name="T59" fmla="*/ 0 h 1286"/>
              <a:gd name="T60" fmla="*/ 117 w 1286"/>
              <a:gd name="T61" fmla="*/ 235 h 1286"/>
              <a:gd name="T62" fmla="*/ 117 w 1286"/>
              <a:gd name="T63" fmla="*/ 1168 h 1286"/>
              <a:gd name="T64" fmla="*/ 1050 w 1286"/>
              <a:gd name="T65" fmla="*/ 1168 h 1286"/>
              <a:gd name="T66" fmla="*/ 1050 w 1286"/>
              <a:gd name="T67" fmla="*/ 1285 h 1286"/>
              <a:gd name="T68" fmla="*/ 117 w 1286"/>
              <a:gd name="T69" fmla="*/ 1285 h 1286"/>
              <a:gd name="T70" fmla="*/ 0 w 1286"/>
              <a:gd name="T71" fmla="*/ 1168 h 1286"/>
              <a:gd name="T72" fmla="*/ 0 w 1286"/>
              <a:gd name="T73" fmla="*/ 235 h 1286"/>
              <a:gd name="T74" fmla="*/ 117 w 1286"/>
              <a:gd name="T7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6" h="1286">
                <a:moveTo>
                  <a:pt x="935" y="700"/>
                </a:moveTo>
                <a:lnTo>
                  <a:pt x="935" y="818"/>
                </a:lnTo>
                <a:lnTo>
                  <a:pt x="585" y="818"/>
                </a:lnTo>
                <a:lnTo>
                  <a:pt x="585" y="585"/>
                </a:lnTo>
                <a:cubicBezTo>
                  <a:pt x="585" y="520"/>
                  <a:pt x="637" y="468"/>
                  <a:pt x="700" y="468"/>
                </a:cubicBezTo>
                <a:lnTo>
                  <a:pt x="817" y="468"/>
                </a:lnTo>
                <a:lnTo>
                  <a:pt x="817" y="350"/>
                </a:lnTo>
                <a:lnTo>
                  <a:pt x="585" y="350"/>
                </a:lnTo>
                <a:lnTo>
                  <a:pt x="585" y="236"/>
                </a:lnTo>
                <a:lnTo>
                  <a:pt x="817" y="236"/>
                </a:lnTo>
                <a:cubicBezTo>
                  <a:pt x="880" y="236"/>
                  <a:pt x="935" y="285"/>
                  <a:pt x="935" y="350"/>
                </a:cubicBezTo>
                <a:lnTo>
                  <a:pt x="935" y="468"/>
                </a:lnTo>
                <a:cubicBezTo>
                  <a:pt x="935" y="534"/>
                  <a:pt x="880" y="585"/>
                  <a:pt x="817" y="585"/>
                </a:cubicBezTo>
                <a:lnTo>
                  <a:pt x="700" y="585"/>
                </a:lnTo>
                <a:lnTo>
                  <a:pt x="700" y="700"/>
                </a:lnTo>
                <a:lnTo>
                  <a:pt x="935" y="700"/>
                </a:lnTo>
                <a:close/>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92" name="Freeform 46">
            <a:extLst>
              <a:ext uri="{FF2B5EF4-FFF2-40B4-BE49-F238E27FC236}">
                <a16:creationId xmlns:a16="http://schemas.microsoft.com/office/drawing/2014/main" id="{1CC92B06-940A-4F5D-B37D-F82AC14C67E7}"/>
              </a:ext>
            </a:extLst>
          </p:cNvPr>
          <p:cNvSpPr>
            <a:spLocks noChangeArrowheads="1"/>
          </p:cNvSpPr>
          <p:nvPr/>
        </p:nvSpPr>
        <p:spPr bwMode="auto">
          <a:xfrm>
            <a:off x="3701827" y="3744154"/>
            <a:ext cx="367515" cy="328368"/>
          </a:xfrm>
          <a:custGeom>
            <a:avLst/>
            <a:gdLst>
              <a:gd name="T0" fmla="*/ 935 w 1286"/>
              <a:gd name="T1" fmla="*/ 700 h 1286"/>
              <a:gd name="T2" fmla="*/ 818 w 1286"/>
              <a:gd name="T3" fmla="*/ 818 h 1286"/>
              <a:gd name="T4" fmla="*/ 585 w 1286"/>
              <a:gd name="T5" fmla="*/ 818 h 1286"/>
              <a:gd name="T6" fmla="*/ 585 w 1286"/>
              <a:gd name="T7" fmla="*/ 700 h 1286"/>
              <a:gd name="T8" fmla="*/ 818 w 1286"/>
              <a:gd name="T9" fmla="*/ 700 h 1286"/>
              <a:gd name="T10" fmla="*/ 818 w 1286"/>
              <a:gd name="T11" fmla="*/ 585 h 1286"/>
              <a:gd name="T12" fmla="*/ 700 w 1286"/>
              <a:gd name="T13" fmla="*/ 585 h 1286"/>
              <a:gd name="T14" fmla="*/ 700 w 1286"/>
              <a:gd name="T15" fmla="*/ 468 h 1286"/>
              <a:gd name="T16" fmla="*/ 818 w 1286"/>
              <a:gd name="T17" fmla="*/ 468 h 1286"/>
              <a:gd name="T18" fmla="*/ 818 w 1286"/>
              <a:gd name="T19" fmla="*/ 350 h 1286"/>
              <a:gd name="T20" fmla="*/ 585 w 1286"/>
              <a:gd name="T21" fmla="*/ 350 h 1286"/>
              <a:gd name="T22" fmla="*/ 585 w 1286"/>
              <a:gd name="T23" fmla="*/ 236 h 1286"/>
              <a:gd name="T24" fmla="*/ 818 w 1286"/>
              <a:gd name="T25" fmla="*/ 236 h 1286"/>
              <a:gd name="T26" fmla="*/ 935 w 1286"/>
              <a:gd name="T27" fmla="*/ 350 h 1286"/>
              <a:gd name="T28" fmla="*/ 935 w 1286"/>
              <a:gd name="T29" fmla="*/ 438 h 1286"/>
              <a:gd name="T30" fmla="*/ 848 w 1286"/>
              <a:gd name="T31" fmla="*/ 525 h 1286"/>
              <a:gd name="T32" fmla="*/ 935 w 1286"/>
              <a:gd name="T33" fmla="*/ 613 h 1286"/>
              <a:gd name="T34" fmla="*/ 935 w 1286"/>
              <a:gd name="T35" fmla="*/ 700 h 1286"/>
              <a:gd name="T36" fmla="*/ 118 w 1286"/>
              <a:gd name="T37" fmla="*/ 235 h 1286"/>
              <a:gd name="T38" fmla="*/ 118 w 1286"/>
              <a:gd name="T39" fmla="*/ 1168 h 1286"/>
              <a:gd name="T40" fmla="*/ 1050 w 1286"/>
              <a:gd name="T41" fmla="*/ 1168 h 1286"/>
              <a:gd name="T42" fmla="*/ 1050 w 1286"/>
              <a:gd name="T43" fmla="*/ 1285 h 1286"/>
              <a:gd name="T44" fmla="*/ 118 w 1286"/>
              <a:gd name="T45" fmla="*/ 1285 h 1286"/>
              <a:gd name="T46" fmla="*/ 0 w 1286"/>
              <a:gd name="T47" fmla="*/ 1168 h 1286"/>
              <a:gd name="T48" fmla="*/ 0 w 1286"/>
              <a:gd name="T49" fmla="*/ 235 h 1286"/>
              <a:gd name="T50" fmla="*/ 118 w 1286"/>
              <a:gd name="T51" fmla="*/ 235 h 1286"/>
              <a:gd name="T52" fmla="*/ 1168 w 1286"/>
              <a:gd name="T53" fmla="*/ 935 h 1286"/>
              <a:gd name="T54" fmla="*/ 1168 w 1286"/>
              <a:gd name="T55" fmla="*/ 118 h 1286"/>
              <a:gd name="T56" fmla="*/ 350 w 1286"/>
              <a:gd name="T57" fmla="*/ 118 h 1286"/>
              <a:gd name="T58" fmla="*/ 350 w 1286"/>
              <a:gd name="T59" fmla="*/ 935 h 1286"/>
              <a:gd name="T60" fmla="*/ 1168 w 1286"/>
              <a:gd name="T61" fmla="*/ 935 h 1286"/>
              <a:gd name="T62" fmla="*/ 1168 w 1286"/>
              <a:gd name="T63" fmla="*/ 0 h 1286"/>
              <a:gd name="T64" fmla="*/ 1285 w 1286"/>
              <a:gd name="T65" fmla="*/ 118 h 1286"/>
              <a:gd name="T66" fmla="*/ 1285 w 1286"/>
              <a:gd name="T67" fmla="*/ 935 h 1286"/>
              <a:gd name="T68" fmla="*/ 1168 w 1286"/>
              <a:gd name="T69" fmla="*/ 1050 h 1286"/>
              <a:gd name="T70" fmla="*/ 350 w 1286"/>
              <a:gd name="T71" fmla="*/ 1050 h 1286"/>
              <a:gd name="T72" fmla="*/ 235 w 1286"/>
              <a:gd name="T73" fmla="*/ 935 h 1286"/>
              <a:gd name="T74" fmla="*/ 235 w 1286"/>
              <a:gd name="T75" fmla="*/ 118 h 1286"/>
              <a:gd name="T76" fmla="*/ 350 w 1286"/>
              <a:gd name="T77" fmla="*/ 0 h 1286"/>
              <a:gd name="T78" fmla="*/ 1168 w 1286"/>
              <a:gd name="T79" fmla="*/ 0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6" h="1286">
                <a:moveTo>
                  <a:pt x="935" y="700"/>
                </a:moveTo>
                <a:cubicBezTo>
                  <a:pt x="935" y="766"/>
                  <a:pt x="881" y="818"/>
                  <a:pt x="818" y="818"/>
                </a:cubicBezTo>
                <a:lnTo>
                  <a:pt x="585" y="818"/>
                </a:lnTo>
                <a:lnTo>
                  <a:pt x="585" y="700"/>
                </a:lnTo>
                <a:lnTo>
                  <a:pt x="818" y="700"/>
                </a:lnTo>
                <a:lnTo>
                  <a:pt x="818" y="585"/>
                </a:lnTo>
                <a:lnTo>
                  <a:pt x="700" y="585"/>
                </a:lnTo>
                <a:lnTo>
                  <a:pt x="700" y="468"/>
                </a:lnTo>
                <a:lnTo>
                  <a:pt x="818" y="468"/>
                </a:lnTo>
                <a:lnTo>
                  <a:pt x="818" y="350"/>
                </a:lnTo>
                <a:lnTo>
                  <a:pt x="585" y="350"/>
                </a:lnTo>
                <a:lnTo>
                  <a:pt x="585" y="236"/>
                </a:lnTo>
                <a:lnTo>
                  <a:pt x="818" y="236"/>
                </a:lnTo>
                <a:cubicBezTo>
                  <a:pt x="881" y="236"/>
                  <a:pt x="935" y="285"/>
                  <a:pt x="935" y="350"/>
                </a:cubicBezTo>
                <a:lnTo>
                  <a:pt x="935" y="438"/>
                </a:lnTo>
                <a:cubicBezTo>
                  <a:pt x="935" y="487"/>
                  <a:pt x="897" y="525"/>
                  <a:pt x="848" y="525"/>
                </a:cubicBezTo>
                <a:cubicBezTo>
                  <a:pt x="897" y="525"/>
                  <a:pt x="935" y="564"/>
                  <a:pt x="935" y="613"/>
                </a:cubicBezTo>
                <a:lnTo>
                  <a:pt x="935" y="700"/>
                </a:lnTo>
                <a:close/>
                <a:moveTo>
                  <a:pt x="118" y="235"/>
                </a:moveTo>
                <a:lnTo>
                  <a:pt x="118" y="1168"/>
                </a:lnTo>
                <a:lnTo>
                  <a:pt x="1050" y="1168"/>
                </a:lnTo>
                <a:lnTo>
                  <a:pt x="1050" y="1285"/>
                </a:lnTo>
                <a:lnTo>
                  <a:pt x="118" y="1285"/>
                </a:lnTo>
                <a:cubicBezTo>
                  <a:pt x="55" y="1285"/>
                  <a:pt x="0" y="1231"/>
                  <a:pt x="0" y="1168"/>
                </a:cubicBezTo>
                <a:lnTo>
                  <a:pt x="0" y="235"/>
                </a:lnTo>
                <a:lnTo>
                  <a:pt x="118" y="235"/>
                </a:lnTo>
                <a:close/>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path>
            </a:pathLst>
          </a:custGeom>
          <a:solidFill>
            <a:schemeClr val="bg1"/>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93" name="Freeform 45">
            <a:extLst>
              <a:ext uri="{FF2B5EF4-FFF2-40B4-BE49-F238E27FC236}">
                <a16:creationId xmlns:a16="http://schemas.microsoft.com/office/drawing/2014/main" id="{831EF8CA-5082-446E-B523-FEC13C6B2855}"/>
              </a:ext>
            </a:extLst>
          </p:cNvPr>
          <p:cNvSpPr>
            <a:spLocks noChangeArrowheads="1"/>
          </p:cNvSpPr>
          <p:nvPr/>
        </p:nvSpPr>
        <p:spPr bwMode="auto">
          <a:xfrm>
            <a:off x="2071388" y="4892482"/>
            <a:ext cx="367515" cy="328368"/>
          </a:xfrm>
          <a:custGeom>
            <a:avLst/>
            <a:gdLst>
              <a:gd name="T0" fmla="*/ 1167 w 1286"/>
              <a:gd name="T1" fmla="*/ 935 h 1286"/>
              <a:gd name="T2" fmla="*/ 1167 w 1286"/>
              <a:gd name="T3" fmla="*/ 118 h 1286"/>
              <a:gd name="T4" fmla="*/ 350 w 1286"/>
              <a:gd name="T5" fmla="*/ 118 h 1286"/>
              <a:gd name="T6" fmla="*/ 350 w 1286"/>
              <a:gd name="T7" fmla="*/ 935 h 1286"/>
              <a:gd name="T8" fmla="*/ 1167 w 1286"/>
              <a:gd name="T9" fmla="*/ 935 h 1286"/>
              <a:gd name="T10" fmla="*/ 1167 w 1286"/>
              <a:gd name="T11" fmla="*/ 0 h 1286"/>
              <a:gd name="T12" fmla="*/ 1285 w 1286"/>
              <a:gd name="T13" fmla="*/ 118 h 1286"/>
              <a:gd name="T14" fmla="*/ 1285 w 1286"/>
              <a:gd name="T15" fmla="*/ 935 h 1286"/>
              <a:gd name="T16" fmla="*/ 1167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7 w 1286"/>
              <a:gd name="T27" fmla="*/ 0 h 1286"/>
              <a:gd name="T28" fmla="*/ 817 w 1286"/>
              <a:gd name="T29" fmla="*/ 818 h 1286"/>
              <a:gd name="T30" fmla="*/ 817 w 1286"/>
              <a:gd name="T31" fmla="*/ 585 h 1286"/>
              <a:gd name="T32" fmla="*/ 585 w 1286"/>
              <a:gd name="T33" fmla="*/ 585 h 1286"/>
              <a:gd name="T34" fmla="*/ 585 w 1286"/>
              <a:gd name="T35" fmla="*/ 235 h 1286"/>
              <a:gd name="T36" fmla="*/ 700 w 1286"/>
              <a:gd name="T37" fmla="*/ 235 h 1286"/>
              <a:gd name="T38" fmla="*/ 700 w 1286"/>
              <a:gd name="T39" fmla="*/ 468 h 1286"/>
              <a:gd name="T40" fmla="*/ 817 w 1286"/>
              <a:gd name="T41" fmla="*/ 468 h 1286"/>
              <a:gd name="T42" fmla="*/ 817 w 1286"/>
              <a:gd name="T43" fmla="*/ 235 h 1286"/>
              <a:gd name="T44" fmla="*/ 935 w 1286"/>
              <a:gd name="T45" fmla="*/ 235 h 1286"/>
              <a:gd name="T46" fmla="*/ 935 w 1286"/>
              <a:gd name="T47" fmla="*/ 818 h 1286"/>
              <a:gd name="T48" fmla="*/ 817 w 1286"/>
              <a:gd name="T49" fmla="*/ 818 h 1286"/>
              <a:gd name="T50" fmla="*/ 117 w 1286"/>
              <a:gd name="T51" fmla="*/ 235 h 1286"/>
              <a:gd name="T52" fmla="*/ 117 w 1286"/>
              <a:gd name="T53" fmla="*/ 1168 h 1286"/>
              <a:gd name="T54" fmla="*/ 1050 w 1286"/>
              <a:gd name="T55" fmla="*/ 1168 h 1286"/>
              <a:gd name="T56" fmla="*/ 1050 w 1286"/>
              <a:gd name="T57" fmla="*/ 1285 h 1286"/>
              <a:gd name="T58" fmla="*/ 117 w 1286"/>
              <a:gd name="T59" fmla="*/ 1285 h 1286"/>
              <a:gd name="T60" fmla="*/ 0 w 1286"/>
              <a:gd name="T61" fmla="*/ 1168 h 1286"/>
              <a:gd name="T62" fmla="*/ 0 w 1286"/>
              <a:gd name="T63" fmla="*/ 235 h 1286"/>
              <a:gd name="T64" fmla="*/ 117 w 1286"/>
              <a:gd name="T6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6" h="1286">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817" y="818"/>
                </a:moveTo>
                <a:lnTo>
                  <a:pt x="817" y="585"/>
                </a:lnTo>
                <a:lnTo>
                  <a:pt x="585" y="585"/>
                </a:lnTo>
                <a:lnTo>
                  <a:pt x="585" y="235"/>
                </a:lnTo>
                <a:lnTo>
                  <a:pt x="700" y="235"/>
                </a:lnTo>
                <a:lnTo>
                  <a:pt x="700" y="468"/>
                </a:lnTo>
                <a:lnTo>
                  <a:pt x="817" y="468"/>
                </a:lnTo>
                <a:lnTo>
                  <a:pt x="817" y="235"/>
                </a:lnTo>
                <a:lnTo>
                  <a:pt x="935" y="235"/>
                </a:lnTo>
                <a:lnTo>
                  <a:pt x="935" y="818"/>
                </a:lnTo>
                <a:lnTo>
                  <a:pt x="817" y="818"/>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94" name="TextBox 193">
            <a:extLst>
              <a:ext uri="{FF2B5EF4-FFF2-40B4-BE49-F238E27FC236}">
                <a16:creationId xmlns:a16="http://schemas.microsoft.com/office/drawing/2014/main" id="{D5D23F33-E50C-A840-8FF6-4096C989AA8C}"/>
              </a:ext>
            </a:extLst>
          </p:cNvPr>
          <p:cNvSpPr txBox="1"/>
          <p:nvPr/>
        </p:nvSpPr>
        <p:spPr>
          <a:xfrm>
            <a:off x="2894632" y="665848"/>
            <a:ext cx="3065391" cy="584775"/>
          </a:xfrm>
          <a:prstGeom prst="rect">
            <a:avLst/>
          </a:prstGeom>
          <a:noFill/>
        </p:spPr>
        <p:txBody>
          <a:bodyPr wrap="none" rtlCol="0">
            <a:spAutoFit/>
          </a:bodyPr>
          <a:lstStyle/>
          <a:p>
            <a:r>
              <a:rPr lang="en-IN" sz="3200" dirty="0">
                <a:solidFill>
                  <a:schemeClr val="bg1"/>
                </a:solidFill>
              </a:rPr>
              <a:t>Admin </a:t>
            </a:r>
            <a:r>
              <a:rPr lang="en-IN" sz="2800" dirty="0">
                <a:solidFill>
                  <a:schemeClr val="bg1"/>
                </a:solidFill>
              </a:rPr>
              <a:t>Supervision</a:t>
            </a:r>
          </a:p>
        </p:txBody>
      </p:sp>
      <p:sp>
        <p:nvSpPr>
          <p:cNvPr id="195" name="TextBox 194">
            <a:extLst>
              <a:ext uri="{FF2B5EF4-FFF2-40B4-BE49-F238E27FC236}">
                <a16:creationId xmlns:a16="http://schemas.microsoft.com/office/drawing/2014/main" id="{D2EA8CED-4BF9-7AA8-A686-955C81799B0E}"/>
              </a:ext>
            </a:extLst>
          </p:cNvPr>
          <p:cNvSpPr txBox="1"/>
          <p:nvPr/>
        </p:nvSpPr>
        <p:spPr>
          <a:xfrm>
            <a:off x="4326886" y="2010892"/>
            <a:ext cx="4553811" cy="523220"/>
          </a:xfrm>
          <a:prstGeom prst="rect">
            <a:avLst/>
          </a:prstGeom>
          <a:noFill/>
        </p:spPr>
        <p:txBody>
          <a:bodyPr wrap="none" rtlCol="0">
            <a:spAutoFit/>
          </a:bodyPr>
          <a:lstStyle/>
          <a:p>
            <a:r>
              <a:rPr lang="en-IN" sz="2800" dirty="0">
                <a:solidFill>
                  <a:schemeClr val="bg1"/>
                </a:solidFill>
              </a:rPr>
              <a:t>Dynamic Profile Maintenance</a:t>
            </a:r>
          </a:p>
        </p:txBody>
      </p:sp>
      <p:sp>
        <p:nvSpPr>
          <p:cNvPr id="198" name="TextBox 197">
            <a:extLst>
              <a:ext uri="{FF2B5EF4-FFF2-40B4-BE49-F238E27FC236}">
                <a16:creationId xmlns:a16="http://schemas.microsoft.com/office/drawing/2014/main" id="{982F171B-1F64-9B6B-40C8-1D1AAD136889}"/>
              </a:ext>
            </a:extLst>
          </p:cNvPr>
          <p:cNvSpPr txBox="1"/>
          <p:nvPr/>
        </p:nvSpPr>
        <p:spPr>
          <a:xfrm>
            <a:off x="4306672" y="3696513"/>
            <a:ext cx="3751540" cy="523220"/>
          </a:xfrm>
          <a:prstGeom prst="rect">
            <a:avLst/>
          </a:prstGeom>
          <a:noFill/>
        </p:spPr>
        <p:txBody>
          <a:bodyPr wrap="none" rtlCol="0">
            <a:spAutoFit/>
          </a:bodyPr>
          <a:lstStyle/>
          <a:p>
            <a:r>
              <a:rPr lang="en-IN" sz="2800" dirty="0">
                <a:solidFill>
                  <a:schemeClr val="bg1"/>
                </a:solidFill>
              </a:rPr>
              <a:t>Individual Work Tracking</a:t>
            </a:r>
          </a:p>
        </p:txBody>
      </p:sp>
      <p:sp>
        <p:nvSpPr>
          <p:cNvPr id="202" name="TextBox 201">
            <a:extLst>
              <a:ext uri="{FF2B5EF4-FFF2-40B4-BE49-F238E27FC236}">
                <a16:creationId xmlns:a16="http://schemas.microsoft.com/office/drawing/2014/main" id="{A8BCAA3D-23AD-B552-DAC3-BEBC86757395}"/>
              </a:ext>
            </a:extLst>
          </p:cNvPr>
          <p:cNvSpPr txBox="1"/>
          <p:nvPr/>
        </p:nvSpPr>
        <p:spPr>
          <a:xfrm>
            <a:off x="2764834" y="4889909"/>
            <a:ext cx="3731791" cy="523220"/>
          </a:xfrm>
          <a:prstGeom prst="rect">
            <a:avLst/>
          </a:prstGeom>
          <a:noFill/>
        </p:spPr>
        <p:txBody>
          <a:bodyPr wrap="none" rtlCol="0">
            <a:spAutoFit/>
          </a:bodyPr>
          <a:lstStyle/>
          <a:p>
            <a:r>
              <a:rPr lang="en-IN" sz="2800" i="0" dirty="0">
                <a:solidFill>
                  <a:schemeClr val="bg1"/>
                </a:solidFill>
                <a:effectLst/>
              </a:rPr>
              <a:t>Reporting and Analytics</a:t>
            </a:r>
            <a:endParaRPr lang="en-IN" sz="2800" dirty="0">
              <a:solidFill>
                <a:schemeClr val="bg1"/>
              </a:solidFill>
            </a:endParaRPr>
          </a:p>
        </p:txBody>
      </p:sp>
      <p:pic>
        <p:nvPicPr>
          <p:cNvPr id="205" name="Picture 204">
            <a:extLst>
              <a:ext uri="{FF2B5EF4-FFF2-40B4-BE49-F238E27FC236}">
                <a16:creationId xmlns:a16="http://schemas.microsoft.com/office/drawing/2014/main" id="{E08910AC-1146-A42A-6CB3-A9E3782EC2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Tree>
    <p:extLst>
      <p:ext uri="{BB962C8B-B14F-4D97-AF65-F5344CB8AC3E}">
        <p14:creationId xmlns:p14="http://schemas.microsoft.com/office/powerpoint/2010/main" val="2342632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1476890" y="2771040"/>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1476890" y="2018079"/>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2677783" y="5368591"/>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3001232" y="4746809"/>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2677982" y="2785056"/>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2677982" y="3426829"/>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2677982" y="4072303"/>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2677982" y="4720004"/>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3003696" y="2783573"/>
            <a:ext cx="5601289"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dirty="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3003696" y="3425952"/>
            <a:ext cx="5601289"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3003695" y="4072467"/>
            <a:ext cx="5601290"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4" name="Freeform: Shape 13">
            <a:extLst>
              <a:ext uri="{FF2B5EF4-FFF2-40B4-BE49-F238E27FC236}">
                <a16:creationId xmlns:a16="http://schemas.microsoft.com/office/drawing/2014/main" id="{D32A137B-C97C-4312-B1FC-34940C46AA10}"/>
              </a:ext>
            </a:extLst>
          </p:cNvPr>
          <p:cNvSpPr>
            <a:spLocks/>
          </p:cNvSpPr>
          <p:nvPr/>
        </p:nvSpPr>
        <p:spPr bwMode="auto">
          <a:xfrm>
            <a:off x="3003694" y="4707432"/>
            <a:ext cx="5601289"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674954" y="3001376"/>
            <a:ext cx="50455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b="1" i="0" dirty="0">
                <a:solidFill>
                  <a:srgbClr val="0D0D0D"/>
                </a:solidFill>
                <a:effectLst/>
                <a:latin typeface="+mn-lt"/>
              </a:rPr>
              <a:t>Tracking and Showcasing After-Hours Work</a:t>
            </a:r>
            <a:endParaRPr lang="en-US" altLang="en-US" b="1" dirty="0">
              <a:solidFill>
                <a:schemeClr val="bg1"/>
              </a:solidFill>
              <a:latin typeface="+mn-lt"/>
              <a:ea typeface="Lato" panose="020F0502020204030203" pitchFamily="34" charset="0"/>
              <a:cs typeface="Lato" panose="020F0502020204030203" pitchFamily="34" charset="0"/>
            </a:endParaRP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674955" y="3650150"/>
            <a:ext cx="41215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IN" b="1" dirty="0">
                <a:solidFill>
                  <a:schemeClr val="tx2"/>
                </a:solidFill>
              </a:rPr>
              <a:t>Time Management and Productivity</a:t>
            </a:r>
            <a:endParaRPr lang="en-US" altLang="en-US" sz="14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674954" y="4290261"/>
            <a:ext cx="37942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IN" b="1" i="0" dirty="0">
                <a:solidFill>
                  <a:srgbClr val="0D0D0D"/>
                </a:solidFill>
                <a:effectLst/>
                <a:latin typeface="+mn-lt"/>
              </a:rPr>
              <a:t>Transparency and Accountability</a:t>
            </a:r>
            <a:endParaRPr lang="en-US" altLang="en-US" b="1" dirty="0">
              <a:solidFill>
                <a:schemeClr val="bg1"/>
              </a:solidFill>
              <a:latin typeface="+mn-lt"/>
              <a:ea typeface="Lato" panose="020F0502020204030203" pitchFamily="34" charset="0"/>
              <a:cs typeface="Lato" panose="020F0502020204030203" pitchFamily="34" charset="0"/>
            </a:endParaRPr>
          </a:p>
        </p:txBody>
      </p:sp>
      <p:sp>
        <p:nvSpPr>
          <p:cNvPr id="23" name="TextBox 28">
            <a:extLst>
              <a:ext uri="{FF2B5EF4-FFF2-40B4-BE49-F238E27FC236}">
                <a16:creationId xmlns:a16="http://schemas.microsoft.com/office/drawing/2014/main" id="{4B353009-10B2-42C7-87E2-13BC6FBECC82}"/>
              </a:ext>
            </a:extLst>
          </p:cNvPr>
          <p:cNvSpPr txBox="1">
            <a:spLocks noChangeArrowheads="1"/>
          </p:cNvSpPr>
          <p:nvPr/>
        </p:nvSpPr>
        <p:spPr bwMode="auto">
          <a:xfrm>
            <a:off x="3674955" y="4930372"/>
            <a:ext cx="3898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b="1" i="0" dirty="0">
                <a:solidFill>
                  <a:srgbClr val="0D0D0D"/>
                </a:solidFill>
                <a:effectLst/>
                <a:latin typeface="+mn-lt"/>
              </a:rPr>
              <a:t>Ensuring Data Privacy and Security</a:t>
            </a:r>
            <a:endParaRPr lang="en-US" altLang="en-US" b="1" dirty="0">
              <a:solidFill>
                <a:schemeClr val="tx2">
                  <a:lumMod val="75000"/>
                  <a:lumOff val="25000"/>
                </a:schemeClr>
              </a:solidFill>
              <a:latin typeface="+mn-lt"/>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C5EAC607-8569-43D6-BBC3-4CFB8F3C4B4D}"/>
              </a:ext>
            </a:extLst>
          </p:cNvPr>
          <p:cNvSpPr txBox="1"/>
          <p:nvPr/>
        </p:nvSpPr>
        <p:spPr>
          <a:xfrm>
            <a:off x="1476889" y="715256"/>
            <a:ext cx="92382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 PROBLEMS</a:t>
            </a:r>
          </a:p>
        </p:txBody>
      </p:sp>
      <p:pic>
        <p:nvPicPr>
          <p:cNvPr id="2" name="Picture 1">
            <a:extLst>
              <a:ext uri="{FF2B5EF4-FFF2-40B4-BE49-F238E27FC236}">
                <a16:creationId xmlns:a16="http://schemas.microsoft.com/office/drawing/2014/main" id="{A0C62E87-04F6-6CD5-7B7F-DEBEE64B0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Tree>
    <p:extLst>
      <p:ext uri="{BB962C8B-B14F-4D97-AF65-F5344CB8AC3E}">
        <p14:creationId xmlns:p14="http://schemas.microsoft.com/office/powerpoint/2010/main" val="107536776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ame 14">
            <a:extLst>
              <a:ext uri="{FF2B5EF4-FFF2-40B4-BE49-F238E27FC236}">
                <a16:creationId xmlns:a16="http://schemas.microsoft.com/office/drawing/2014/main" id="{5890F86C-25FC-E71E-8751-C8CEE1258C35}"/>
              </a:ext>
            </a:extLst>
          </p:cNvPr>
          <p:cNvSpPr/>
          <p:nvPr/>
        </p:nvSpPr>
        <p:spPr>
          <a:xfrm>
            <a:off x="4807387" y="3334688"/>
            <a:ext cx="2577226" cy="2823792"/>
          </a:xfrm>
          <a:prstGeom prst="frame">
            <a:avLst>
              <a:gd name="adj1" fmla="val 132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16" name="Rectangle 15">
            <a:extLst>
              <a:ext uri="{FF2B5EF4-FFF2-40B4-BE49-F238E27FC236}">
                <a16:creationId xmlns:a16="http://schemas.microsoft.com/office/drawing/2014/main" id="{737DF954-E1A3-9AE1-04EA-6AAA32C04728}"/>
              </a:ext>
            </a:extLst>
          </p:cNvPr>
          <p:cNvSpPr/>
          <p:nvPr/>
        </p:nvSpPr>
        <p:spPr>
          <a:xfrm>
            <a:off x="4807387" y="2489200"/>
            <a:ext cx="2577226" cy="8933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9C55EF9F-1D79-7C75-2ACC-2B506C2479F4}"/>
              </a:ext>
            </a:extLst>
          </p:cNvPr>
          <p:cNvSpPr txBox="1"/>
          <p:nvPr/>
        </p:nvSpPr>
        <p:spPr>
          <a:xfrm>
            <a:off x="5013978" y="2782976"/>
            <a:ext cx="2164042" cy="305806"/>
          </a:xfrm>
          <a:prstGeom prst="rect">
            <a:avLst/>
          </a:prstGeom>
          <a:noFill/>
          <a:ln>
            <a:noFill/>
          </a:ln>
        </p:spPr>
        <p:txBody>
          <a:bodyPr wrap="square" lIns="0" tIns="0" rIns="0" bIns="0" rtlCol="0" anchor="ctr" anchorCtr="0">
            <a:spAutoFit/>
          </a:bodyPr>
          <a:lstStyle/>
          <a:p>
            <a:pPr algn="ctr"/>
            <a:r>
              <a:rPr lang="en-US" sz="2000" b="1" dirty="0">
                <a:solidFill>
                  <a:schemeClr val="bg1"/>
                </a:solidFill>
                <a:latin typeface="Lato" panose="020F0502020204030203" pitchFamily="34" charset="0"/>
                <a:ea typeface="Lato" panose="020F0502020204030203" pitchFamily="34" charset="0"/>
                <a:cs typeface="Lato" panose="020F0502020204030203" pitchFamily="34" charset="0"/>
              </a:rPr>
              <a:t>MERN STACK</a:t>
            </a:r>
          </a:p>
        </p:txBody>
      </p:sp>
      <p:sp>
        <p:nvSpPr>
          <p:cNvPr id="18" name="Frame 17">
            <a:extLst>
              <a:ext uri="{FF2B5EF4-FFF2-40B4-BE49-F238E27FC236}">
                <a16:creationId xmlns:a16="http://schemas.microsoft.com/office/drawing/2014/main" id="{E3761F84-5640-EBCB-0CF9-07818A9E987C}"/>
              </a:ext>
            </a:extLst>
          </p:cNvPr>
          <p:cNvSpPr/>
          <p:nvPr/>
        </p:nvSpPr>
        <p:spPr>
          <a:xfrm>
            <a:off x="1920797" y="2489200"/>
            <a:ext cx="2577226" cy="893357"/>
          </a:xfrm>
          <a:prstGeom prst="frame">
            <a:avLst>
              <a:gd name="adj1" fmla="val 467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19" name="Frame 18">
            <a:extLst>
              <a:ext uri="{FF2B5EF4-FFF2-40B4-BE49-F238E27FC236}">
                <a16:creationId xmlns:a16="http://schemas.microsoft.com/office/drawing/2014/main" id="{B162B1DA-20F0-D7A1-BEFE-E7C7D8B7161E}"/>
              </a:ext>
            </a:extLst>
          </p:cNvPr>
          <p:cNvSpPr/>
          <p:nvPr/>
        </p:nvSpPr>
        <p:spPr>
          <a:xfrm>
            <a:off x="1920797" y="3334688"/>
            <a:ext cx="2577226" cy="2823792"/>
          </a:xfrm>
          <a:prstGeom prst="frame">
            <a:avLst>
              <a:gd name="adj1"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0"/>
                <a:ea typeface="Lato" panose="020F0502020204030203" pitchFamily="34" charset="0"/>
                <a:cs typeface="Lato" panose="020F0502020204030203" pitchFamily="34" charset="0"/>
              </a:rPr>
              <a:t>Deployment using </a:t>
            </a:r>
          </a:p>
          <a:p>
            <a:pPr algn="ctr"/>
            <a:r>
              <a:rPr lang="en-US" b="1" dirty="0">
                <a:latin typeface="Lato" panose="020F0502020204030203" pitchFamily="34" charset="0"/>
                <a:ea typeface="Lato" panose="020F0502020204030203" pitchFamily="34" charset="0"/>
                <a:cs typeface="Lato" panose="020F0502020204030203" pitchFamily="34" charset="0"/>
              </a:rPr>
              <a:t>Azure C</a:t>
            </a:r>
            <a:r>
              <a:rPr lang="en-US" sz="1100" b="1"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loud Platform.</a:t>
            </a:r>
          </a:p>
        </p:txBody>
      </p:sp>
      <p:sp>
        <p:nvSpPr>
          <p:cNvPr id="20" name="TextBox 19">
            <a:extLst>
              <a:ext uri="{FF2B5EF4-FFF2-40B4-BE49-F238E27FC236}">
                <a16:creationId xmlns:a16="http://schemas.microsoft.com/office/drawing/2014/main" id="{0E17E43D-A2EC-03E4-39B2-7224E781E950}"/>
              </a:ext>
            </a:extLst>
          </p:cNvPr>
          <p:cNvSpPr txBox="1"/>
          <p:nvPr/>
        </p:nvSpPr>
        <p:spPr>
          <a:xfrm>
            <a:off x="2127388" y="2781991"/>
            <a:ext cx="2164042" cy="307777"/>
          </a:xfrm>
          <a:prstGeom prst="rect">
            <a:avLst/>
          </a:prstGeom>
          <a:noFill/>
          <a:ln>
            <a:noFill/>
          </a:ln>
        </p:spPr>
        <p:txBody>
          <a:bodyPr wrap="square" lIns="0" tIns="0" rIns="0" bIns="0" rtlCol="0" anchor="ctr" anchorCtr="0">
            <a:spAutoFit/>
          </a:bodyPr>
          <a:lstStyle/>
          <a:p>
            <a:pPr algn="ctr"/>
            <a:r>
              <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rPr>
              <a:t>Azure DevOps</a:t>
            </a:r>
          </a:p>
        </p:txBody>
      </p:sp>
      <p:sp>
        <p:nvSpPr>
          <p:cNvPr id="21" name="Frame 20">
            <a:extLst>
              <a:ext uri="{FF2B5EF4-FFF2-40B4-BE49-F238E27FC236}">
                <a16:creationId xmlns:a16="http://schemas.microsoft.com/office/drawing/2014/main" id="{FE9ACF62-2EBD-C154-8FFA-690EDAF0BC01}"/>
              </a:ext>
            </a:extLst>
          </p:cNvPr>
          <p:cNvSpPr/>
          <p:nvPr/>
        </p:nvSpPr>
        <p:spPr>
          <a:xfrm>
            <a:off x="7693977" y="2489200"/>
            <a:ext cx="2577226" cy="893357"/>
          </a:xfrm>
          <a:prstGeom prst="frame">
            <a:avLst>
              <a:gd name="adj1" fmla="val 467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22" name="Frame 21">
            <a:extLst>
              <a:ext uri="{FF2B5EF4-FFF2-40B4-BE49-F238E27FC236}">
                <a16:creationId xmlns:a16="http://schemas.microsoft.com/office/drawing/2014/main" id="{F0BB52A7-E4A5-F065-6FFA-7E6933876F6F}"/>
              </a:ext>
            </a:extLst>
          </p:cNvPr>
          <p:cNvSpPr/>
          <p:nvPr/>
        </p:nvSpPr>
        <p:spPr>
          <a:xfrm>
            <a:off x="7693977" y="3334688"/>
            <a:ext cx="2577226" cy="2823792"/>
          </a:xfrm>
          <a:prstGeom prst="frame">
            <a:avLst>
              <a:gd name="adj1"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F0502020204030203" pitchFamily="34" charset="0"/>
                <a:ea typeface="Lato" panose="020F0502020204030203" pitchFamily="34" charset="0"/>
                <a:cs typeface="Lato" panose="020F0502020204030203" pitchFamily="34" charset="0"/>
              </a:rPr>
              <a:t>Deployment using </a:t>
            </a:r>
          </a:p>
          <a:p>
            <a:pPr algn="ctr"/>
            <a:r>
              <a:rPr lang="en-US" b="1" dirty="0">
                <a:latin typeface="Lato" panose="020F0502020204030203" pitchFamily="34" charset="0"/>
                <a:ea typeface="Lato" panose="020F0502020204030203" pitchFamily="34" charset="0"/>
                <a:cs typeface="Lato" panose="020F0502020204030203" pitchFamily="34" charset="0"/>
              </a:rPr>
              <a:t>AWS C</a:t>
            </a:r>
            <a:r>
              <a:rPr lang="en-US" sz="1100" b="1"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loud Platform.</a:t>
            </a:r>
          </a:p>
        </p:txBody>
      </p:sp>
      <p:sp>
        <p:nvSpPr>
          <p:cNvPr id="23" name="TextBox 22">
            <a:extLst>
              <a:ext uri="{FF2B5EF4-FFF2-40B4-BE49-F238E27FC236}">
                <a16:creationId xmlns:a16="http://schemas.microsoft.com/office/drawing/2014/main" id="{E795BB65-4AA8-E1E0-81C2-A4C8DFB50CD3}"/>
              </a:ext>
            </a:extLst>
          </p:cNvPr>
          <p:cNvSpPr txBox="1"/>
          <p:nvPr/>
        </p:nvSpPr>
        <p:spPr>
          <a:xfrm>
            <a:off x="7900568" y="2782976"/>
            <a:ext cx="2164042" cy="305806"/>
          </a:xfrm>
          <a:prstGeom prst="rect">
            <a:avLst/>
          </a:prstGeom>
          <a:noFill/>
          <a:ln>
            <a:noFill/>
          </a:ln>
        </p:spPr>
        <p:txBody>
          <a:bodyPr wrap="square" lIns="0" tIns="0" rIns="0" bIns="0" rtlCol="0" anchor="ctr" anchorCtr="0">
            <a:spAutoFit/>
          </a:bodyPr>
          <a:lstStyle/>
          <a:p>
            <a:pPr algn="ctr"/>
            <a:r>
              <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rPr>
              <a:t>AWS DevOps</a:t>
            </a:r>
          </a:p>
        </p:txBody>
      </p:sp>
      <p:sp>
        <p:nvSpPr>
          <p:cNvPr id="24" name="TextBox 23">
            <a:extLst>
              <a:ext uri="{FF2B5EF4-FFF2-40B4-BE49-F238E27FC236}">
                <a16:creationId xmlns:a16="http://schemas.microsoft.com/office/drawing/2014/main" id="{B567CC47-BB26-7C4E-F416-51E6E26D83D3}"/>
              </a:ext>
            </a:extLst>
          </p:cNvPr>
          <p:cNvSpPr txBox="1"/>
          <p:nvPr/>
        </p:nvSpPr>
        <p:spPr>
          <a:xfrm>
            <a:off x="1920798" y="694390"/>
            <a:ext cx="8350406"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PT Serif" panose="020A0603040505020204" pitchFamily="18" charset="0"/>
                <a:ea typeface="Source Serif Pro" panose="02040603050405020204" pitchFamily="18" charset="0"/>
              </a:rPr>
              <a:t>Technologies Used </a:t>
            </a:r>
          </a:p>
        </p:txBody>
      </p:sp>
      <p:sp>
        <p:nvSpPr>
          <p:cNvPr id="25" name="TextBox 24">
            <a:extLst>
              <a:ext uri="{FF2B5EF4-FFF2-40B4-BE49-F238E27FC236}">
                <a16:creationId xmlns:a16="http://schemas.microsoft.com/office/drawing/2014/main" id="{11AD0D77-E184-E373-0E4C-BFD81C7C32E5}"/>
              </a:ext>
            </a:extLst>
          </p:cNvPr>
          <p:cNvSpPr txBox="1"/>
          <p:nvPr/>
        </p:nvSpPr>
        <p:spPr>
          <a:xfrm>
            <a:off x="5508241" y="4012945"/>
            <a:ext cx="1195199" cy="1200329"/>
          </a:xfrm>
          <a:prstGeom prst="rect">
            <a:avLst/>
          </a:prstGeom>
          <a:noFill/>
        </p:spPr>
        <p:txBody>
          <a:bodyPr wrap="none" rtlCol="0">
            <a:spAutoFit/>
          </a:bodyPr>
          <a:lstStyle/>
          <a:p>
            <a:r>
              <a:rPr lang="en-US" b="1" dirty="0">
                <a:solidFill>
                  <a:schemeClr val="accent1">
                    <a:lumMod val="20000"/>
                    <a:lumOff val="80000"/>
                  </a:schemeClr>
                </a:solidFill>
              </a:rPr>
              <a:t>React JS </a:t>
            </a:r>
            <a:br>
              <a:rPr lang="en-US" b="1" dirty="0">
                <a:solidFill>
                  <a:schemeClr val="accent1">
                    <a:lumMod val="20000"/>
                    <a:lumOff val="80000"/>
                  </a:schemeClr>
                </a:solidFill>
              </a:rPr>
            </a:br>
            <a:r>
              <a:rPr lang="en-US" b="1" dirty="0">
                <a:solidFill>
                  <a:schemeClr val="accent1">
                    <a:lumMod val="20000"/>
                    <a:lumOff val="80000"/>
                  </a:schemeClr>
                </a:solidFill>
              </a:rPr>
              <a:t>Node JS </a:t>
            </a:r>
            <a:br>
              <a:rPr lang="en-US" b="1" dirty="0">
                <a:solidFill>
                  <a:schemeClr val="accent1">
                    <a:lumMod val="20000"/>
                    <a:lumOff val="80000"/>
                  </a:schemeClr>
                </a:solidFill>
              </a:rPr>
            </a:br>
            <a:r>
              <a:rPr lang="en-US" b="1" dirty="0">
                <a:solidFill>
                  <a:schemeClr val="accent1">
                    <a:lumMod val="20000"/>
                    <a:lumOff val="80000"/>
                  </a:schemeClr>
                </a:solidFill>
              </a:rPr>
              <a:t>Express JS </a:t>
            </a:r>
            <a:br>
              <a:rPr lang="en-US" b="1" dirty="0">
                <a:solidFill>
                  <a:schemeClr val="accent1">
                    <a:lumMod val="20000"/>
                    <a:lumOff val="80000"/>
                  </a:schemeClr>
                </a:solidFill>
              </a:rPr>
            </a:br>
            <a:r>
              <a:rPr lang="en-US" b="1" dirty="0">
                <a:solidFill>
                  <a:schemeClr val="accent1">
                    <a:lumMod val="20000"/>
                    <a:lumOff val="80000"/>
                  </a:schemeClr>
                </a:solidFill>
              </a:rPr>
              <a:t>Mongo DB</a:t>
            </a:r>
            <a:endParaRPr lang="en-IN" b="1" dirty="0">
              <a:solidFill>
                <a:schemeClr val="accent1">
                  <a:lumMod val="20000"/>
                  <a:lumOff val="80000"/>
                </a:schemeClr>
              </a:solidFill>
            </a:endParaRPr>
          </a:p>
        </p:txBody>
      </p:sp>
      <p:pic>
        <p:nvPicPr>
          <p:cNvPr id="26" name="Picture 25">
            <a:extLst>
              <a:ext uri="{FF2B5EF4-FFF2-40B4-BE49-F238E27FC236}">
                <a16:creationId xmlns:a16="http://schemas.microsoft.com/office/drawing/2014/main" id="{670B023E-ADFA-0148-ADC4-79ECDB471B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Tree>
    <p:extLst>
      <p:ext uri="{BB962C8B-B14F-4D97-AF65-F5344CB8AC3E}">
        <p14:creationId xmlns:p14="http://schemas.microsoft.com/office/powerpoint/2010/main" val="89496494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C456DB6-880A-4A56-6F6E-12885159FC3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9802" b="19802"/>
          <a:stretch>
            <a:fillRect/>
          </a:stretch>
        </p:blipFill>
        <p:spPr>
          <a:xfrm>
            <a:off x="1716881" y="1031875"/>
            <a:ext cx="8758237" cy="5289550"/>
          </a:xfrm>
        </p:spPr>
      </p:pic>
      <p:sp>
        <p:nvSpPr>
          <p:cNvPr id="7" name="TextBox 6">
            <a:extLst>
              <a:ext uri="{FF2B5EF4-FFF2-40B4-BE49-F238E27FC236}">
                <a16:creationId xmlns:a16="http://schemas.microsoft.com/office/drawing/2014/main" id="{CB06B6D6-3DBC-B4C9-5535-AA4F1CF86A18}"/>
              </a:ext>
            </a:extLst>
          </p:cNvPr>
          <p:cNvSpPr txBox="1"/>
          <p:nvPr/>
        </p:nvSpPr>
        <p:spPr>
          <a:xfrm>
            <a:off x="4807974" y="452284"/>
            <a:ext cx="2261420" cy="369332"/>
          </a:xfrm>
          <a:prstGeom prst="rect">
            <a:avLst/>
          </a:prstGeom>
          <a:noFill/>
        </p:spPr>
        <p:txBody>
          <a:bodyPr wrap="square" rtlCol="0">
            <a:spAutoFit/>
          </a:bodyPr>
          <a:lstStyle/>
          <a:p>
            <a:r>
              <a:rPr lang="en-IN" dirty="0">
                <a:highlight>
                  <a:srgbClr val="FFFF00"/>
                </a:highlight>
              </a:rPr>
              <a:t>   TEAM MEMBERS  </a:t>
            </a:r>
          </a:p>
        </p:txBody>
      </p:sp>
    </p:spTree>
    <p:extLst>
      <p:ext uri="{BB962C8B-B14F-4D97-AF65-F5344CB8AC3E}">
        <p14:creationId xmlns:p14="http://schemas.microsoft.com/office/powerpoint/2010/main" val="154839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3630F6-7E60-4DF0-B4CB-4F3272BDBA70}"/>
              </a:ext>
            </a:extLst>
          </p:cNvPr>
          <p:cNvSpPr/>
          <p:nvPr/>
        </p:nvSpPr>
        <p:spPr>
          <a:xfrm>
            <a:off x="6241222" y="0"/>
            <a:ext cx="595077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F04D1735-4396-4DC2-ACAF-CF1B548507AB}"/>
              </a:ext>
            </a:extLst>
          </p:cNvPr>
          <p:cNvSpPr txBox="1"/>
          <p:nvPr/>
        </p:nvSpPr>
        <p:spPr>
          <a:xfrm>
            <a:off x="759461" y="1908151"/>
            <a:ext cx="4704300" cy="3539430"/>
          </a:xfrm>
          <a:prstGeom prst="rect">
            <a:avLst/>
          </a:prstGeom>
          <a:noFill/>
          <a:ln>
            <a:noFill/>
          </a:ln>
        </p:spPr>
        <p:txBody>
          <a:bodyPr wrap="square" lIns="0" tIns="0" rIns="0" bIns="0" rtlCol="0" anchor="ctr" anchorCtr="0">
            <a:spAutoFit/>
          </a:bodyPr>
          <a:lstStyle/>
          <a:p>
            <a:r>
              <a:rPr lang="en-US" sz="11500" dirty="0">
                <a:solidFill>
                  <a:schemeClr val="bg1"/>
                </a:solidFill>
                <a:latin typeface="PT Serif" panose="020A0603040505020204" pitchFamily="18" charset="0"/>
                <a:ea typeface="Roboto" panose="02000000000000000000" pitchFamily="2" charset="0"/>
                <a:cs typeface="Biome" panose="020B0502040204020203" pitchFamily="34" charset="0"/>
              </a:rPr>
              <a:t>Thank You</a:t>
            </a:r>
          </a:p>
        </p:txBody>
      </p:sp>
      <p:pic>
        <p:nvPicPr>
          <p:cNvPr id="4" name="Picture 3">
            <a:extLst>
              <a:ext uri="{FF2B5EF4-FFF2-40B4-BE49-F238E27FC236}">
                <a16:creationId xmlns:a16="http://schemas.microsoft.com/office/drawing/2014/main" id="{ED0B889E-253C-33D7-CAB1-C846CBF333E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16651" y="1257300"/>
            <a:ext cx="4190702" cy="4343400"/>
          </a:xfrm>
          <a:prstGeom prst="rect">
            <a:avLst/>
          </a:prstGeom>
        </p:spPr>
      </p:pic>
      <p:pic>
        <p:nvPicPr>
          <p:cNvPr id="2" name="Picture 1">
            <a:extLst>
              <a:ext uri="{FF2B5EF4-FFF2-40B4-BE49-F238E27FC236}">
                <a16:creationId xmlns:a16="http://schemas.microsoft.com/office/drawing/2014/main" id="{94462560-A953-4482-85DC-A12857BED3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156" y="263950"/>
            <a:ext cx="810902" cy="744717"/>
          </a:xfrm>
          <a:prstGeom prst="rect">
            <a:avLst/>
          </a:prstGeom>
        </p:spPr>
      </p:pic>
    </p:spTree>
    <p:extLst>
      <p:ext uri="{BB962C8B-B14F-4D97-AF65-F5344CB8AC3E}">
        <p14:creationId xmlns:p14="http://schemas.microsoft.com/office/powerpoint/2010/main" val="2399500097"/>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75408</TotalTime>
  <Words>160</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Phani Shankar Nandepu</cp:lastModifiedBy>
  <cp:revision>3906</cp:revision>
  <dcterms:created xsi:type="dcterms:W3CDTF">2018-11-21T06:39:41Z</dcterms:created>
  <dcterms:modified xsi:type="dcterms:W3CDTF">2024-03-20T07:12:29Z</dcterms:modified>
</cp:coreProperties>
</file>