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a:cs typeface="Arial"/>
              </a:rPr>
              <a:t>     Bala Suriya R </a:t>
            </a:r>
            <a:r>
              <a:rPr lang="en-US" sz="3000" b="1" dirty="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Ponjesly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7625316" cy="445225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dirty="0">
                <a:effectLst/>
                <a:latin typeface="+mj-lt"/>
              </a:rPr>
              <a:t>Data Cleaning:</a:t>
            </a:r>
            <a:endParaRPr lang="en-US" sz="2200"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dirty="0">
                <a:effectLst/>
                <a:latin typeface="+mj-lt"/>
              </a:rPr>
              <a:t>Statistical Analysis:</a:t>
            </a:r>
            <a:endParaRPr lang="en-US" sz="2200"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265</TotalTime>
  <Words>1088</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 SURIYA R</cp:lastModifiedBy>
  <cp:revision>36</cp:revision>
  <dcterms:created xsi:type="dcterms:W3CDTF">2021-05-26T16:50:10Z</dcterms:created>
  <dcterms:modified xsi:type="dcterms:W3CDTF">2024-03-31T13:19:43Z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