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4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5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2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3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4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4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4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3000" cy="458280"/>
          </a:xfrm>
          <a:prstGeom prst="rect">
            <a:avLst/>
          </a:prstGeom>
          <a:ln>
            <a:noFill/>
          </a:ln>
        </p:spPr>
      </p:pic>
      <p:sp>
        <p:nvSpPr>
          <p:cNvPr id="2" name="CustomShape 2"/>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2960" y="-3600"/>
            <a:ext cx="11297880" cy="6856560"/>
          </a:xfrm>
          <a:prstGeom prst="rect">
            <a:avLst/>
          </a:prstGeom>
          <a:ln>
            <a:noFill/>
          </a:ln>
        </p:spPr>
      </p:pic>
      <p:pic>
        <p:nvPicPr>
          <p:cNvPr id="4" name="Graphic 9"/>
          <p:cNvPicPr/>
          <p:nvPr/>
        </p:nvPicPr>
        <p:blipFill>
          <a:blip r:embed="rId14"/>
          <a:stretch/>
        </p:blipFill>
        <p:spPr>
          <a:xfrm>
            <a:off x="407880" y="6101640"/>
            <a:ext cx="2284560" cy="508680"/>
          </a:xfrm>
          <a:prstGeom prst="rect">
            <a:avLst/>
          </a:prstGeom>
          <a:ln>
            <a:noFill/>
          </a:ln>
        </p:spPr>
      </p:pic>
      <p:sp>
        <p:nvSpPr>
          <p:cNvPr id="5"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3000" cy="458280"/>
          </a:xfrm>
          <a:prstGeom prst="rect">
            <a:avLst/>
          </a:prstGeom>
          <a:ln>
            <a:noFill/>
          </a:ln>
        </p:spPr>
      </p:pic>
      <p:sp>
        <p:nvSpPr>
          <p:cNvPr id="44" name="CustomShape 1"/>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5" name="CustomShape 2"/>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6" name="CustomShape 3"/>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7" name="CustomShape 4"/>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8" name="CustomShape 5"/>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9" name="CustomShape 6"/>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50" name="CustomShape 7"/>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51" name="CustomShape 8"/>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52" name="CustomShape 9"/>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53" name="CustomShape 10"/>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54" name="CustomShape 11"/>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55" name="CustomShape 12"/>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56" name="CustomShape 13"/>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57" name="CustomShape 14"/>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58" name="CustomShape 15"/>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59" name="CustomShape 16"/>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60" name="CustomShape 17"/>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61" name="CustomShape 18"/>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62" name="CustomShape 19"/>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63" name="CustomShape 20"/>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64" name="CustomShape 21"/>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65" name="CustomShape 22"/>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66" name="CustomShape 23"/>
          <p:cNvSpPr/>
          <p:nvPr/>
        </p:nvSpPr>
        <p:spPr>
          <a:xfrm>
            <a:off x="0" y="0"/>
            <a:ext cx="4438440" cy="6856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39"/>
          <a:stretch/>
        </p:blipFill>
        <p:spPr>
          <a:xfrm>
            <a:off x="4253760" y="-2160"/>
            <a:ext cx="7936920" cy="6896880"/>
          </a:xfrm>
          <a:prstGeom prst="rect">
            <a:avLst/>
          </a:prstGeom>
          <a:ln>
            <a:noFill/>
          </a:ln>
        </p:spPr>
      </p:pic>
      <p:sp>
        <p:nvSpPr>
          <p:cNvPr id="68" name="CustomShape 24"/>
          <p:cNvSpPr/>
          <p:nvPr/>
        </p:nvSpPr>
        <p:spPr>
          <a:xfrm>
            <a:off x="1147428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86CF141A-5CFB-4097-8DB0-E30D7D16EDEC}" type="slidenum">
              <a:rPr lang="en-US" sz="800" b="0" strike="noStrike" spc="-1">
                <a:solidFill>
                  <a:srgbClr val="FFFFFF"/>
                </a:solidFill>
                <a:latin typeface="Verdana"/>
                <a:ea typeface="DejaVu Sans"/>
              </a:rPr>
              <a:t>‹#›</a:t>
            </a:fld>
            <a:endParaRPr lang="en-US" sz="800" b="0" strike="noStrike" spc="-1">
              <a:latin typeface="Arial"/>
            </a:endParaRPr>
          </a:p>
        </p:txBody>
      </p:sp>
      <p:sp>
        <p:nvSpPr>
          <p:cNvPr id="69" name="CustomShape 25"/>
          <p:cNvSpPr/>
          <p:nvPr/>
        </p:nvSpPr>
        <p:spPr>
          <a:xfrm>
            <a:off x="3411360" y="6555600"/>
            <a:ext cx="2222280" cy="218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ea typeface="DejaVu Sans"/>
              </a:rPr>
              <a:t>© 2017 Capgemini. All rights reserved.</a:t>
            </a:r>
            <a:endParaRPr lang="en-US" sz="800" b="0" strike="noStrike" spc="-1">
              <a:latin typeface="Arial"/>
            </a:endParaRPr>
          </a:p>
        </p:txBody>
      </p:sp>
      <p:sp>
        <p:nvSpPr>
          <p:cNvPr id="70" name="Line 26"/>
          <p:cNvSpPr/>
          <p:nvPr/>
        </p:nvSpPr>
        <p:spPr>
          <a:xfrm flipV="1">
            <a:off x="3283560" y="6587640"/>
            <a:ext cx="0" cy="15552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
        <p:nvSpPr>
          <p:cNvPr id="71" name="CustomShape 27"/>
          <p:cNvSpPr/>
          <p:nvPr/>
        </p:nvSpPr>
        <p:spPr>
          <a:xfrm>
            <a:off x="407880" y="6555960"/>
            <a:ext cx="2827440" cy="21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ea typeface="DejaVu Sans"/>
              </a:rPr>
              <a:t>Presentation Title | Author | Date</a:t>
            </a:r>
            <a:endParaRPr lang="en-US" sz="800" b="0" strike="noStrike" spc="-1">
              <a:latin typeface="Arial"/>
            </a:endParaRPr>
          </a:p>
        </p:txBody>
      </p:sp>
      <p:sp>
        <p:nvSpPr>
          <p:cNvPr id="72"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3"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3000" cy="458280"/>
          </a:xfrm>
          <a:prstGeom prst="rect">
            <a:avLst/>
          </a:prstGeom>
          <a:ln>
            <a:noFill/>
          </a:ln>
        </p:spPr>
      </p:pic>
      <p:sp>
        <p:nvSpPr>
          <p:cNvPr id="112" name="CustomShape 2"/>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8800" cy="810144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style>
          <a:lnRef idx="0">
            <a:scrgbClr r="0" g="0" b="0"/>
          </a:lnRef>
          <a:fillRef idx="0">
            <a:scrgbClr r="0" g="0" b="0"/>
          </a:fillRef>
          <a:effectRef idx="0">
            <a:scrgbClr r="0" g="0" b="0"/>
          </a:effectRef>
          <a:fontRef idx="minor"/>
        </p:style>
      </p:sp>
      <p:pic>
        <p:nvPicPr>
          <p:cNvPr id="114" name="Picture Placeholder 8"/>
          <p:cNvPicPr/>
          <p:nvPr/>
        </p:nvPicPr>
        <p:blipFill>
          <a:blip r:embed="rId15"/>
          <a:srcRect l="9325" r="9325"/>
          <a:stretch/>
        </p:blipFill>
        <p:spPr>
          <a:xfrm>
            <a:off x="2273400" y="-1440"/>
            <a:ext cx="9917280" cy="6858000"/>
          </a:xfrm>
          <a:prstGeom prst="rect">
            <a:avLst/>
          </a:prstGeom>
          <a:ln>
            <a:noFill/>
          </a:ln>
        </p:spPr>
      </p:pic>
      <p:pic>
        <p:nvPicPr>
          <p:cNvPr id="115" name="Graphic 4"/>
          <p:cNvPicPr/>
          <p:nvPr/>
        </p:nvPicPr>
        <p:blipFill>
          <a:blip r:embed="rId14"/>
          <a:srcRect l="81836" t="-4712" b="16530"/>
          <a:stretch/>
        </p:blipFill>
        <p:spPr>
          <a:xfrm>
            <a:off x="11547720" y="188640"/>
            <a:ext cx="423000" cy="458280"/>
          </a:xfrm>
          <a:prstGeom prst="rect">
            <a:avLst/>
          </a:prstGeom>
          <a:ln>
            <a:noFill/>
          </a:ln>
        </p:spPr>
      </p:pic>
      <p:sp>
        <p:nvSpPr>
          <p:cNvPr id="11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5" name="Graphic 4"/>
          <p:cNvPicPr/>
          <p:nvPr/>
        </p:nvPicPr>
        <p:blipFill>
          <a:blip r:embed="rId14"/>
          <a:srcRect l="81836" t="-4712" b="16530"/>
          <a:stretch/>
        </p:blipFill>
        <p:spPr>
          <a:xfrm>
            <a:off x="11547720" y="188640"/>
            <a:ext cx="423000" cy="458280"/>
          </a:xfrm>
          <a:prstGeom prst="rect">
            <a:avLst/>
          </a:prstGeom>
          <a:ln>
            <a:noFill/>
          </a:ln>
        </p:spPr>
      </p:pic>
      <p:sp>
        <p:nvSpPr>
          <p:cNvPr id="156" name="CustomShape 2"/>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157" name="CustomShape 3"/>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158" name="CustomShape 4"/>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159" name="CustomShape 5"/>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160" name="CustomShape 6"/>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1" name="CustomShape 7"/>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162" name="CustomShape 8"/>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163" name="CustomShape 9"/>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164" name="CustomShape 10"/>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165" name="CustomShape 11"/>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166" name="CustomShape 12"/>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167" name="CustomShape 13"/>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168" name="CustomShape 14"/>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169" name="CustomShape 15"/>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170" name="CustomShape 16"/>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171" name="CustomShape 17"/>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172" name="CustomShape 18"/>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173" name="CustomShape 19"/>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174" name="CustomShape 20"/>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175" name="CustomShape 21"/>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176" name="CustomShape 22"/>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177" name="CustomShape 23"/>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178" name="Picture 2"/>
          <p:cNvPicPr/>
          <p:nvPr/>
        </p:nvPicPr>
        <p:blipFill>
          <a:blip r:embed="rId15"/>
          <a:stretch/>
        </p:blipFill>
        <p:spPr>
          <a:xfrm>
            <a:off x="1440" y="0"/>
            <a:ext cx="12187440" cy="6856560"/>
          </a:xfrm>
          <a:prstGeom prst="rect">
            <a:avLst/>
          </a:prstGeom>
          <a:ln>
            <a:noFill/>
          </a:ln>
        </p:spPr>
      </p:pic>
      <p:pic>
        <p:nvPicPr>
          <p:cNvPr id="179" name="Graphic 8"/>
          <p:cNvPicPr/>
          <p:nvPr/>
        </p:nvPicPr>
        <p:blipFill>
          <a:blip r:embed="rId16"/>
          <a:srcRect t="45007" r="3903"/>
          <a:stretch/>
        </p:blipFill>
        <p:spPr>
          <a:xfrm rot="20633400">
            <a:off x="6623280" y="-853200"/>
            <a:ext cx="5710680" cy="3330360"/>
          </a:xfrm>
          <a:prstGeom prst="rect">
            <a:avLst/>
          </a:prstGeom>
          <a:ln>
            <a:noFill/>
          </a:ln>
        </p:spPr>
      </p:pic>
      <p:sp>
        <p:nvSpPr>
          <p:cNvPr id="180" name="CustomShape 24"/>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988EE6B9-026A-4A18-8556-7E8E5E5AB0A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181" name="Line 25"/>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182" name="CustomShape 26"/>
          <p:cNvSpPr/>
          <p:nvPr/>
        </p:nvSpPr>
        <p:spPr>
          <a:xfrm>
            <a:off x="407880" y="6555960"/>
            <a:ext cx="2827440" cy="21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183" name="CustomShape 27"/>
          <p:cNvSpPr/>
          <p:nvPr/>
        </p:nvSpPr>
        <p:spPr>
          <a:xfrm>
            <a:off x="3411360" y="6555600"/>
            <a:ext cx="2222280" cy="218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pic>
        <p:nvPicPr>
          <p:cNvPr id="184" name="Graphic 4"/>
          <p:cNvPicPr/>
          <p:nvPr/>
        </p:nvPicPr>
        <p:blipFill>
          <a:blip r:embed="rId14"/>
          <a:srcRect l="81836" t="-4712" b="16530"/>
          <a:stretch/>
        </p:blipFill>
        <p:spPr>
          <a:xfrm>
            <a:off x="11547720" y="188640"/>
            <a:ext cx="423000" cy="458280"/>
          </a:xfrm>
          <a:prstGeom prst="rect">
            <a:avLst/>
          </a:prstGeom>
          <a:ln>
            <a:noFill/>
          </a:ln>
        </p:spPr>
      </p:pic>
      <p:sp>
        <p:nvSpPr>
          <p:cNvPr id="185" name="PlaceHolder 2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3" name="Graphic 4"/>
          <p:cNvPicPr/>
          <p:nvPr/>
        </p:nvPicPr>
        <p:blipFill>
          <a:blip r:embed="rId14"/>
          <a:srcRect l="81836" t="-4712" b="16530"/>
          <a:stretch/>
        </p:blipFill>
        <p:spPr>
          <a:xfrm>
            <a:off x="11547720" y="188640"/>
            <a:ext cx="423000" cy="458280"/>
          </a:xfrm>
          <a:prstGeom prst="rect">
            <a:avLst/>
          </a:prstGeom>
          <a:ln>
            <a:noFill/>
          </a:ln>
        </p:spPr>
      </p:pic>
      <p:sp>
        <p:nvSpPr>
          <p:cNvPr id="224" name="CustomShape 1"/>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25" name="CustomShape 2"/>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26" name="CustomShape 3"/>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27" name="CustomShape 4"/>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28" name="CustomShape 5"/>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29" name="CustomShape 6"/>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30" name="CustomShape 7"/>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31" name="CustomShape 8"/>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32" name="CustomShape 9"/>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33" name="CustomShape 10"/>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34" name="CustomShape 11"/>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235" name="CustomShape 12"/>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236" name="CustomShape 13"/>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237" name="CustomShape 14"/>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238" name="CustomShape 15"/>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239" name="CustomShape 16"/>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240" name="CustomShape 17"/>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241" name="CustomShape 18"/>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242" name="CustomShape 19"/>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243" name="CustomShape 20"/>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244" name="CustomShape 21"/>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245" name="CustomShape 22"/>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246" name="CustomShape 23"/>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647D6A09-88E0-4C52-86A8-1A32C7B06247}" type="slidenum">
              <a:rPr lang="en-US" sz="800" b="0" strike="noStrike" spc="-1">
                <a:solidFill>
                  <a:srgbClr val="808080"/>
                </a:solidFill>
                <a:latin typeface="Verdana"/>
                <a:ea typeface="DejaVu Sans"/>
              </a:rPr>
              <a:t>‹#›</a:t>
            </a:fld>
            <a:endParaRPr lang="en-US" sz="800" b="0" strike="noStrike" spc="-1">
              <a:latin typeface="Arial"/>
            </a:endParaRPr>
          </a:p>
        </p:txBody>
      </p:sp>
      <p:sp>
        <p:nvSpPr>
          <p:cNvPr id="247" name="Line 24"/>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248" name="CustomShape 25"/>
          <p:cNvSpPr/>
          <p:nvPr/>
        </p:nvSpPr>
        <p:spPr>
          <a:xfrm>
            <a:off x="407880" y="6555960"/>
            <a:ext cx="2827440" cy="21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249" name="CustomShape 26"/>
          <p:cNvSpPr/>
          <p:nvPr/>
        </p:nvSpPr>
        <p:spPr>
          <a:xfrm>
            <a:off x="3411360" y="6555600"/>
            <a:ext cx="2222280" cy="218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250"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1"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88" name="Graphic 4"/>
          <p:cNvPicPr/>
          <p:nvPr/>
        </p:nvPicPr>
        <p:blipFill>
          <a:blip r:embed="rId14"/>
          <a:srcRect l="81836" t="-4712" b="16530"/>
          <a:stretch/>
        </p:blipFill>
        <p:spPr>
          <a:xfrm>
            <a:off x="11547720" y="188640"/>
            <a:ext cx="423000" cy="458280"/>
          </a:xfrm>
          <a:prstGeom prst="rect">
            <a:avLst/>
          </a:prstGeom>
          <a:ln>
            <a:noFill/>
          </a:ln>
        </p:spPr>
      </p:pic>
      <p:sp>
        <p:nvSpPr>
          <p:cNvPr id="289" name="CustomShape 1"/>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290" name="CustomShape 2"/>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291" name="CustomShape 3"/>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292" name="CustomShape 4"/>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293" name="CustomShape 5"/>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4" name="CustomShape 6"/>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295" name="CustomShape 7"/>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296" name="CustomShape 8"/>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297" name="CustomShape 9"/>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298" name="CustomShape 10"/>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299" name="CustomShape 11"/>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00" name="CustomShape 12"/>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01" name="CustomShape 13"/>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02" name="CustomShape 14"/>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03" name="CustomShape 15"/>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04" name="CustomShape 16"/>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05" name="CustomShape 17"/>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06" name="CustomShape 18"/>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07" name="CustomShape 19"/>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08" name="CustomShape 20"/>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09" name="CustomShape 21"/>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10" name="CustomShape 22"/>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311" name="CustomShape 23"/>
          <p:cNvSpPr/>
          <p:nvPr/>
        </p:nvSpPr>
        <p:spPr>
          <a:xfrm>
            <a:off x="1153332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734D1A30-15CA-4F53-8FB0-C2383EE24FC6}" type="slidenum">
              <a:rPr lang="en-US" sz="800" b="0" strike="noStrike" spc="-1">
                <a:solidFill>
                  <a:srgbClr val="808080"/>
                </a:solidFill>
                <a:latin typeface="Verdana"/>
                <a:ea typeface="DejaVu Sans"/>
              </a:rPr>
              <a:t>‹#›</a:t>
            </a:fld>
            <a:endParaRPr lang="en-US" sz="800" b="0" strike="noStrike" spc="-1">
              <a:latin typeface="Arial"/>
            </a:endParaRPr>
          </a:p>
        </p:txBody>
      </p:sp>
      <p:sp>
        <p:nvSpPr>
          <p:cNvPr id="312" name="PlaceHolder 2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13"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0" name="Graphic 4"/>
          <p:cNvPicPr/>
          <p:nvPr/>
        </p:nvPicPr>
        <p:blipFill>
          <a:blip r:embed="rId14"/>
          <a:srcRect l="81836" t="-4712" b="16530"/>
          <a:stretch/>
        </p:blipFill>
        <p:spPr>
          <a:xfrm>
            <a:off x="11547720" y="188640"/>
            <a:ext cx="423000" cy="458280"/>
          </a:xfrm>
          <a:prstGeom prst="rect">
            <a:avLst/>
          </a:prstGeom>
          <a:ln>
            <a:noFill/>
          </a:ln>
        </p:spPr>
      </p:pic>
      <p:sp>
        <p:nvSpPr>
          <p:cNvPr id="351" name="CustomShape 1"/>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352" name="CustomShape 2"/>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353" name="CustomShape 3"/>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354" name="CustomShape 4"/>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355" name="CustomShape 5"/>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56" name="CustomShape 6"/>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357" name="CustomShape 7"/>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358" name="CustomShape 8"/>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359" name="CustomShape 9"/>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360" name="CustomShape 10"/>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361" name="CustomShape 11"/>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362" name="CustomShape 12"/>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363" name="CustomShape 13"/>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364" name="CustomShape 14"/>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365" name="CustomShape 15"/>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366" name="CustomShape 16"/>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367" name="CustomShape 17"/>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368" name="CustomShape 18"/>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369" name="CustomShape 19"/>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370" name="CustomShape 20"/>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371" name="CustomShape 21"/>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372" name="CustomShape 22"/>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pic>
        <p:nvPicPr>
          <p:cNvPr id="373" name="Graphic 7"/>
          <p:cNvPicPr/>
          <p:nvPr/>
        </p:nvPicPr>
        <p:blipFill>
          <a:blip r:embed="rId15"/>
          <a:srcRect r="23077" b="19675"/>
          <a:stretch/>
        </p:blipFill>
        <p:spPr>
          <a:xfrm rot="16200000">
            <a:off x="5412960" y="80280"/>
            <a:ext cx="6856560" cy="6698520"/>
          </a:xfrm>
          <a:prstGeom prst="rect">
            <a:avLst/>
          </a:prstGeom>
          <a:ln>
            <a:noFill/>
          </a:ln>
        </p:spPr>
      </p:pic>
      <p:pic>
        <p:nvPicPr>
          <p:cNvPr id="374" name="Graphic 4"/>
          <p:cNvPicPr/>
          <p:nvPr/>
        </p:nvPicPr>
        <p:blipFill>
          <a:blip r:embed="rId14"/>
          <a:srcRect l="81836" t="-4712" b="16530"/>
          <a:stretch/>
        </p:blipFill>
        <p:spPr>
          <a:xfrm>
            <a:off x="11491560" y="164880"/>
            <a:ext cx="423000" cy="458280"/>
          </a:xfrm>
          <a:prstGeom prst="rect">
            <a:avLst/>
          </a:prstGeom>
          <a:ln>
            <a:noFill/>
          </a:ln>
        </p:spPr>
      </p:pic>
      <p:sp>
        <p:nvSpPr>
          <p:cNvPr id="375" name="Line 23"/>
          <p:cNvSpPr/>
          <p:nvPr/>
        </p:nvSpPr>
        <p:spPr>
          <a:xfrm flipV="1">
            <a:off x="3283560" y="6587640"/>
            <a:ext cx="0" cy="155520"/>
          </a:xfrm>
          <a:prstGeom prst="line">
            <a:avLst/>
          </a:prstGeom>
          <a:ln w="12600">
            <a:solidFill>
              <a:schemeClr val="accent2"/>
            </a:solidFill>
            <a:round/>
          </a:ln>
        </p:spPr>
        <p:style>
          <a:lnRef idx="1">
            <a:schemeClr val="accent1"/>
          </a:lnRef>
          <a:fillRef idx="0">
            <a:schemeClr val="accent1"/>
          </a:fillRef>
          <a:effectRef idx="0">
            <a:schemeClr val="accent1"/>
          </a:effectRef>
          <a:fontRef idx="minor"/>
        </p:style>
      </p:sp>
      <p:sp>
        <p:nvSpPr>
          <p:cNvPr id="376" name="CustomShape 24"/>
          <p:cNvSpPr/>
          <p:nvPr/>
        </p:nvSpPr>
        <p:spPr>
          <a:xfrm>
            <a:off x="407880" y="6555960"/>
            <a:ext cx="2827440" cy="21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ea typeface="DejaVu Sans"/>
              </a:rPr>
              <a:t>Presentation Title | Author | Date</a:t>
            </a:r>
            <a:endParaRPr lang="en-US" sz="800" b="0" strike="noStrike" spc="-1">
              <a:latin typeface="Arial"/>
            </a:endParaRPr>
          </a:p>
        </p:txBody>
      </p:sp>
      <p:sp>
        <p:nvSpPr>
          <p:cNvPr id="377" name="CustomShape 25"/>
          <p:cNvSpPr/>
          <p:nvPr/>
        </p:nvSpPr>
        <p:spPr>
          <a:xfrm>
            <a:off x="11474280" y="6555600"/>
            <a:ext cx="743400" cy="213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90E8CD06-A18B-4FEF-8B4A-A4356F7A9508}" type="slidenum">
              <a:rPr lang="en-US" sz="800" b="0" strike="noStrike" spc="-1">
                <a:solidFill>
                  <a:srgbClr val="FFFFFF"/>
                </a:solidFill>
                <a:latin typeface="Verdana"/>
                <a:ea typeface="DejaVu Sans"/>
              </a:rPr>
              <a:t>‹#›</a:t>
            </a:fld>
            <a:endParaRPr lang="en-US" sz="800" b="0" strike="noStrike" spc="-1">
              <a:latin typeface="Arial"/>
            </a:endParaRPr>
          </a:p>
        </p:txBody>
      </p:sp>
      <p:sp>
        <p:nvSpPr>
          <p:cNvPr id="378" name="CustomShape 26"/>
          <p:cNvSpPr/>
          <p:nvPr/>
        </p:nvSpPr>
        <p:spPr>
          <a:xfrm>
            <a:off x="3411360" y="6555600"/>
            <a:ext cx="2222280" cy="2181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ea typeface="DejaVu Sans"/>
              </a:rPr>
              <a:t>© 2017 Capgemini. All rights reserved.</a:t>
            </a:r>
            <a:endParaRPr lang="en-US" sz="800" b="0" strike="noStrike" spc="-1">
              <a:latin typeface="Arial"/>
            </a:endParaRPr>
          </a:p>
        </p:txBody>
      </p:sp>
      <p:sp>
        <p:nvSpPr>
          <p:cNvPr id="379" name="PlaceHolder 2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80"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7" name="Graphic 4"/>
          <p:cNvPicPr/>
          <p:nvPr/>
        </p:nvPicPr>
        <p:blipFill>
          <a:blip r:embed="rId14"/>
          <a:srcRect l="81836" t="-4712" b="16530"/>
          <a:stretch/>
        </p:blipFill>
        <p:spPr>
          <a:xfrm>
            <a:off x="11547720" y="188640"/>
            <a:ext cx="423000" cy="458280"/>
          </a:xfrm>
          <a:prstGeom prst="rect">
            <a:avLst/>
          </a:prstGeom>
          <a:ln>
            <a:noFill/>
          </a:ln>
        </p:spPr>
      </p:pic>
      <p:sp>
        <p:nvSpPr>
          <p:cNvPr id="418" name="CustomShape 1"/>
          <p:cNvSpPr/>
          <p:nvPr/>
        </p:nvSpPr>
        <p:spPr>
          <a:xfrm>
            <a:off x="12496680" y="1590480"/>
            <a:ext cx="593640" cy="619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112</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173</a:t>
            </a:r>
            <a:endParaRPr lang="en-US" sz="600" b="0" strike="noStrike" spc="-1">
              <a:latin typeface="Arial"/>
            </a:endParaRPr>
          </a:p>
        </p:txBody>
      </p:sp>
      <p:sp>
        <p:nvSpPr>
          <p:cNvPr id="419" name="CustomShape 2"/>
          <p:cNvSpPr/>
          <p:nvPr/>
        </p:nvSpPr>
        <p:spPr>
          <a:xfrm>
            <a:off x="13091760" y="1590480"/>
            <a:ext cx="593640" cy="61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219</a:t>
            </a:r>
            <a:endParaRPr lang="en-US" sz="600" b="0" strike="noStrike" spc="-1">
              <a:latin typeface="Arial"/>
            </a:endParaRPr>
          </a:p>
        </p:txBody>
      </p:sp>
      <p:sp>
        <p:nvSpPr>
          <p:cNvPr id="420" name="CustomShape 3"/>
          <p:cNvSpPr/>
          <p:nvPr/>
        </p:nvSpPr>
        <p:spPr>
          <a:xfrm>
            <a:off x="13686840" y="1590480"/>
            <a:ext cx="593640" cy="61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Deep</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43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61</a:t>
            </a:r>
            <a:endParaRPr lang="en-US" sz="600" b="0" strike="noStrike" spc="-1">
              <a:latin typeface="Arial"/>
            </a:endParaRPr>
          </a:p>
        </p:txBody>
      </p:sp>
      <p:sp>
        <p:nvSpPr>
          <p:cNvPr id="421" name="CustomShape 4"/>
          <p:cNvSpPr/>
          <p:nvPr/>
        </p:nvSpPr>
        <p:spPr>
          <a:xfrm>
            <a:off x="14281920" y="1590480"/>
            <a:ext cx="593640" cy="61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Tech</a:t>
            </a:r>
            <a:r>
              <a:t/>
            </a:r>
            <a:br/>
            <a:r>
              <a:rPr lang="en-US" sz="600" b="1" strike="noStrike" spc="-1">
                <a:solidFill>
                  <a:srgbClr val="FFFFFF"/>
                </a:solidFill>
                <a:latin typeface="Verdana"/>
                <a:ea typeface="DejaVu Sans"/>
              </a:rPr>
              <a:t>Red</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76</a:t>
            </a:r>
            <a:endParaRPr lang="en-US" sz="600" b="0" strike="noStrike" spc="-1">
              <a:latin typeface="Arial"/>
            </a:endParaRPr>
          </a:p>
        </p:txBody>
      </p:sp>
      <p:sp>
        <p:nvSpPr>
          <p:cNvPr id="422" name="CustomShape 5"/>
          <p:cNvSpPr/>
          <p:nvPr/>
        </p:nvSpPr>
        <p:spPr>
          <a:xfrm>
            <a:off x="14877000" y="1590480"/>
            <a:ext cx="593640" cy="61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Zest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149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230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3" name="CustomShape 6"/>
          <p:cNvSpPr/>
          <p:nvPr/>
        </p:nvSpPr>
        <p:spPr>
          <a:xfrm>
            <a:off x="12496680" y="2468520"/>
            <a:ext cx="593640" cy="61992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Capgemini 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184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214</a:t>
            </a:r>
            <a:endParaRPr lang="en-US" sz="600" b="0" strike="noStrike" spc="-1">
              <a:latin typeface="Arial"/>
            </a:endParaRPr>
          </a:p>
        </p:txBody>
      </p:sp>
      <p:sp>
        <p:nvSpPr>
          <p:cNvPr id="424" name="CustomShape 7"/>
          <p:cNvSpPr/>
          <p:nvPr/>
        </p:nvSpPr>
        <p:spPr>
          <a:xfrm>
            <a:off x="13091760" y="2468520"/>
            <a:ext cx="593640" cy="61992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ea typeface="DejaVu Sans"/>
              </a:rPr>
              <a:t>Vibrant</a:t>
            </a:r>
            <a:r>
              <a:t/>
            </a:r>
            <a:br/>
            <a:r>
              <a:rPr lang="en-US" sz="600" b="1" strike="noStrike" spc="-1">
                <a:solidFill>
                  <a:srgbClr val="FFFFFF"/>
                </a:solidFill>
                <a:latin typeface="Verdana"/>
                <a:ea typeface="DejaVu Sans"/>
              </a:rPr>
              <a:t>Blue</a:t>
            </a:r>
            <a:r>
              <a:rPr lang="en-US" sz="600" b="0" strike="noStrike" spc="-1">
                <a:solidFill>
                  <a:srgbClr val="FFFFFF"/>
                </a:solidFill>
                <a:latin typeface="Verdana"/>
                <a:ea typeface="DejaVu Sans"/>
              </a:rPr>
              <a:t> (-50%)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213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237</a:t>
            </a:r>
            <a:endParaRPr lang="en-US" sz="600" b="0" strike="noStrike" spc="-1">
              <a:latin typeface="Arial"/>
            </a:endParaRPr>
          </a:p>
        </p:txBody>
      </p:sp>
      <p:sp>
        <p:nvSpPr>
          <p:cNvPr id="425" name="CustomShape 8"/>
          <p:cNvSpPr/>
          <p:nvPr/>
        </p:nvSpPr>
        <p:spPr>
          <a:xfrm>
            <a:off x="13686840" y="2468520"/>
            <a:ext cx="593640" cy="61992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204</a:t>
            </a:r>
            <a:endParaRPr lang="en-US" sz="600" b="0" strike="noStrike" spc="-1">
              <a:latin typeface="Arial"/>
            </a:endParaRPr>
          </a:p>
        </p:txBody>
      </p:sp>
      <p:sp>
        <p:nvSpPr>
          <p:cNvPr id="426" name="CustomShape 9"/>
          <p:cNvSpPr/>
          <p:nvPr/>
        </p:nvSpPr>
        <p:spPr>
          <a:xfrm>
            <a:off x="14281920" y="2468520"/>
            <a:ext cx="593640" cy="61992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Orange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39</a:t>
            </a:r>
            <a:endParaRPr lang="en-US" sz="600" b="0" strike="noStrike" spc="-1">
              <a:latin typeface="Arial"/>
            </a:endParaRPr>
          </a:p>
        </p:txBody>
      </p:sp>
      <p:sp>
        <p:nvSpPr>
          <p:cNvPr id="427" name="CustomShape 10"/>
          <p:cNvSpPr/>
          <p:nvPr/>
        </p:nvSpPr>
        <p:spPr>
          <a:xfrm>
            <a:off x="14877000" y="2468520"/>
            <a:ext cx="593640" cy="61992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22</a:t>
            </a:r>
            <a:endParaRPr lang="en-US" sz="600" b="0" strike="noStrike" spc="-1">
              <a:latin typeface="Arial"/>
            </a:endParaRPr>
          </a:p>
        </p:txBody>
      </p:sp>
      <p:sp>
        <p:nvSpPr>
          <p:cNvPr id="428" name="CustomShape 11"/>
          <p:cNvSpPr/>
          <p:nvPr/>
        </p:nvSpPr>
        <p:spPr>
          <a:xfrm>
            <a:off x="13686840" y="3089880"/>
            <a:ext cx="593640" cy="61992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57</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186</a:t>
            </a:r>
            <a:endParaRPr lang="en-US" sz="600" b="0" strike="noStrike" spc="-1">
              <a:latin typeface="Arial"/>
            </a:endParaRPr>
          </a:p>
        </p:txBody>
      </p:sp>
      <p:sp>
        <p:nvSpPr>
          <p:cNvPr id="429" name="CustomShape 12"/>
          <p:cNvSpPr/>
          <p:nvPr/>
        </p:nvSpPr>
        <p:spPr>
          <a:xfrm>
            <a:off x="14877000" y="3089880"/>
            <a:ext cx="593640" cy="61992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0</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195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123</a:t>
            </a:r>
            <a:endParaRPr lang="en-US" sz="600" b="0" strike="noStrike" spc="-1">
              <a:latin typeface="Arial"/>
            </a:endParaRPr>
          </a:p>
        </p:txBody>
      </p:sp>
      <p:sp>
        <p:nvSpPr>
          <p:cNvPr id="430" name="CustomShape 13"/>
          <p:cNvSpPr/>
          <p:nvPr/>
        </p:nvSpPr>
        <p:spPr>
          <a:xfrm>
            <a:off x="14877000" y="4948920"/>
            <a:ext cx="593640" cy="61992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Green</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99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107</a:t>
            </a:r>
            <a:endParaRPr lang="en-US" sz="600" b="0" strike="noStrike" spc="-1">
              <a:latin typeface="Arial"/>
            </a:endParaRPr>
          </a:p>
        </p:txBody>
      </p:sp>
      <p:sp>
        <p:nvSpPr>
          <p:cNvPr id="431" name="CustomShape 14"/>
          <p:cNvSpPr/>
          <p:nvPr/>
        </p:nvSpPr>
        <p:spPr>
          <a:xfrm>
            <a:off x="14877000" y="4330080"/>
            <a:ext cx="593640" cy="61992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153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156</a:t>
            </a:r>
            <a:endParaRPr lang="en-US" sz="600" b="0" strike="noStrike" spc="-1">
              <a:latin typeface="Arial"/>
            </a:endParaRPr>
          </a:p>
        </p:txBody>
      </p:sp>
      <p:sp>
        <p:nvSpPr>
          <p:cNvPr id="432" name="CustomShape 15"/>
          <p:cNvSpPr/>
          <p:nvPr/>
        </p:nvSpPr>
        <p:spPr>
          <a:xfrm>
            <a:off x="14877000" y="3711240"/>
            <a:ext cx="593640" cy="61992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Bright</a:t>
            </a:r>
            <a:r>
              <a:t/>
            </a:r>
            <a:br/>
            <a:r>
              <a:rPr lang="en-US" sz="600" b="1" strike="noStrike" spc="-1">
                <a:solidFill>
                  <a:srgbClr val="FFFFFF"/>
                </a:solidFill>
                <a:latin typeface="Verdana"/>
                <a:ea typeface="DejaVu Sans"/>
              </a:rPr>
              <a:t>Aqua</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209</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208</a:t>
            </a:r>
            <a:endParaRPr lang="en-US" sz="600" b="0" strike="noStrike" spc="-1">
              <a:latin typeface="Arial"/>
            </a:endParaRPr>
          </a:p>
        </p:txBody>
      </p:sp>
      <p:sp>
        <p:nvSpPr>
          <p:cNvPr id="433" name="CustomShape 16"/>
          <p:cNvSpPr/>
          <p:nvPr/>
        </p:nvSpPr>
        <p:spPr>
          <a:xfrm>
            <a:off x="14281920" y="3089880"/>
            <a:ext cx="593640" cy="61992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Peach</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255</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126</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131</a:t>
            </a:r>
            <a:endParaRPr lang="en-US" sz="600" b="0" strike="noStrike" spc="-1">
              <a:latin typeface="Arial"/>
            </a:endParaRPr>
          </a:p>
        </p:txBody>
      </p:sp>
      <p:sp>
        <p:nvSpPr>
          <p:cNvPr id="434" name="CustomShape 17"/>
          <p:cNvSpPr/>
          <p:nvPr/>
        </p:nvSpPr>
        <p:spPr>
          <a:xfrm>
            <a:off x="14281920" y="3711240"/>
            <a:ext cx="593640" cy="61992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Light</a:t>
            </a:r>
            <a:r>
              <a:t/>
            </a:r>
            <a:b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203</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41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128</a:t>
            </a:r>
            <a:endParaRPr lang="en-US" sz="600" b="0" strike="noStrike" spc="-1">
              <a:latin typeface="Arial"/>
            </a:endParaRPr>
          </a:p>
        </p:txBody>
      </p:sp>
      <p:sp>
        <p:nvSpPr>
          <p:cNvPr id="435" name="CustomShape 18"/>
          <p:cNvSpPr/>
          <p:nvPr/>
        </p:nvSpPr>
        <p:spPr>
          <a:xfrm>
            <a:off x="14281920" y="4330080"/>
            <a:ext cx="593640" cy="61992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Claret</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134</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8</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100</a:t>
            </a:r>
            <a:endParaRPr lang="en-US" sz="600" b="0" strike="noStrike" spc="-1">
              <a:latin typeface="Arial"/>
            </a:endParaRPr>
          </a:p>
        </p:txBody>
      </p:sp>
      <p:sp>
        <p:nvSpPr>
          <p:cNvPr id="436" name="CustomShape 19"/>
          <p:cNvSpPr/>
          <p:nvPr/>
        </p:nvSpPr>
        <p:spPr>
          <a:xfrm>
            <a:off x="12500640" y="1405800"/>
            <a:ext cx="5608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Primary</a:t>
            </a:r>
            <a:endParaRPr lang="en-US" sz="1000" b="0" strike="noStrike" spc="-1">
              <a:latin typeface="Arial"/>
            </a:endParaRPr>
          </a:p>
        </p:txBody>
      </p:sp>
      <p:sp>
        <p:nvSpPr>
          <p:cNvPr id="437" name="CustomShape 20"/>
          <p:cNvSpPr/>
          <p:nvPr/>
        </p:nvSpPr>
        <p:spPr>
          <a:xfrm>
            <a:off x="12502800" y="2285280"/>
            <a:ext cx="82908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Infographic</a:t>
            </a:r>
            <a:endParaRPr lang="en-US" sz="1000" b="0" strike="noStrike" spc="-1">
              <a:latin typeface="Arial"/>
            </a:endParaRPr>
          </a:p>
        </p:txBody>
      </p:sp>
      <p:sp>
        <p:nvSpPr>
          <p:cNvPr id="438" name="CustomShape 21"/>
          <p:cNvSpPr/>
          <p:nvPr/>
        </p:nvSpPr>
        <p:spPr>
          <a:xfrm>
            <a:off x="13691520" y="1405800"/>
            <a:ext cx="742320" cy="15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ea typeface="DejaVu Sans"/>
              </a:rPr>
              <a:t>Secondary</a:t>
            </a:r>
            <a:endParaRPr lang="en-US" sz="1000" b="0" strike="noStrike" spc="-1">
              <a:latin typeface="Arial"/>
            </a:endParaRPr>
          </a:p>
        </p:txBody>
      </p:sp>
      <p:sp>
        <p:nvSpPr>
          <p:cNvPr id="439" name="CustomShape 22"/>
          <p:cNvSpPr/>
          <p:nvPr/>
        </p:nvSpPr>
        <p:spPr>
          <a:xfrm>
            <a:off x="13686840" y="3711240"/>
            <a:ext cx="593640" cy="61992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ea typeface="DejaVu Sans"/>
              </a:rPr>
              <a:t>Dark</a:t>
            </a:r>
            <a:r>
              <a:t/>
            </a:r>
            <a:br/>
            <a:r>
              <a:rPr lang="en-US" sz="600" b="1" strike="noStrike" spc="-1">
                <a:solidFill>
                  <a:srgbClr val="FFFFFF"/>
                </a:solidFill>
                <a:latin typeface="Verdana"/>
                <a:ea typeface="DejaVu Sans"/>
              </a:rPr>
              <a:t>Purple</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R 71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G 1</a:t>
            </a:r>
            <a:endParaRPr lang="en-US" sz="600" b="0" strike="noStrike" spc="-1">
              <a:latin typeface="Arial"/>
            </a:endParaRPr>
          </a:p>
          <a:p>
            <a:pPr marL="171360">
              <a:lnSpc>
                <a:spcPct val="100000"/>
              </a:lnSpc>
            </a:pPr>
            <a:r>
              <a:rPr lang="en-US" sz="600" b="0" strike="noStrike" spc="-1">
                <a:solidFill>
                  <a:srgbClr val="FFFFFF"/>
                </a:solidFill>
                <a:latin typeface="Verdana"/>
                <a:ea typeface="DejaVu Sans"/>
              </a:rPr>
              <a:t>B 167</a:t>
            </a:r>
            <a:endParaRPr lang="en-US" sz="600" b="0" strike="noStrike" spc="-1">
              <a:latin typeface="Arial"/>
            </a:endParaRPr>
          </a:p>
        </p:txBody>
      </p:sp>
      <p:sp>
        <p:nvSpPr>
          <p:cNvPr id="440" name="CustomShape 23"/>
          <p:cNvSpPr/>
          <p:nvPr/>
        </p:nvSpPr>
        <p:spPr>
          <a:xfrm>
            <a:off x="0" y="0"/>
            <a:ext cx="12190680" cy="6856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1" name="CustomShape 24"/>
          <p:cNvSpPr/>
          <p:nvPr/>
        </p:nvSpPr>
        <p:spPr>
          <a:xfrm>
            <a:off x="-1243080" y="-2656800"/>
            <a:ext cx="10766520" cy="1144188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style>
          <a:lnRef idx="0">
            <a:scrgbClr r="0" g="0" b="0"/>
          </a:lnRef>
          <a:fillRef idx="0">
            <a:scrgbClr r="0" g="0" b="0"/>
          </a:fillRef>
          <a:effectRef idx="0">
            <a:scrgbClr r="0" g="0" b="0"/>
          </a:effectRef>
          <a:fontRef idx="minor"/>
        </p:style>
      </p:sp>
      <p:grpSp>
        <p:nvGrpSpPr>
          <p:cNvPr id="442" name="Group 25"/>
          <p:cNvGrpSpPr/>
          <p:nvPr/>
        </p:nvGrpSpPr>
        <p:grpSpPr>
          <a:xfrm>
            <a:off x="4979160" y="2404080"/>
            <a:ext cx="733680" cy="681120"/>
            <a:chOff x="4979160" y="2404080"/>
            <a:chExt cx="733680" cy="681120"/>
          </a:xfrm>
        </p:grpSpPr>
        <p:sp>
          <p:nvSpPr>
            <p:cNvPr id="443" name="CustomShape 26"/>
            <p:cNvSpPr/>
            <p:nvPr/>
          </p:nvSpPr>
          <p:spPr>
            <a:xfrm>
              <a:off x="5231520" y="2690640"/>
              <a:ext cx="480960" cy="39456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style>
            <a:lnRef idx="0">
              <a:scrgbClr r="0" g="0" b="0"/>
            </a:lnRef>
            <a:fillRef idx="0">
              <a:scrgbClr r="0" g="0" b="0"/>
            </a:fillRef>
            <a:effectRef idx="0">
              <a:scrgbClr r="0" g="0" b="0"/>
            </a:effectRef>
            <a:fontRef idx="minor"/>
          </p:style>
        </p:sp>
        <p:sp>
          <p:nvSpPr>
            <p:cNvPr id="444" name="CustomShape 27"/>
            <p:cNvSpPr/>
            <p:nvPr/>
          </p:nvSpPr>
          <p:spPr>
            <a:xfrm>
              <a:off x="4979160" y="2404080"/>
              <a:ext cx="733680" cy="62532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style>
            <a:lnRef idx="0">
              <a:scrgbClr r="0" g="0" b="0"/>
            </a:lnRef>
            <a:fillRef idx="0">
              <a:scrgbClr r="0" g="0" b="0"/>
            </a:fillRef>
            <a:effectRef idx="0">
              <a:scrgbClr r="0" g="0" b="0"/>
            </a:effectRef>
            <a:fontRef idx="minor"/>
          </p:style>
        </p:sp>
      </p:grpSp>
      <p:sp>
        <p:nvSpPr>
          <p:cNvPr id="445" name="CustomShape 28"/>
          <p:cNvSpPr/>
          <p:nvPr/>
        </p:nvSpPr>
        <p:spPr>
          <a:xfrm>
            <a:off x="6536160" y="2886480"/>
            <a:ext cx="5124240" cy="768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ea typeface="DejaVu Sans"/>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ea typeface="DejaVu Sans"/>
              </a:rPr>
              <a:t>the Collaborative Business Experience™</a:t>
            </a:r>
            <a:r>
              <a:rPr lang="en-US" sz="900" b="0" strike="noStrike" spc="-1">
                <a:solidFill>
                  <a:srgbClr val="000000"/>
                </a:solidFill>
                <a:latin typeface="Verdana"/>
                <a:ea typeface="DejaVu Sans"/>
              </a:rPr>
              <a:t>, and draws on </a:t>
            </a:r>
            <a:r>
              <a:rPr lang="en-US" sz="900" b="0" strike="noStrike" spc="-1">
                <a:solidFill>
                  <a:srgbClr val="0070AD"/>
                </a:solidFill>
                <a:latin typeface="Verdana"/>
                <a:ea typeface="DejaVu Sans"/>
              </a:rPr>
              <a:t>Rightshore</a:t>
            </a:r>
            <a:r>
              <a:rPr lang="en-US" sz="900" b="0" strike="noStrike" spc="-1" baseline="30000">
                <a:solidFill>
                  <a:srgbClr val="0070AD"/>
                </a:solidFill>
                <a:latin typeface="Verdana"/>
                <a:ea typeface="DejaVu Sans"/>
              </a:rPr>
              <a:t>®</a:t>
            </a:r>
            <a:r>
              <a:rPr lang="en-US" sz="900" b="0" strike="noStrike" spc="-1">
                <a:solidFill>
                  <a:srgbClr val="000000"/>
                </a:solidFill>
                <a:latin typeface="Verdana"/>
                <a:ea typeface="DejaVu Sans"/>
              </a:rPr>
              <a:t>, its worldwide delivery model.</a:t>
            </a:r>
            <a:endParaRPr lang="en-US" sz="900" b="0" strike="noStrike" spc="-1">
              <a:latin typeface="Arial"/>
            </a:endParaRPr>
          </a:p>
        </p:txBody>
      </p:sp>
      <p:sp>
        <p:nvSpPr>
          <p:cNvPr id="446" name="CustomShape 29"/>
          <p:cNvSpPr/>
          <p:nvPr/>
        </p:nvSpPr>
        <p:spPr>
          <a:xfrm>
            <a:off x="6536160" y="2507040"/>
            <a:ext cx="221868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ea typeface="DejaVu Sans"/>
              </a:rPr>
              <a:t>About Capgemini</a:t>
            </a:r>
            <a:endParaRPr lang="en-US" sz="1400" b="0" strike="noStrike" spc="-1">
              <a:latin typeface="Arial"/>
            </a:endParaRPr>
          </a:p>
        </p:txBody>
      </p:sp>
      <p:sp>
        <p:nvSpPr>
          <p:cNvPr id="447" name="CustomShape 30"/>
          <p:cNvSpPr/>
          <p:nvPr/>
        </p:nvSpPr>
        <p:spPr>
          <a:xfrm>
            <a:off x="6536160" y="4235760"/>
            <a:ext cx="2055960" cy="405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ea typeface="DejaVu Sans"/>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ea typeface="DejaVu Sans"/>
              </a:rPr>
              <a:t>www.capgemini.com</a:t>
            </a:r>
            <a:endParaRPr lang="en-US" sz="1400" b="0" strike="noStrike" spc="-1">
              <a:latin typeface="Arial"/>
            </a:endParaRPr>
          </a:p>
        </p:txBody>
      </p:sp>
      <p:pic>
        <p:nvPicPr>
          <p:cNvPr id="448" name="Picture 2"/>
          <p:cNvPicPr/>
          <p:nvPr/>
        </p:nvPicPr>
        <p:blipFill>
          <a:blip r:embed="rId15"/>
          <a:stretch/>
        </p:blipFill>
        <p:spPr>
          <a:xfrm>
            <a:off x="798480" y="3979080"/>
            <a:ext cx="331920" cy="331920"/>
          </a:xfrm>
          <a:prstGeom prst="rect">
            <a:avLst/>
          </a:prstGeom>
          <a:ln>
            <a:noFill/>
          </a:ln>
        </p:spPr>
      </p:pic>
      <p:pic>
        <p:nvPicPr>
          <p:cNvPr id="449" name="Picture 4"/>
          <p:cNvPicPr/>
          <p:nvPr/>
        </p:nvPicPr>
        <p:blipFill>
          <a:blip r:embed="rId16"/>
          <a:stretch/>
        </p:blipFill>
        <p:spPr>
          <a:xfrm>
            <a:off x="1181880" y="3979080"/>
            <a:ext cx="331920" cy="331920"/>
          </a:xfrm>
          <a:prstGeom prst="rect">
            <a:avLst/>
          </a:prstGeom>
          <a:ln>
            <a:noFill/>
          </a:ln>
        </p:spPr>
      </p:pic>
      <p:pic>
        <p:nvPicPr>
          <p:cNvPr id="450" name="Picture 5"/>
          <p:cNvPicPr/>
          <p:nvPr/>
        </p:nvPicPr>
        <p:blipFill>
          <a:blip r:embed="rId17"/>
          <a:stretch/>
        </p:blipFill>
        <p:spPr>
          <a:xfrm>
            <a:off x="1565280" y="3979080"/>
            <a:ext cx="331920" cy="331920"/>
          </a:xfrm>
          <a:prstGeom prst="rect">
            <a:avLst/>
          </a:prstGeom>
          <a:ln>
            <a:noFill/>
          </a:ln>
        </p:spPr>
      </p:pic>
      <p:pic>
        <p:nvPicPr>
          <p:cNvPr id="451" name="Picture 6"/>
          <p:cNvPicPr/>
          <p:nvPr/>
        </p:nvPicPr>
        <p:blipFill>
          <a:blip r:embed="rId18"/>
          <a:stretch/>
        </p:blipFill>
        <p:spPr>
          <a:xfrm>
            <a:off x="1948680" y="3979080"/>
            <a:ext cx="331920" cy="331920"/>
          </a:xfrm>
          <a:prstGeom prst="rect">
            <a:avLst/>
          </a:prstGeom>
          <a:ln>
            <a:noFill/>
          </a:ln>
        </p:spPr>
      </p:pic>
      <p:pic>
        <p:nvPicPr>
          <p:cNvPr id="452" name="Picture 7"/>
          <p:cNvPicPr/>
          <p:nvPr/>
        </p:nvPicPr>
        <p:blipFill>
          <a:blip r:embed="rId19"/>
          <a:stretch/>
        </p:blipFill>
        <p:spPr>
          <a:xfrm>
            <a:off x="415080" y="3979080"/>
            <a:ext cx="331920" cy="331920"/>
          </a:xfrm>
          <a:prstGeom prst="rect">
            <a:avLst/>
          </a:prstGeom>
          <a:ln>
            <a:noFill/>
          </a:ln>
        </p:spPr>
      </p:pic>
      <p:sp>
        <p:nvSpPr>
          <p:cNvPr id="453" name="CustomShape 31"/>
          <p:cNvSpPr/>
          <p:nvPr/>
        </p:nvSpPr>
        <p:spPr>
          <a:xfrm>
            <a:off x="415080" y="5646240"/>
            <a:ext cx="4197240" cy="562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ea typeface="DejaVu Sans"/>
              </a:rPr>
              <a:t>This message contains information that may be privileged or confidential and is the property of the Capgemini Group.</a:t>
            </a:r>
            <a:r>
              <a:t/>
            </a:r>
            <a:br/>
            <a:r>
              <a:rPr lang="en-US" sz="800" b="0" strike="noStrike" spc="-1">
                <a:solidFill>
                  <a:srgbClr val="FFFFFF"/>
                </a:solidFill>
                <a:latin typeface="Arial"/>
                <a:ea typeface="DejaVu Sans"/>
              </a:rPr>
              <a:t>Copyright © 2017 Capgemini. All rights reserved.</a:t>
            </a:r>
            <a:endParaRPr lang="en-US" sz="800" b="0" strike="noStrike" spc="-1">
              <a:latin typeface="Arial"/>
            </a:endParaRPr>
          </a:p>
          <a:p>
            <a:pPr>
              <a:lnSpc>
                <a:spcPct val="100000"/>
              </a:lnSpc>
              <a:spcAft>
                <a:spcPts val="601"/>
              </a:spcAft>
            </a:pPr>
            <a:r>
              <a:rPr lang="en-US" sz="800" b="0" strike="noStrike" spc="-1">
                <a:solidFill>
                  <a:srgbClr val="FFFFFF"/>
                </a:solidFill>
                <a:latin typeface="Arial"/>
                <a:ea typeface="DejaVu Sans"/>
              </a:rPr>
              <a:t>Rightshore</a:t>
            </a:r>
            <a:r>
              <a:rPr lang="en-US" sz="800" b="0" strike="noStrike" spc="-1" baseline="30000">
                <a:solidFill>
                  <a:srgbClr val="FFFFFF"/>
                </a:solidFill>
                <a:latin typeface="Arial"/>
                <a:ea typeface="DejaVu Sans"/>
              </a:rPr>
              <a:t>®</a:t>
            </a:r>
            <a:r>
              <a:rPr lang="en-US" sz="800" b="0" strike="noStrike" spc="-1">
                <a:solidFill>
                  <a:srgbClr val="FFFFFF"/>
                </a:solidFill>
                <a:latin typeface="Arial"/>
                <a:ea typeface="DejaVu Sans"/>
              </a:rPr>
              <a:t> is a trademark belonging to Capgemini.</a:t>
            </a:r>
            <a:endParaRPr lang="en-US" sz="800" b="0" strike="noStrike" spc="-1">
              <a:latin typeface="Arial"/>
            </a:endParaRPr>
          </a:p>
        </p:txBody>
      </p:sp>
      <p:sp>
        <p:nvSpPr>
          <p:cNvPr id="454" name="CustomShape 32"/>
          <p:cNvSpPr/>
          <p:nvPr/>
        </p:nvSpPr>
        <p:spPr>
          <a:xfrm>
            <a:off x="6536160" y="5934600"/>
            <a:ext cx="5218200" cy="273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ea typeface="DejaVu Sans"/>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55" name="CustomShape 33"/>
          <p:cNvSpPr/>
          <p:nvPr/>
        </p:nvSpPr>
        <p:spPr>
          <a:xfrm>
            <a:off x="7489800" y="3812040"/>
            <a:ext cx="2334600" cy="1231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6" name="CustomShape 34"/>
          <p:cNvSpPr/>
          <p:nvPr/>
        </p:nvSpPr>
        <p:spPr>
          <a:xfrm>
            <a:off x="10730880" y="3812040"/>
            <a:ext cx="703440" cy="1231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57" name="CustomShape 35"/>
          <p:cNvSpPr/>
          <p:nvPr/>
        </p:nvSpPr>
        <p:spPr>
          <a:xfrm>
            <a:off x="6532200" y="4445640"/>
            <a:ext cx="1850400" cy="18216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58" name="Picture 28"/>
          <p:cNvPicPr/>
          <p:nvPr/>
        </p:nvPicPr>
        <p:blipFill>
          <a:blip r:embed="rId20"/>
          <a:stretch/>
        </p:blipFill>
        <p:spPr>
          <a:xfrm>
            <a:off x="407520" y="4434120"/>
            <a:ext cx="2558880" cy="199440"/>
          </a:xfrm>
          <a:prstGeom prst="rect">
            <a:avLst/>
          </a:prstGeom>
          <a:ln>
            <a:noFill/>
          </a:ln>
        </p:spPr>
      </p:pic>
      <p:sp>
        <p:nvSpPr>
          <p:cNvPr id="459" name="PlaceHolder 3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60"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3.xml"/><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CustomShape 1"/>
          <p:cNvSpPr/>
          <p:nvPr/>
        </p:nvSpPr>
        <p:spPr>
          <a:xfrm>
            <a:off x="6522840" y="1845000"/>
            <a:ext cx="5259600" cy="1180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gn="r">
              <a:lnSpc>
                <a:spcPts val="2999"/>
              </a:lnSpc>
              <a:spcAft>
                <a:spcPts val="601"/>
              </a:spcAft>
            </a:pPr>
            <a:r>
              <a:rPr lang="en-US" sz="2600" b="0" strike="noStrike" spc="-1">
                <a:solidFill>
                  <a:srgbClr val="12ABDB"/>
                </a:solidFill>
                <a:latin typeface="Verdana"/>
                <a:ea typeface="DejaVu Sans"/>
              </a:rPr>
              <a:t>Fresh  Grads – Group Project</a:t>
            </a:r>
            <a:endParaRPr lang="en-US" sz="2600" b="0" strike="noStrike" spc="-1">
              <a:latin typeface="Arial"/>
            </a:endParaRPr>
          </a:p>
          <a:p>
            <a:pPr>
              <a:lnSpc>
                <a:spcPts val="2999"/>
              </a:lnSpc>
              <a:spcAft>
                <a:spcPts val="601"/>
              </a:spcAft>
            </a:pPr>
            <a:r>
              <a:rPr lang="en-US" sz="2600" b="0" strike="noStrike" spc="-1">
                <a:solidFill>
                  <a:srgbClr val="12ABDB"/>
                </a:solidFill>
                <a:latin typeface="Verdana"/>
                <a:ea typeface="DejaVu Sans"/>
              </a:rPr>
              <a:t>    Online Sweet Mart </a:t>
            </a:r>
            <a:endParaRPr lang="en-US" sz="2600" b="0" strike="noStrike" spc="-1">
              <a:latin typeface="Arial"/>
            </a:endParaRPr>
          </a:p>
          <a:p>
            <a:pPr algn="r">
              <a:lnSpc>
                <a:spcPts val="2999"/>
              </a:lnSpc>
              <a:spcAft>
                <a:spcPts val="601"/>
              </a:spcAft>
            </a:pPr>
            <a:endParaRPr lang="en-US"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407880" y="1028880"/>
            <a:ext cx="6694560" cy="54140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a:p>
            <a:pPr>
              <a:lnSpc>
                <a:spcPts val="2001"/>
              </a:lnSpc>
              <a:spcAft>
                <a:spcPts val="1800"/>
              </a:spcAft>
            </a:pPr>
            <a:endParaRPr lang="en-US" sz="1800" b="0" strike="noStrike" spc="-1">
              <a:latin typeface="Arial"/>
            </a:endParaRPr>
          </a:p>
        </p:txBody>
      </p:sp>
      <p:sp>
        <p:nvSpPr>
          <p:cNvPr id="499" name="CustomShape 2"/>
          <p:cNvSpPr/>
          <p:nvPr/>
        </p:nvSpPr>
        <p:spPr>
          <a:xfrm>
            <a:off x="407880" y="217080"/>
            <a:ext cx="10043280" cy="653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latin typeface="Arial"/>
            </a:endParaRPr>
          </a:p>
        </p:txBody>
      </p:sp>
      <p:sp>
        <p:nvSpPr>
          <p:cNvPr id="500" name="CustomShape 3"/>
          <p:cNvSpPr/>
          <p:nvPr/>
        </p:nvSpPr>
        <p:spPr>
          <a:xfrm>
            <a:off x="243000" y="1170720"/>
            <a:ext cx="6614280" cy="371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FFFFFF"/>
                </a:solidFill>
                <a:latin typeface="Verdana"/>
                <a:ea typeface="DejaVu Sans"/>
              </a:rPr>
              <a:t>To Create an Application for    </a:t>
            </a:r>
            <a:r>
              <a:rPr lang="en-US" sz="1800" b="1" strike="noStrike" spc="-1">
                <a:solidFill>
                  <a:srgbClr val="FFFFFF"/>
                </a:solidFill>
                <a:latin typeface="Verdana"/>
                <a:ea typeface="DejaVu Sans"/>
              </a:rPr>
              <a:t>Online Sweet Mart Application</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FFFFFF"/>
                </a:solidFill>
                <a:latin typeface="Verdana"/>
                <a:ea typeface="DejaVu Sans"/>
              </a:rPr>
              <a:t>Customer can login, search, buy and order the sweet item.</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FFFFFF"/>
                </a:solidFill>
                <a:latin typeface="Verdana"/>
                <a:ea typeface="DejaVu Sans"/>
              </a:rPr>
              <a:t>Admin should be able to perform below operati</a:t>
            </a:r>
            <a:r>
              <a:rPr lang="en-US" sz="1600" b="0" strike="noStrike" spc="-1">
                <a:solidFill>
                  <a:srgbClr val="FFFFFF"/>
                </a:solidFill>
                <a:latin typeface="Verdana"/>
                <a:ea typeface="DejaVu Sans"/>
              </a:rPr>
              <a:t>ons:</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1.Customer Management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2.Product Management</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0" strike="noStrike" spc="-1">
                <a:solidFill>
                  <a:srgbClr val="FFFFFF"/>
                </a:solidFill>
                <a:latin typeface="Verdana"/>
                <a:ea typeface="DejaVu Sans"/>
              </a:rPr>
              <a:t>3.Order Management</a:t>
            </a:r>
            <a:endParaRPr lang="en-US" sz="1600" b="0" strike="noStrike" spc="-1">
              <a:latin typeface="Arial"/>
            </a:endParaRPr>
          </a:p>
          <a:p>
            <a:pPr>
              <a:lnSpc>
                <a:spcPct val="100000"/>
              </a:lnSpc>
            </a:pP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294840" y="372600"/>
            <a:ext cx="4476240" cy="81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2999"/>
              </a:lnSpc>
              <a:spcAft>
                <a:spcPts val="601"/>
              </a:spcAft>
            </a:pPr>
            <a:r>
              <a:rPr lang="en-US" sz="2600" b="0" strike="noStrike" spc="-1">
                <a:solidFill>
                  <a:srgbClr val="FFFFFF"/>
                </a:solidFill>
                <a:latin typeface="Verdana"/>
                <a:ea typeface="DejaVu Sans"/>
              </a:rPr>
              <a:t>Road Map</a:t>
            </a:r>
            <a:endParaRPr lang="en-US" sz="2600" b="0" strike="noStrike" spc="-1">
              <a:latin typeface="Arial"/>
            </a:endParaRPr>
          </a:p>
        </p:txBody>
      </p:sp>
      <p:sp>
        <p:nvSpPr>
          <p:cNvPr id="503" name="CustomShape 2"/>
          <p:cNvSpPr/>
          <p:nvPr/>
        </p:nvSpPr>
        <p:spPr>
          <a:xfrm>
            <a:off x="22320" y="1730880"/>
            <a:ext cx="71960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Application will be developed in following Sprints –</a:t>
            </a:r>
            <a:endParaRPr lang="en-US" sz="1800" b="0" strike="noStrike" spc="-1">
              <a:latin typeface="Arial"/>
            </a:endParaRPr>
          </a:p>
          <a:p>
            <a:pPr marL="343080" indent="-341640">
              <a:lnSpc>
                <a:spcPct val="100000"/>
              </a:lnSpc>
              <a:buClr>
                <a:srgbClr val="000000"/>
              </a:buClr>
              <a:buFont typeface="Verdana"/>
              <a:buAutoNum type="arabicPeriod"/>
            </a:pPr>
            <a:r>
              <a:rPr lang="en-US" sz="1800" b="0" strike="noStrike" spc="-1">
                <a:solidFill>
                  <a:srgbClr val="000000"/>
                </a:solidFill>
                <a:latin typeface="Verdana"/>
                <a:ea typeface="DejaVu Sans"/>
              </a:rPr>
              <a:t>Core Java +JPA with Hibernate </a:t>
            </a:r>
            <a:endParaRPr lang="en-US" sz="1800" b="0" strike="noStrike" spc="-1">
              <a:latin typeface="Arial"/>
            </a:endParaRPr>
          </a:p>
          <a:p>
            <a:pPr marL="343080" indent="-341640">
              <a:lnSpc>
                <a:spcPct val="100000"/>
              </a:lnSpc>
              <a:buClr>
                <a:srgbClr val="000000"/>
              </a:buClr>
              <a:buFont typeface="Verdana"/>
              <a:buAutoNum type="arabicPeriod"/>
            </a:pPr>
            <a:r>
              <a:rPr lang="en-US" sz="1800" b="0" strike="noStrike" spc="-1">
                <a:solidFill>
                  <a:srgbClr val="000000"/>
                </a:solidFill>
                <a:latin typeface="Verdana"/>
                <a:ea typeface="DejaVu Sans"/>
              </a:rPr>
              <a:t>Spring Boot + Rest Controller + JPA with Hibernate</a:t>
            </a:r>
            <a:endParaRPr lang="en-US" sz="1800" b="0" strike="noStrike" spc="-1">
              <a:latin typeface="Arial"/>
            </a:endParaRPr>
          </a:p>
          <a:p>
            <a:pPr marL="343080" indent="-341640">
              <a:lnSpc>
                <a:spcPct val="100000"/>
              </a:lnSpc>
              <a:buClr>
                <a:srgbClr val="000000"/>
              </a:buClr>
              <a:buFont typeface="Verdana"/>
              <a:buAutoNum type="arabicPeriod"/>
            </a:pPr>
            <a:r>
              <a:rPr lang="en-US" sz="1800" b="0" strike="noStrike" spc="-1">
                <a:solidFill>
                  <a:srgbClr val="000000"/>
                </a:solidFill>
                <a:latin typeface="Verdana"/>
                <a:ea typeface="DejaVu Sans"/>
              </a:rPr>
              <a:t>Angular for UI design (Front End) + Integration with previous Sprint</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7712640" y="251280"/>
            <a:ext cx="3592800" cy="951840"/>
          </a:xfrm>
          <a:prstGeom prst="rect">
            <a:avLst/>
          </a:prstGeom>
          <a:noFill/>
          <a:ln>
            <a:noFill/>
          </a:ln>
        </p:spPr>
        <p:style>
          <a:lnRef idx="0">
            <a:scrgbClr r="0" g="0" b="0"/>
          </a:lnRef>
          <a:fillRef idx="0">
            <a:scrgbClr r="0" g="0" b="0"/>
          </a:fillRef>
          <a:effectRef idx="0">
            <a:scrgbClr r="0" g="0" b="0"/>
          </a:effectRef>
          <a:fontRef idx="minor"/>
        </p:style>
      </p:sp>
      <p:sp>
        <p:nvSpPr>
          <p:cNvPr id="505" name="CustomShape 2"/>
          <p:cNvSpPr/>
          <p:nvPr/>
        </p:nvSpPr>
        <p:spPr>
          <a:xfrm>
            <a:off x="407880" y="404640"/>
            <a:ext cx="6982560" cy="862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DejaVu Sans"/>
              </a:rPr>
              <a:t>Plan</a:t>
            </a:r>
            <a:endParaRPr lang="en-US" sz="2600" b="0" strike="noStrike" spc="-1">
              <a:latin typeface="Arial"/>
            </a:endParaRPr>
          </a:p>
        </p:txBody>
      </p:sp>
      <p:sp>
        <p:nvSpPr>
          <p:cNvPr id="506" name="CustomShape 3"/>
          <p:cNvSpPr/>
          <p:nvPr/>
        </p:nvSpPr>
        <p:spPr>
          <a:xfrm>
            <a:off x="417600" y="1199160"/>
            <a:ext cx="5587200" cy="5009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43080" indent="-34164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 Design </a:t>
            </a:r>
            <a:endParaRPr lang="en-US" sz="1800" b="0" strike="noStrike" spc="-1">
              <a:latin typeface="Arial"/>
            </a:endParaRPr>
          </a:p>
          <a:p>
            <a:pPr marL="806400" lvl="2" indent="-34164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Generate the skeleton as per class design provided</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164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TDD approach</a:t>
            </a:r>
            <a:endParaRPr lang="en-US" sz="1800" b="0" strike="noStrike" spc="-1">
              <a:latin typeface="Arial"/>
            </a:endParaRPr>
          </a:p>
          <a:p>
            <a:pPr marL="806400" lvl="2" indent="-34164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Identify test cases for each module</a:t>
            </a:r>
            <a:endParaRPr lang="en-US" sz="1400" b="0" strike="noStrike" spc="-1">
              <a:latin typeface="Arial"/>
            </a:endParaRPr>
          </a:p>
          <a:p>
            <a:pPr marL="806400" lvl="2" indent="-34164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Write Failing Test cases</a:t>
            </a:r>
            <a:endParaRPr lang="en-US" sz="1400" b="0" strike="noStrike" spc="-1">
              <a:latin typeface="Arial"/>
            </a:endParaRPr>
          </a:p>
          <a:p>
            <a:pPr marL="806400" lvl="2" indent="-341640">
              <a:lnSpc>
                <a:spcPts val="1599"/>
              </a:lnSpc>
              <a:spcAft>
                <a:spcPts val="601"/>
              </a:spcAft>
              <a:buClr>
                <a:srgbClr val="0070AD"/>
              </a:buClr>
              <a:buFont typeface="Verdana"/>
              <a:buAutoNum type="arabicPeriod"/>
            </a:pPr>
            <a:r>
              <a:rPr lang="en-US" sz="1400" b="0" strike="noStrike" spc="-1">
                <a:solidFill>
                  <a:srgbClr val="000000"/>
                </a:solidFill>
                <a:latin typeface="Verdana"/>
                <a:ea typeface="DejaVu Sans"/>
              </a:rPr>
              <a:t>Convert the Test Cases in GREEN</a:t>
            </a:r>
            <a:endParaRPr lang="en-US" sz="1400" b="0" strike="noStrike" spc="-1">
              <a:latin typeface="Arial"/>
            </a:endParaRPr>
          </a:p>
          <a:p>
            <a:pPr>
              <a:lnSpc>
                <a:spcPts val="2200"/>
              </a:lnSpc>
              <a:spcAft>
                <a:spcPts val="601"/>
              </a:spcAft>
            </a:pPr>
            <a:endParaRPr lang="en-US" sz="1400" b="0" strike="noStrike" spc="-1">
              <a:latin typeface="Arial"/>
            </a:endParaRPr>
          </a:p>
          <a:p>
            <a:pPr marL="343080" indent="-341640">
              <a:lnSpc>
                <a:spcPts val="2200"/>
              </a:lnSpc>
              <a:spcAft>
                <a:spcPts val="601"/>
              </a:spcAft>
              <a:buClr>
                <a:srgbClr val="000000"/>
              </a:buClr>
              <a:buFont typeface="Verdana"/>
              <a:buAutoNum type="arabicPeriod"/>
            </a:pPr>
            <a:r>
              <a:rPr lang="en-US" sz="1800" b="0" strike="noStrike" spc="-1">
                <a:solidFill>
                  <a:srgbClr val="000000"/>
                </a:solidFill>
                <a:latin typeface="Verdana"/>
                <a:ea typeface="DejaVu Sans"/>
              </a:rPr>
              <a:t>Implement the case study in incremental manner</a:t>
            </a: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endParaRPr lang="en-US" sz="1800" b="0" strike="noStrike" spc="-1">
              <a:latin typeface="Arial"/>
            </a:endParaRPr>
          </a:p>
          <a:p>
            <a:pPr>
              <a:lnSpc>
                <a:spcPts val="2200"/>
              </a:lnSpc>
              <a:spcAft>
                <a:spcPts val="601"/>
              </a:spcAft>
            </a:pPr>
            <a:r>
              <a:rPr lang="en-US" sz="1800" b="0" strike="noStrike" spc="-1">
                <a:solidFill>
                  <a:srgbClr val="000000"/>
                </a:solidFill>
                <a:latin typeface="Verdana"/>
                <a:ea typeface="DejaVu Sans"/>
              </a:rPr>
              <a:t> </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CustomShape 1"/>
          <p:cNvSpPr/>
          <p:nvPr/>
        </p:nvSpPr>
        <p:spPr>
          <a:xfrm>
            <a:off x="1482480" y="384120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err="1" smtClean="0">
                <a:solidFill>
                  <a:srgbClr val="FFFFFF"/>
                </a:solidFill>
                <a:latin typeface="Verdana"/>
              </a:rPr>
              <a:t>SweetITem</a:t>
            </a:r>
            <a:r>
              <a:rPr lang="en-US" spc="-1" dirty="0" smtClean="0">
                <a:solidFill>
                  <a:srgbClr val="FFFFFF"/>
                </a:solidFill>
                <a:latin typeface="Verdana"/>
              </a:rPr>
              <a:t> Module</a:t>
            </a:r>
            <a:endParaRPr lang="en-US" sz="1800" b="0" strike="noStrike" spc="-1" dirty="0">
              <a:latin typeface="Arial"/>
            </a:endParaRPr>
          </a:p>
        </p:txBody>
      </p:sp>
      <p:sp>
        <p:nvSpPr>
          <p:cNvPr id="508" name="CustomShape 2"/>
          <p:cNvSpPr/>
          <p:nvPr/>
        </p:nvSpPr>
        <p:spPr>
          <a:xfrm>
            <a:off x="6520320" y="129456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9" name="CustomShape 3"/>
          <p:cNvSpPr/>
          <p:nvPr/>
        </p:nvSpPr>
        <p:spPr>
          <a:xfrm>
            <a:off x="3956760" y="129456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Verdana"/>
                <a:ea typeface="DejaVu Sans"/>
              </a:rPr>
              <a:t>Customer Module</a:t>
            </a:r>
            <a:endParaRPr lang="en-US" sz="1800" b="0" strike="noStrike" spc="-1">
              <a:latin typeface="Arial"/>
            </a:endParaRPr>
          </a:p>
        </p:txBody>
      </p:sp>
      <p:sp>
        <p:nvSpPr>
          <p:cNvPr id="510" name="CustomShape 4"/>
          <p:cNvSpPr/>
          <p:nvPr/>
        </p:nvSpPr>
        <p:spPr>
          <a:xfrm>
            <a:off x="1382760" y="129456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User</a:t>
            </a:r>
            <a:r>
              <a:rPr lang="en-US" sz="1800" b="0" strike="noStrike" spc="-1" dirty="0" smtClean="0">
                <a:solidFill>
                  <a:srgbClr val="FFFFFF"/>
                </a:solidFill>
                <a:latin typeface="Verdana"/>
                <a:ea typeface="DejaVu Sans"/>
              </a:rPr>
              <a:t>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511" name="CustomShape 5"/>
          <p:cNvSpPr/>
          <p:nvPr/>
        </p:nvSpPr>
        <p:spPr>
          <a:xfrm>
            <a:off x="9094320" y="1350360"/>
            <a:ext cx="1443960" cy="2059200"/>
          </a:xfrm>
          <a:prstGeom prst="rect">
            <a:avLst/>
          </a:prstGeom>
          <a:no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12" name="Line 6"/>
          <p:cNvSpPr/>
          <p:nvPr/>
        </p:nvSpPr>
        <p:spPr>
          <a:xfrm>
            <a:off x="9093960" y="5457600"/>
            <a:ext cx="1446120" cy="0"/>
          </a:xfrm>
          <a:prstGeom prst="line">
            <a:avLst/>
          </a:prstGeom>
          <a:ln w="47520">
            <a:solidFill>
              <a:schemeClr val="bg1"/>
            </a:solidFill>
            <a:round/>
          </a:ln>
        </p:spPr>
        <p:style>
          <a:lnRef idx="1">
            <a:schemeClr val="accent1"/>
          </a:lnRef>
          <a:fillRef idx="0">
            <a:schemeClr val="accent1"/>
          </a:fillRef>
          <a:effectRef idx="0">
            <a:schemeClr val="accent1"/>
          </a:effectRef>
          <a:fontRef idx="minor"/>
        </p:style>
      </p:sp>
      <p:sp>
        <p:nvSpPr>
          <p:cNvPr id="513" name="CustomShape 7"/>
          <p:cNvSpPr/>
          <p:nvPr/>
        </p:nvSpPr>
        <p:spPr>
          <a:xfrm>
            <a:off x="1168200" y="340920"/>
            <a:ext cx="5735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ea typeface="DejaVu Sans"/>
              </a:rPr>
              <a:t>Modules</a:t>
            </a:r>
            <a:endParaRPr lang="en-US" sz="1800" b="0" strike="noStrike" spc="-1">
              <a:latin typeface="Arial"/>
            </a:endParaRPr>
          </a:p>
        </p:txBody>
      </p:sp>
      <p:sp>
        <p:nvSpPr>
          <p:cNvPr id="514" name="CustomShape 8"/>
          <p:cNvSpPr/>
          <p:nvPr/>
        </p:nvSpPr>
        <p:spPr>
          <a:xfrm>
            <a:off x="3956760" y="384120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err="1" smtClean="0">
                <a:solidFill>
                  <a:srgbClr val="FFFFFF"/>
                </a:solidFill>
                <a:latin typeface="Verdana"/>
                <a:ea typeface="DejaVu Sans"/>
              </a:rPr>
              <a:t>SweetOrder</a:t>
            </a:r>
            <a:r>
              <a:rPr lang="en-US" sz="1800" b="0" strike="noStrike" spc="-1" dirty="0" smtClean="0">
                <a:solidFill>
                  <a:srgbClr val="FFFFFF"/>
                </a:solidFill>
                <a:latin typeface="Verdana"/>
                <a:ea typeface="DejaVu Sans"/>
              </a:rPr>
              <a:t>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515" name="CustomShape 9"/>
          <p:cNvSpPr/>
          <p:nvPr/>
        </p:nvSpPr>
        <p:spPr>
          <a:xfrm>
            <a:off x="6805440" y="137196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Verdana"/>
                <a:ea typeface="DejaVu Sans"/>
              </a:rPr>
              <a:t>Admin Module</a:t>
            </a:r>
            <a:endParaRPr lang="en-US" sz="1800" b="0" strike="noStrike" spc="-1" dirty="0">
              <a:latin typeface="Arial"/>
            </a:endParaRPr>
          </a:p>
        </p:txBody>
      </p:sp>
      <p:sp>
        <p:nvSpPr>
          <p:cNvPr id="11" name="CustomShape 8"/>
          <p:cNvSpPr/>
          <p:nvPr/>
        </p:nvSpPr>
        <p:spPr>
          <a:xfrm>
            <a:off x="6805440" y="384120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Cart </a:t>
            </a:r>
            <a:r>
              <a:rPr lang="en-US" sz="1800" b="0" strike="noStrike" spc="-1" dirty="0" smtClean="0">
                <a:solidFill>
                  <a:srgbClr val="FFFFFF"/>
                </a:solidFill>
                <a:latin typeface="Verdana"/>
                <a:ea typeface="DejaVu Sans"/>
              </a:rPr>
              <a:t>Module</a:t>
            </a:r>
            <a:endParaRPr lang="en-US" sz="1800" b="0" strike="noStrike" spc="-1" dirty="0">
              <a:latin typeface="Arial"/>
            </a:endParaRPr>
          </a:p>
        </p:txBody>
      </p:sp>
      <p:sp>
        <p:nvSpPr>
          <p:cNvPr id="12" name="CustomShape 9"/>
          <p:cNvSpPr/>
          <p:nvPr/>
        </p:nvSpPr>
        <p:spPr>
          <a:xfrm>
            <a:off x="9165600" y="129456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Category</a:t>
            </a:r>
            <a:r>
              <a:rPr lang="en-US" sz="1800" b="0" strike="noStrike" spc="-1" dirty="0" smtClean="0">
                <a:solidFill>
                  <a:srgbClr val="FFFFFF"/>
                </a:solidFill>
                <a:latin typeface="Verdana"/>
                <a:ea typeface="DejaVu Sans"/>
              </a:rPr>
              <a:t> </a:t>
            </a:r>
            <a:r>
              <a:rPr lang="en-US" sz="1800" b="0" strike="noStrike" spc="-1" dirty="0">
                <a:solidFill>
                  <a:srgbClr val="FFFFFF"/>
                </a:solidFill>
                <a:latin typeface="Verdana"/>
                <a:ea typeface="DejaVu Sans"/>
              </a:rPr>
              <a:t>Module</a:t>
            </a:r>
            <a:endParaRPr lang="en-US" sz="1800" b="0" strike="noStrike" spc="-1" dirty="0">
              <a:latin typeface="Arial"/>
            </a:endParaRPr>
          </a:p>
        </p:txBody>
      </p:sp>
      <p:sp>
        <p:nvSpPr>
          <p:cNvPr id="13" name="CustomShape 9"/>
          <p:cNvSpPr/>
          <p:nvPr/>
        </p:nvSpPr>
        <p:spPr>
          <a:xfrm>
            <a:off x="9317582" y="3841200"/>
            <a:ext cx="2075040" cy="196020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pc="-1" dirty="0" smtClean="0">
                <a:solidFill>
                  <a:srgbClr val="FFFFFF"/>
                </a:solidFill>
                <a:latin typeface="Verdana"/>
                <a:ea typeface="DejaVu Sans"/>
              </a:rPr>
              <a:t>Product </a:t>
            </a:r>
            <a:r>
              <a:rPr lang="en-US" sz="1800" b="0" strike="noStrike" spc="-1" dirty="0" smtClean="0">
                <a:solidFill>
                  <a:srgbClr val="FFFFFF"/>
                </a:solidFill>
                <a:latin typeface="Verdana"/>
                <a:ea typeface="DejaVu Sans"/>
              </a:rPr>
              <a:t>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821480" y="-3133800"/>
            <a:ext cx="8074800" cy="285480"/>
          </a:xfrm>
          <a:prstGeom prst="rect">
            <a:avLst/>
          </a:prstGeom>
          <a:noFill/>
          <a:ln>
            <a:noFill/>
          </a:ln>
        </p:spPr>
        <p:style>
          <a:lnRef idx="0">
            <a:scrgbClr r="0" g="0" b="0"/>
          </a:lnRef>
          <a:fillRef idx="0">
            <a:scrgbClr r="0" g="0" b="0"/>
          </a:fillRef>
          <a:effectRef idx="0">
            <a:scrgbClr r="0" g="0" b="0"/>
          </a:effectRef>
          <a:fontRef idx="minor"/>
        </p:style>
      </p:sp>
      <p:sp>
        <p:nvSpPr>
          <p:cNvPr id="517" name="CustomShape 2"/>
          <p:cNvSpPr/>
          <p:nvPr/>
        </p:nvSpPr>
        <p:spPr>
          <a:xfrm>
            <a:off x="1113840" y="482040"/>
            <a:ext cx="18046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18" name="CustomShape 3"/>
          <p:cNvSpPr/>
          <p:nvPr/>
        </p:nvSpPr>
        <p:spPr>
          <a:xfrm>
            <a:off x="1105560" y="955800"/>
            <a:ext cx="697284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pPr>
            <a:endParaRPr lang="en-US" sz="1400" b="0" strike="noStrike" spc="-1">
              <a:latin typeface="Arial"/>
            </a:endParaRPr>
          </a:p>
        </p:txBody>
      </p:sp>
      <p:pic>
        <p:nvPicPr>
          <p:cNvPr id="519" name="Picture 518"/>
          <p:cNvPicPr/>
          <p:nvPr/>
        </p:nvPicPr>
        <p:blipFill>
          <a:blip r:embed="rId2"/>
          <a:stretch/>
        </p:blipFill>
        <p:spPr>
          <a:xfrm>
            <a:off x="1285920" y="1290240"/>
            <a:ext cx="9762840" cy="5476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821480" y="-3133800"/>
            <a:ext cx="8074800" cy="285480"/>
          </a:xfrm>
          <a:prstGeom prst="rect">
            <a:avLst/>
          </a:prstGeom>
          <a:noFill/>
          <a:ln>
            <a:noFill/>
          </a:ln>
        </p:spPr>
        <p:style>
          <a:lnRef idx="0">
            <a:scrgbClr r="0" g="0" b="0"/>
          </a:lnRef>
          <a:fillRef idx="0">
            <a:scrgbClr r="0" g="0" b="0"/>
          </a:fillRef>
          <a:effectRef idx="0">
            <a:scrgbClr r="0" g="0" b="0"/>
          </a:effectRef>
          <a:fontRef idx="minor"/>
        </p:style>
      </p:sp>
      <p:sp>
        <p:nvSpPr>
          <p:cNvPr id="521" name="CustomShape 2"/>
          <p:cNvSpPr/>
          <p:nvPr/>
        </p:nvSpPr>
        <p:spPr>
          <a:xfrm>
            <a:off x="1113840" y="482040"/>
            <a:ext cx="18046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2" name="CustomShape 3"/>
          <p:cNvSpPr/>
          <p:nvPr/>
        </p:nvSpPr>
        <p:spPr>
          <a:xfrm>
            <a:off x="1105560" y="1031760"/>
            <a:ext cx="6972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a:solidFill>
                  <a:srgbClr val="000000"/>
                </a:solidFill>
                <a:uFillTx/>
                <a:latin typeface="Verdana"/>
                <a:ea typeface="DejaVu Sans"/>
              </a:rPr>
              <a:t>Service Interface:</a:t>
            </a:r>
            <a:endParaRPr lang="en-US" sz="1800" b="0" strike="noStrike" spc="-1">
              <a:latin typeface="Arial"/>
            </a:endParaRPr>
          </a:p>
        </p:txBody>
      </p:sp>
      <p:pic>
        <p:nvPicPr>
          <p:cNvPr id="523" name="Picture 522"/>
          <p:cNvPicPr/>
          <p:nvPr/>
        </p:nvPicPr>
        <p:blipFill>
          <a:blip r:embed="rId2"/>
          <a:stretch/>
        </p:blipFill>
        <p:spPr>
          <a:xfrm>
            <a:off x="414360" y="405000"/>
            <a:ext cx="11505960" cy="6095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821480" y="-3133800"/>
            <a:ext cx="8074800" cy="285480"/>
          </a:xfrm>
          <a:prstGeom prst="rect">
            <a:avLst/>
          </a:prstGeom>
          <a:noFill/>
          <a:ln>
            <a:noFill/>
          </a:ln>
        </p:spPr>
        <p:style>
          <a:lnRef idx="0">
            <a:scrgbClr r="0" g="0" b="0"/>
          </a:lnRef>
          <a:fillRef idx="0">
            <a:scrgbClr r="0" g="0" b="0"/>
          </a:fillRef>
          <a:effectRef idx="0">
            <a:scrgbClr r="0" g="0" b="0"/>
          </a:effectRef>
          <a:fontRef idx="minor"/>
        </p:style>
      </p:sp>
      <p:sp>
        <p:nvSpPr>
          <p:cNvPr id="525" name="CustomShape 2"/>
          <p:cNvSpPr/>
          <p:nvPr/>
        </p:nvSpPr>
        <p:spPr>
          <a:xfrm>
            <a:off x="1113840" y="482040"/>
            <a:ext cx="18046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000"/>
                </a:solidFill>
                <a:latin typeface="Verdana"/>
                <a:ea typeface="DejaVu Sans"/>
              </a:rPr>
              <a:t>Class Design</a:t>
            </a:r>
            <a:endParaRPr lang="en-US" sz="1800" b="0" strike="noStrike" spc="-1">
              <a:latin typeface="Arial"/>
            </a:endParaRPr>
          </a:p>
        </p:txBody>
      </p:sp>
      <p:sp>
        <p:nvSpPr>
          <p:cNvPr id="526" name="CustomShape 3"/>
          <p:cNvSpPr/>
          <p:nvPr/>
        </p:nvSpPr>
        <p:spPr>
          <a:xfrm>
            <a:off x="1105560" y="1031760"/>
            <a:ext cx="69728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800" b="1" u="sng" strike="noStrike" spc="-1">
                <a:solidFill>
                  <a:srgbClr val="000000"/>
                </a:solidFill>
                <a:uFillTx/>
                <a:latin typeface="Verdana"/>
                <a:ea typeface="DejaVu Sans"/>
              </a:rPr>
              <a:t>Repository:</a:t>
            </a:r>
            <a:endParaRPr lang="en-US" sz="1800" b="0" strike="noStrike" spc="-1">
              <a:latin typeface="Arial"/>
            </a:endParaRPr>
          </a:p>
        </p:txBody>
      </p:sp>
      <p:pic>
        <p:nvPicPr>
          <p:cNvPr id="527" name="Picture 526"/>
          <p:cNvPicPr/>
          <p:nvPr/>
        </p:nvPicPr>
        <p:blipFill>
          <a:blip r:embed="rId2"/>
          <a:stretch/>
        </p:blipFill>
        <p:spPr>
          <a:xfrm>
            <a:off x="414360" y="405000"/>
            <a:ext cx="11505960" cy="6095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
          <p:cNvGrpSpPr/>
          <p:nvPr/>
        </p:nvGrpSpPr>
        <p:grpSpPr>
          <a:xfrm>
            <a:off x="5808600" y="1700640"/>
            <a:ext cx="6531480" cy="4664880"/>
            <a:chOff x="5808600" y="1700640"/>
            <a:chExt cx="6531480" cy="4664880"/>
          </a:xfrm>
        </p:grpSpPr>
        <p:pic>
          <p:nvPicPr>
            <p:cNvPr id="529" name="Picture 9"/>
            <p:cNvPicPr/>
            <p:nvPr/>
          </p:nvPicPr>
          <p:blipFill>
            <a:blip r:embed="rId2"/>
            <a:stretch/>
          </p:blipFill>
          <p:spPr>
            <a:xfrm>
              <a:off x="5808600" y="1700640"/>
              <a:ext cx="6531480" cy="4664880"/>
            </a:xfrm>
            <a:prstGeom prst="rect">
              <a:avLst/>
            </a:prstGeom>
            <a:ln>
              <a:noFill/>
            </a:ln>
          </p:spPr>
        </p:pic>
        <p:sp>
          <p:nvSpPr>
            <p:cNvPr id="530" name="CustomShape 2"/>
            <p:cNvSpPr/>
            <p:nvPr/>
          </p:nvSpPr>
          <p:spPr>
            <a:xfrm>
              <a:off x="6561000" y="2061720"/>
              <a:ext cx="4903560" cy="2734920"/>
            </a:xfrm>
            <a:prstGeom prst="rect">
              <a:avLst/>
            </a:prstGeom>
            <a:gradFill rotWithShape="0">
              <a:gsLst>
                <a:gs pos="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1" name="Picture Placeholder 31"/>
          <p:cNvPicPr/>
          <p:nvPr/>
        </p:nvPicPr>
        <p:blipFill>
          <a:blip r:embed="rId3"/>
          <a:srcRect t="8398" b="8398"/>
          <a:stretch/>
        </p:blipFill>
        <p:spPr>
          <a:xfrm>
            <a:off x="6553080" y="2060640"/>
            <a:ext cx="4908600" cy="2721240"/>
          </a:xfrm>
          <a:prstGeom prst="rect">
            <a:avLst/>
          </a:prstGeom>
          <a:ln>
            <a:noFill/>
          </a:ln>
        </p:spPr>
      </p:pic>
      <p:sp>
        <p:nvSpPr>
          <p:cNvPr id="532" name="CustomShape 3"/>
          <p:cNvSpPr/>
          <p:nvPr/>
        </p:nvSpPr>
        <p:spPr>
          <a:xfrm>
            <a:off x="407880" y="404640"/>
            <a:ext cx="9862920" cy="862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latin typeface="Arial"/>
            </a:endParaRPr>
          </a:p>
        </p:txBody>
      </p:sp>
      <p:pic>
        <p:nvPicPr>
          <p:cNvPr id="533" name="Graphic 25"/>
          <p:cNvPicPr/>
          <p:nvPr/>
        </p:nvPicPr>
        <p:blipFill>
          <a:blip r:embed="rId4"/>
          <a:srcRect l="81836" t="-4712" b="16530"/>
          <a:stretch/>
        </p:blipFill>
        <p:spPr>
          <a:xfrm>
            <a:off x="11491560" y="164880"/>
            <a:ext cx="423000" cy="458280"/>
          </a:xfrm>
          <a:prstGeom prst="rect">
            <a:avLst/>
          </a:prstGeom>
          <a:ln>
            <a:noFill/>
          </a:ln>
        </p:spPr>
      </p:pic>
      <p:pic>
        <p:nvPicPr>
          <p:cNvPr id="534" name="Graphic 30"/>
          <p:cNvPicPr/>
          <p:nvPr/>
        </p:nvPicPr>
        <p:blipFill>
          <a:blip r:embed="rId5"/>
          <a:stretch/>
        </p:blipFill>
        <p:spPr>
          <a:xfrm>
            <a:off x="1290960" y="2245680"/>
            <a:ext cx="3301920" cy="3301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10201</TotalTime>
  <Words>155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10</vt:i4>
      </vt:variant>
    </vt:vector>
  </HeadingPairs>
  <TitlesOfParts>
    <vt:vector size="24" baseType="lpstr">
      <vt:lpstr>Arial</vt:lpstr>
      <vt:lpstr>Calibri</vt:lpstr>
      <vt:lpstr>DejaVu Sans</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Naik, Yogini</cp:lastModifiedBy>
  <cp:revision>70</cp:revision>
  <dcterms:created xsi:type="dcterms:W3CDTF">2018-05-28T05:37:39Z</dcterms:created>
  <dcterms:modified xsi:type="dcterms:W3CDTF">2020-11-08T07:03:52Z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