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6" r:id="rId4"/>
    <p:sldId id="277" r:id="rId5"/>
    <p:sldId id="278" r:id="rId6"/>
    <p:sldId id="274" r:id="rId7"/>
    <p:sldId id="260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3CDFA-4946-4EFA-B817-6B9A1EF697EA}" type="datetimeFigureOut">
              <a:rPr lang="en-GB" smtClean="0"/>
              <a:t>31/08/2017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3BDC0-018C-44CF-AEE2-EAE189E11F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0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760-7A92-440C-8308-4F52A16789DA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BEE7-53C0-48A7-9AE1-B80BF99F5C0E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219A-513B-4DCE-ACC1-4C07E701CB4C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E1D5-4958-427A-B54C-7B21424BACD3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CB0A-8CB6-4826-A010-28F0ACA1FD8B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1F6-CC2B-4CAE-B11E-FB1E2C9ED046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A871-9735-45EE-B327-E9067EE46601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4756-A8CA-4CF9-AB52-C9F6A7190D8B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B283-C169-45AD-8F71-095E2E0895D7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F67-9C11-4692-BAF2-A95CEA946300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A87B-A75D-459F-AB78-10D1CC51EDCF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750-88F3-4843-9DF5-E2EA7CD09625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9D8-72DF-45BF-98EF-FEF930B045F7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CA0A-F09B-40D5-B33B-A824973AE215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F2B7-4C86-4333-A9C2-A5E7D5FFDCBD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75A-D1D3-4272-A2F7-FB7823B61A08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3346FE-5961-4F0D-A80E-6A5CA437F472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CB1D00-FE46-468D-A54C-69B38A849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Delta Rule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82E4-ED34-4D17-A808-20F5580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Delta Rule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96384-4C3A-40CD-9A1C-838FA12E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Among neural network models, the Delta rule learning is Supervised learning algorithm. </a:t>
            </a:r>
          </a:p>
          <a:p>
            <a:endParaRPr lang="en-GB" dirty="0"/>
          </a:p>
          <a:p>
            <a:r>
              <a:rPr lang="en-GB" dirty="0"/>
              <a:t>Developed by </a:t>
            </a:r>
            <a:r>
              <a:rPr lang="en-GB" dirty="0" err="1"/>
              <a:t>Widrow</a:t>
            </a:r>
            <a:r>
              <a:rPr lang="en-GB" dirty="0"/>
              <a:t> and Hoff, the delta rule, also called the Least Mean Square (LMS) method, is one of the most commonly used learning rules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F7887F-1D25-4F7D-AFEC-6C2BF74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FB5-E956-435A-8E21-822E03C095B2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53AFB-AB01-429C-964F-580684B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9F5B8-ECC3-4066-8638-07FF34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4" descr="D:\tmp\p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4" y="3231070"/>
            <a:ext cx="5451627" cy="22964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82E4-ED34-4D17-A808-20F55806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Delta Rule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96384-4C3A-40CD-9A1C-838FA12E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altLang="ko-KR" dirty="0"/>
              <a:t>Note: output value </a:t>
            </a:r>
            <a:r>
              <a:rPr lang="en-US" altLang="ko-KR" i="1" dirty="0"/>
              <a:t>o</a:t>
            </a:r>
            <a:r>
              <a:rPr lang="en-US" altLang="ko-KR" dirty="0"/>
              <a:t> is a real value </a:t>
            </a:r>
            <a:r>
              <a:rPr lang="en-US" altLang="ko-KR" sz="1800" dirty="0"/>
              <a:t>(not binary)</a:t>
            </a:r>
          </a:p>
          <a:p>
            <a:r>
              <a:rPr lang="en-US" altLang="ko-KR" dirty="0" smtClean="0"/>
              <a:t>Delta rule: learning rule for an un-</a:t>
            </a:r>
            <a:r>
              <a:rPr lang="en-US" altLang="ko-KR" dirty="0" err="1" smtClean="0"/>
              <a:t>thresholded</a:t>
            </a:r>
            <a:r>
              <a:rPr lang="en-US" altLang="ko-KR" dirty="0" smtClean="0"/>
              <a:t> perceptron (</a:t>
            </a:r>
            <a:r>
              <a:rPr lang="en-US" altLang="ko-KR" i="1" dirty="0" smtClean="0"/>
              <a:t>i.e</a:t>
            </a:r>
            <a:r>
              <a:rPr lang="en-US" altLang="ko-KR" dirty="0" smtClean="0"/>
              <a:t>. linear unit). </a:t>
            </a:r>
          </a:p>
          <a:p>
            <a:pPr lvl="1"/>
            <a:r>
              <a:rPr lang="en-US" altLang="ko-KR" dirty="0" smtClean="0"/>
              <a:t>Delta rule is a gradient-descent rule</a:t>
            </a:r>
            <a:endParaRPr lang="en-GB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F7887F-1D25-4F7D-AFEC-6C2BF74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41D4FB5-E956-435A-8E21-822E03C095B2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8/31/17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53AFB-AB01-429C-964F-580684B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alpha val="60000"/>
                  </a:schemeClr>
                </a:solidFill>
              </a:rPr>
              <a:t>System Identification using Delta Rule Learning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9F5B8-ECC3-4066-8638-07FF34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3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3" name="Picture 3" descr="D:\tmp\p6.bmp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14837" y="2479024"/>
            <a:ext cx="5119564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82E4-ED34-4D17-A808-20F55806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Delta Rule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F7887F-1D25-4F7D-AFEC-6C2BF74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41D4FB5-E956-435A-8E21-822E03C095B2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8/31/17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53AFB-AB01-429C-964F-580684B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alpha val="60000"/>
                  </a:schemeClr>
                </a:solidFill>
              </a:rPr>
              <a:t>System Identification using Delta Rule Learning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9F5B8-ECC3-4066-8638-07FF34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2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82E4-ED34-4D17-A808-20F55806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Delta Rule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F7887F-1D25-4F7D-AFEC-6C2BF74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41D4FB5-E956-435A-8E21-822E03C095B2}" type="datetime1">
              <a:rPr lang="en-US">
                <a:solidFill>
                  <a:schemeClr val="tx1">
                    <a:alpha val="60000"/>
                  </a:schemeClr>
                </a:solidFill>
              </a:rPr>
              <a:pPr algn="r">
                <a:spcAft>
                  <a:spcPts val="600"/>
                </a:spcAft>
              </a:pPr>
              <a:t>8/31/17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253AFB-AB01-429C-964F-580684B7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alpha val="60000"/>
                  </a:schemeClr>
                </a:solidFill>
              </a:rPr>
              <a:t>System Identification using Delta Rule Learning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E9F5B8-ECC3-4066-8638-07FF3491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5" descr="D:\tmp\p7.bmp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73" y="3333474"/>
            <a:ext cx="4806766" cy="215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5537"/>
              </p:ext>
            </p:extLst>
          </p:nvPr>
        </p:nvGraphicFramePr>
        <p:xfrm>
          <a:off x="2093635" y="2257508"/>
          <a:ext cx="51816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2044440" imgH="431640" progId="Equation.3">
                  <p:embed/>
                </p:oleObj>
              </mc:Choice>
              <mc:Fallback>
                <p:oleObj name="Equation" r:id="rId4" imgW="2044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635" y="2257508"/>
                        <a:ext cx="51816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62661"/>
              </p:ext>
            </p:extLst>
          </p:nvPr>
        </p:nvGraphicFramePr>
        <p:xfrm>
          <a:off x="5367139" y="5541760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1384200" imgH="342720" progId="Equation.3">
                  <p:embed/>
                </p:oleObj>
              </mc:Choice>
              <mc:Fallback>
                <p:oleObj name="Equation" r:id="rId6" imgW="1384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139" y="5541760"/>
                        <a:ext cx="335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506110" y="5623561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2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23901-5620-44E3-89EF-162B4E9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B6841F-5BB6-4217-88B6-0B3D749B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38991-D20F-48D9-AFE2-BC0C718A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0101AA-8498-4BFD-93CA-6AE81C97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1EFFF-F35B-4FB5-B997-0D594D3E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EC43D-73F7-4975-8753-FFF59502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Delta Rule</a:t>
            </a:r>
            <a:r>
              <a:rPr lang="en-GB" dirty="0"/>
              <a:t> : https://en.wikipedia.org/wiki/Delta_rule</a:t>
            </a:r>
          </a:p>
          <a:p>
            <a:r>
              <a:rPr lang="en-GB" b="1" dirty="0"/>
              <a:t>The Adaptive Filters, Simon </a:t>
            </a:r>
            <a:r>
              <a:rPr lang="en-GB" b="1" dirty="0" err="1"/>
              <a:t>Haykin</a:t>
            </a:r>
            <a:r>
              <a:rPr lang="en-GB" b="1" dirty="0"/>
              <a:t> -</a:t>
            </a:r>
            <a:r>
              <a:rPr lang="en-GB" dirty="0"/>
              <a:t>https://books.google.de/books/about/</a:t>
            </a:r>
            <a:r>
              <a:rPr lang="en-GB" dirty="0" err="1"/>
              <a:t>Adaptive_filter_theory.html?id</a:t>
            </a:r>
            <a:r>
              <a:rPr lang="en-GB" dirty="0"/>
              <a:t>=E5hTAAAAMAAJ&amp;redir_esc=y</a:t>
            </a:r>
          </a:p>
          <a:p>
            <a:r>
              <a:rPr lang="en-GB" b="1" dirty="0"/>
              <a:t>Neural networks Delta rule : </a:t>
            </a:r>
            <a:r>
              <a:rPr lang="en-GB" dirty="0"/>
              <a:t>http://uhavax.hartford.edu/compsci/neural-networks-delta-rule.html</a:t>
            </a:r>
          </a:p>
          <a:p>
            <a:r>
              <a:rPr lang="en-GB" b="1" dirty="0"/>
              <a:t>Adaptive Filters , Bernard </a:t>
            </a:r>
            <a:r>
              <a:rPr lang="en-GB" b="1" dirty="0" err="1"/>
              <a:t>Widrow</a:t>
            </a:r>
            <a:r>
              <a:rPr lang="en-GB" b="1" dirty="0"/>
              <a:t> </a:t>
            </a:r>
            <a:r>
              <a:rPr lang="en-GB" dirty="0"/>
              <a:t>: http://www-isl.stanford.edu/~widrow/papers/b1971adaptivefilters.pdf</a:t>
            </a:r>
          </a:p>
          <a:p>
            <a:r>
              <a:rPr lang="en-GB" b="1" dirty="0"/>
              <a:t>System Identification: </a:t>
            </a:r>
            <a:r>
              <a:rPr lang="en-GB" dirty="0"/>
              <a:t>https://en.wikipedia.org/wiki/System_identification</a:t>
            </a:r>
          </a:p>
          <a:p>
            <a:r>
              <a:rPr lang="en-GB" b="1" dirty="0"/>
              <a:t>Black Box</a:t>
            </a:r>
            <a:r>
              <a:rPr lang="en-GB" dirty="0"/>
              <a:t> : https://en.wikipedia.org/wiki/Black_box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C8DA77-67B0-433B-88BE-99311B49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837-1EA3-41E8-AA4D-E404A9A9DD52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A5E8E2-DDDD-451C-9464-7302C7BF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60B24C-6BBE-4965-BFF5-F7DBBDAD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3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F8858-1747-4742-A76A-3D527E71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800" dirty="0"/>
              <a:t>Any Questions ?</a:t>
            </a:r>
          </a:p>
        </p:txBody>
      </p:sp>
      <p:pic>
        <p:nvPicPr>
          <p:cNvPr id="5" name="Picture Placeholder 4" descr="Related image">
            <a:extLst>
              <a:ext uri="{FF2B5EF4-FFF2-40B4-BE49-F238E27FC236}">
                <a16:creationId xmlns:a16="http://schemas.microsoft.com/office/drawing/2014/main" xmlns="" id="{365D5289-22FD-45E3-B8DC-7EA77AAF0094}"/>
              </a:ext>
            </a:extLst>
          </p:cNvPr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 b="133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9A36BAB-6BF7-4411-BE5A-CFA70B37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4ACE-7151-49DD-AB42-9D725D031B7A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937851D-E3AF-4BD5-A349-CA1410A8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E13FEE7-8527-4ED7-AA71-1291838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1CC86-CC00-406F-BB50-9184E193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2FDA5A-E64F-4D2A-850F-3F6A92F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85B1-7E13-45B6-B404-412F37307127}" type="datetime1">
              <a:rPr lang="en-US" smtClean="0"/>
              <a:t>8/31/17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0CD5E9-C393-4C7C-9C83-3982C6A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System Identification using Delta Rule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50026D-EF78-4795-A918-461BBEBA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3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169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Gothic</vt:lpstr>
      <vt:lpstr>Wingdings 3</vt:lpstr>
      <vt:lpstr>맑은 고딕</vt:lpstr>
      <vt:lpstr>Arial</vt:lpstr>
      <vt:lpstr>Ion</vt:lpstr>
      <vt:lpstr>Microsoft Equation 3.0</vt:lpstr>
      <vt:lpstr>Delta Rule Learning</vt:lpstr>
      <vt:lpstr>Delta Rule Learning</vt:lpstr>
      <vt:lpstr>Delta Rule Learning</vt:lpstr>
      <vt:lpstr>Delta Rule Learning</vt:lpstr>
      <vt:lpstr>Delta Rule Learning</vt:lpstr>
      <vt:lpstr>Code review</vt:lpstr>
      <vt:lpstr>References</vt:lpstr>
      <vt:lpstr>Any Questions ?</vt:lpstr>
      <vt:lpstr>Thank You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</dc:title>
  <dc:creator>Vinnu</dc:creator>
  <cp:lastModifiedBy>Bala Vinay Kumar Pappu</cp:lastModifiedBy>
  <cp:revision>9</cp:revision>
  <dcterms:created xsi:type="dcterms:W3CDTF">2017-07-09T21:47:03Z</dcterms:created>
  <dcterms:modified xsi:type="dcterms:W3CDTF">2017-08-31T14:24:16Z</dcterms:modified>
</cp:coreProperties>
</file>