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0" r:id="rId1"/>
  </p:sldMasterIdLst>
  <p:notesMasterIdLst>
    <p:notesMasterId r:id="rId2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l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k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ishna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687B814EADF14C89971402C139F17686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2024-03-28T17:07:22Z</dcterms:created>
  <dcterms:modified xsi:type="dcterms:W3CDTF">2024-09-28T05:52:31Z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1cd0fb8e93704a2e89840ec93b5608e1</vt:lpwstr>
  </property>
</Properties>
</file>