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latin typeface="Algerian" panose="04020705040A02060702" pitchFamily="82" charset="0"/>
              </a:rPr>
              <a:t>ANALYSIS OF CUSTOMER SATISFACTION BASED ON RECOMMENDATION STATUS.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BALA MAIRIGA ABDULJALIL</a:t>
            </a:r>
          </a:p>
          <a:p>
            <a:r>
              <a:rPr lang="en-GB" dirty="0"/>
              <a:t>17</a:t>
            </a:r>
            <a:r>
              <a:rPr lang="en-GB" baseline="30000" dirty="0"/>
              <a:t>TH</a:t>
            </a:r>
            <a:r>
              <a:rPr lang="en-GB" dirty="0"/>
              <a:t> , APRIL; 2023.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latin typeface="Algerian" panose="04020705040A02060702" pitchFamily="82" charset="0"/>
              </a:rPr>
              <a:t>CUSTOMER SATISFACTION </a:t>
            </a:r>
            <a:br>
              <a:rPr lang="en-GB" sz="3600" dirty="0">
                <a:latin typeface="Algerian" panose="04020705040A02060702" pitchFamily="82" charset="0"/>
              </a:rPr>
            </a:br>
            <a:r>
              <a:rPr lang="en-GB" sz="2400" dirty="0"/>
              <a:t>From the 1000 customer dataset reviewed, it was indicated that 63.7% of the customer recommend British airway and only 36.3% say no to British airway due to certain reason such as late flight, seat number and food delivery as indicated from the </a:t>
            </a:r>
            <a:r>
              <a:rPr lang="en-GB" sz="2400" dirty="0" err="1"/>
              <a:t>Wordcloud</a:t>
            </a:r>
            <a:r>
              <a:rPr lang="en-GB" sz="2400" dirty="0"/>
              <a:t> analysis. </a:t>
            </a:r>
            <a:endParaRPr lang="en-GB" sz="2400" dirty="0">
              <a:latin typeface="Algerian" panose="04020705040A02060702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447D4-7D11-1E64-71A6-3BDE02B053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6" y="2542658"/>
            <a:ext cx="3643857" cy="320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9C976-1C31-9D56-839D-2AF75E37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40" y="1982475"/>
            <a:ext cx="627946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ANALYSIS OF CUSTOMER SATISFACTION BASED ON RECOMMENDATION STATUS.</vt:lpstr>
      <vt:lpstr>CUSTOMER SATISFACTION  From the 1000 customer dataset reviewed, it was indicated that 63.7% of the customer recommend British airway and only 36.3% say no to British airway due to certain reason such as late flight, seat number and food delivery as indicated from the Wordcloud analysis.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BALA</cp:lastModifiedBy>
  <cp:revision>5</cp:revision>
  <dcterms:created xsi:type="dcterms:W3CDTF">2022-12-06T11:13:27Z</dcterms:created>
  <dcterms:modified xsi:type="dcterms:W3CDTF">2023-04-17T09:21:42Z</dcterms:modified>
</cp:coreProperties>
</file>