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anose="04020705040A02060702" pitchFamily="82" charset="0"/>
              </a:rPr>
              <a:t>BRITISH AIRWAYS CUSTOMERS BOOKING PREDICTIVE MODEL.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BALA MAIRIGA ABDULJALIL</a:t>
            </a:r>
          </a:p>
          <a:p>
            <a:r>
              <a:rPr lang="en-GB" dirty="0"/>
              <a:t>17</a:t>
            </a:r>
            <a:r>
              <a:rPr lang="en-GB" baseline="30000" dirty="0"/>
              <a:t>TH</a:t>
            </a:r>
            <a:r>
              <a:rPr lang="en-GB" dirty="0"/>
              <a:t> , APRIL; 2023.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anose="04020705040A02060702" pitchFamily="82" charset="0"/>
              </a:rPr>
              <a:t>CUSTOMER BOOKING PREDICTIVE MODEL</a:t>
            </a:r>
            <a:br>
              <a:rPr lang="en-GB" dirty="0">
                <a:latin typeface="Algerian" panose="04020705040A02060702" pitchFamily="82" charset="0"/>
              </a:rPr>
            </a:br>
            <a:r>
              <a:rPr lang="en-GB" sz="2000" dirty="0"/>
              <a:t>The model has an accuracy </a:t>
            </a:r>
            <a:r>
              <a:rPr lang="en-GB" sz="2000"/>
              <a:t>of 84.4 after </a:t>
            </a:r>
            <a:r>
              <a:rPr lang="en-GB" sz="2000" dirty="0"/>
              <a:t>training the data set with random forest classifier. However </a:t>
            </a:r>
            <a:r>
              <a:rPr lang="en-GB" sz="2000" dirty="0" err="1"/>
              <a:t>Purchase_lead</a:t>
            </a:r>
            <a:r>
              <a:rPr lang="en-GB" sz="2000" dirty="0"/>
              <a:t>, </a:t>
            </a:r>
            <a:r>
              <a:rPr lang="en-GB" sz="2000" dirty="0" err="1"/>
              <a:t>fight_hour</a:t>
            </a:r>
            <a:r>
              <a:rPr lang="en-GB" sz="2000" dirty="0"/>
              <a:t>, </a:t>
            </a:r>
            <a:r>
              <a:rPr lang="en-GB" sz="2000" dirty="0" err="1"/>
              <a:t>length_of_day,flight_duration</a:t>
            </a:r>
            <a:r>
              <a:rPr lang="en-GB" sz="2000" dirty="0"/>
              <a:t> and </a:t>
            </a:r>
            <a:r>
              <a:rPr lang="en-GB" sz="2000" dirty="0" err="1"/>
              <a:t>flight_day</a:t>
            </a:r>
            <a:r>
              <a:rPr lang="en-GB" sz="2000" dirty="0"/>
              <a:t> are the top five importance feature within the data set.</a:t>
            </a:r>
            <a:endParaRPr lang="en-GB" sz="2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96" y="2109788"/>
            <a:ext cx="7313869" cy="4351338"/>
          </a:xfrm>
        </p:spPr>
        <p:txBody>
          <a:bodyPr/>
          <a:lstStyle/>
          <a:p>
            <a:r>
              <a:rPr lang="en-GB" dirty="0"/>
              <a:t>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27D47-CFE5-2D30-9B9B-989A8AF5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2109789"/>
            <a:ext cx="6463748" cy="35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E65B0E-BBAC-5051-808C-CF9967F0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09" y="2109787"/>
            <a:ext cx="5274365" cy="35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BRITISH AIRWAYS CUSTOMERS BOOKING PREDICTIVE MODEL.</vt:lpstr>
      <vt:lpstr>CUSTOMER BOOKING PREDICTIVE MODEL The model has an accuracy of 84.4 after training the data set with random forest classifier. However Purchase_lead, fight_hour, length_of_day,flight_duration and flight_day are the top five importance feature within the data set.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BALA</cp:lastModifiedBy>
  <cp:revision>4</cp:revision>
  <dcterms:created xsi:type="dcterms:W3CDTF">2022-12-06T11:13:27Z</dcterms:created>
  <dcterms:modified xsi:type="dcterms:W3CDTF">2023-04-18T06:29:52Z</dcterms:modified>
</cp:coreProperties>
</file>