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801" r:id="rId5"/>
  </p:sldMasterIdLst>
  <p:notesMasterIdLst>
    <p:notesMasterId r:id="rId8"/>
  </p:notesMasterIdLst>
  <p:handoutMasterIdLst>
    <p:handoutMasterId r:id="rId9"/>
  </p:handoutMasterIdLst>
  <p:sldIdLst>
    <p:sldId id="257" r:id="rId6"/>
    <p:sldId id="572" r:id="rId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76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E9692C-8869-4852-8BFC-692650D63B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6DF54-908A-4A26-9EFA-5FF8264B4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87E5-30B6-4439-986F-FAC3B0F097E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EA63-3D07-43FA-9B28-6863311475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7B376-10FA-4CCB-B751-2CF940E5B5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2F48B-9B23-4F49-AA1C-85648FDE2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27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38E8-04ED-44CF-8ECE-2D2B99942C20}" type="datetimeFigureOut">
              <a:rPr lang="en-MY" smtClean="0"/>
              <a:t>11/2/2023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2F6C-3D53-49BE-A7BA-F76536F18B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610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B3E5D24-B610-4DF2-9235-5E105650D77E}"/>
              </a:ext>
            </a:extLst>
          </p:cNvPr>
          <p:cNvSpPr/>
          <p:nvPr userDrawn="1"/>
        </p:nvSpPr>
        <p:spPr>
          <a:xfrm rot="10800000" flipV="1">
            <a:off x="7299325" y="5995719"/>
            <a:ext cx="4894148" cy="6073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98000">
                <a:schemeClr val="tx2">
                  <a:lumMod val="50000"/>
                </a:schemeClr>
              </a:gs>
              <a:gs pos="15000">
                <a:schemeClr val="tx2">
                  <a:alpha val="77000"/>
                </a:schemeClr>
              </a:gs>
              <a:gs pos="53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199602"/>
            <a:ext cx="9877425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796638"/>
            <a:ext cx="9877425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9" y="4392932"/>
            <a:ext cx="986506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860A87-78D1-44CA-B4FD-C3CBC40DB990}"/>
              </a:ext>
            </a:extLst>
          </p:cNvPr>
          <p:cNvSpPr txBox="1"/>
          <p:nvPr userDrawn="1"/>
        </p:nvSpPr>
        <p:spPr>
          <a:xfrm>
            <a:off x="7990561" y="6113341"/>
            <a:ext cx="2689747" cy="52217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361950" indent="0" algn="ctr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1-ATM Fire2Win</a:t>
            </a:r>
            <a:endParaRPr lang="en-US" sz="1600" b="1" i="0" baseline="0" dirty="0">
              <a:solidFill>
                <a:schemeClr val="bg1"/>
              </a:solidFill>
              <a:effectLst/>
              <a:latin typeface="+mn-lt"/>
              <a:ea typeface="STXingkai" panose="02010800040101010101" pitchFamily="2" charset="-122"/>
              <a:cs typeface="Intel Clear Pro" panose="020B0804020202060201" pitchFamily="34" charset="0"/>
            </a:endParaRPr>
          </a:p>
          <a:p>
            <a:pPr algn="r">
              <a:lnSpc>
                <a:spcPct val="90000"/>
              </a:lnSpc>
              <a:spcBef>
                <a:spcPts val="0"/>
              </a:spcBef>
            </a:pPr>
            <a:r>
              <a:rPr lang="en-US" sz="1600" b="1" i="1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EE8DCB-A631-48A6-982F-37D868943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0218746" y="5953700"/>
            <a:ext cx="466448" cy="370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3BEE46-A87C-4265-B8C0-E787F3028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" b="8970"/>
          <a:stretch/>
        </p:blipFill>
        <p:spPr>
          <a:xfrm>
            <a:off x="10582275" y="5524585"/>
            <a:ext cx="1527175" cy="1249595"/>
          </a:xfrm>
          <a:prstGeom prst="rect">
            <a:avLst/>
          </a:prstGeom>
        </p:spPr>
      </p:pic>
      <p:pic>
        <p:nvPicPr>
          <p:cNvPr id="19" name="Picture 18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42CECDD1-55DE-48C9-9FE3-F3DE92BE6A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65306" y="416696"/>
            <a:ext cx="2306880" cy="8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97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7285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8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D7DC18-C860-407B-BB31-69C61433CC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6200257"/>
            <a:ext cx="835968" cy="634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536614-9405-44AD-8DE2-FA8E805605E5}"/>
              </a:ext>
            </a:extLst>
          </p:cNvPr>
          <p:cNvSpPr txBox="1"/>
          <p:nvPr userDrawn="1"/>
        </p:nvSpPr>
        <p:spPr>
          <a:xfrm>
            <a:off x="927534" y="6566179"/>
            <a:ext cx="2677679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2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2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01E4BB-DC6B-491F-9EBF-33FB1D5E00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531270" y="6472890"/>
            <a:ext cx="378068" cy="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5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B8322D-9976-418E-992E-30CDEC4D8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5997388"/>
            <a:ext cx="1103092" cy="8377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D11DB3-22C5-4240-97B9-97D6E43A4F3C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50E039-3786-4898-B961-51B2F5D9C3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9C04D8-C967-4E57-B61C-FF53AD743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5997388"/>
            <a:ext cx="1103092" cy="837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B3DE21-4BAE-4A36-8466-025AAF115132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6A8CD6-4EFB-473C-8849-F2D8610F6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2F33D-D543-460D-8856-6BD826DE37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0"/>
          <a:stretch/>
        </p:blipFill>
        <p:spPr>
          <a:xfrm>
            <a:off x="142365" y="6096003"/>
            <a:ext cx="1103092" cy="7593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6F320C-D2BB-4C8B-9B57-D21EFFB53159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1E1FBC-8714-49FE-92D0-0914F8D1D2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5A4C8-2088-4C7C-A3FC-1E4A139AD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0"/>
          <a:stretch/>
        </p:blipFill>
        <p:spPr>
          <a:xfrm>
            <a:off x="142365" y="6096003"/>
            <a:ext cx="1103092" cy="759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2B27-5FFF-446C-BE4F-A9ED5A26AE2E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875E0B-BF01-4D6F-9277-EBA5A3FBD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402B6-3135-4F92-BA16-FFF746BC81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0"/>
          <a:stretch/>
        </p:blipFill>
        <p:spPr>
          <a:xfrm>
            <a:off x="142365" y="6096003"/>
            <a:ext cx="1103092" cy="7593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1294EF-2578-4731-B953-AC8D1B46A23E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E424C7-926C-4B27-A34E-1468D94FC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992C526-676D-4F9B-9810-FFA9D8AAE59F}"/>
              </a:ext>
            </a:extLst>
          </p:cNvPr>
          <p:cNvSpPr/>
          <p:nvPr userDrawn="1"/>
        </p:nvSpPr>
        <p:spPr>
          <a:xfrm rot="10800000" flipV="1">
            <a:off x="7299325" y="5995719"/>
            <a:ext cx="4894148" cy="6073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98000">
                <a:schemeClr val="tx2">
                  <a:lumMod val="50000"/>
                </a:schemeClr>
              </a:gs>
              <a:gs pos="15000">
                <a:schemeClr val="tx2">
                  <a:alpha val="77000"/>
                </a:schemeClr>
              </a:gs>
              <a:gs pos="53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BB3D181-5964-4192-B5C7-3D6AB6562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" b="8970"/>
          <a:stretch/>
        </p:blipFill>
        <p:spPr>
          <a:xfrm>
            <a:off x="10582275" y="5524585"/>
            <a:ext cx="1527175" cy="1249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385916-251B-4514-B23D-DCC66ABAC17A}"/>
              </a:ext>
            </a:extLst>
          </p:cNvPr>
          <p:cNvSpPr txBox="1"/>
          <p:nvPr userDrawn="1"/>
        </p:nvSpPr>
        <p:spPr>
          <a:xfrm>
            <a:off x="7990561" y="6113341"/>
            <a:ext cx="2689747" cy="52217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361950" indent="0" algn="ctr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1-ATM Fire2Win</a:t>
            </a:r>
            <a:endParaRPr lang="en-US" sz="1600" b="1" i="0" baseline="0" dirty="0">
              <a:solidFill>
                <a:schemeClr val="bg1"/>
              </a:solidFill>
              <a:effectLst/>
              <a:latin typeface="+mn-lt"/>
              <a:ea typeface="STXingkai" panose="02010800040101010101" pitchFamily="2" charset="-122"/>
              <a:cs typeface="Intel Clear Pro" panose="020B0804020202060201" pitchFamily="34" charset="0"/>
            </a:endParaRPr>
          </a:p>
          <a:p>
            <a:pPr algn="r">
              <a:lnSpc>
                <a:spcPct val="90000"/>
              </a:lnSpc>
              <a:spcBef>
                <a:spcPts val="0"/>
              </a:spcBef>
            </a:pPr>
            <a:r>
              <a:rPr lang="en-US" sz="1600" b="1" i="1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83546B-CD49-484E-AD53-877717F3B6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0218746" y="5953700"/>
            <a:ext cx="466448" cy="370895"/>
          </a:xfrm>
          <a:prstGeom prst="rect">
            <a:avLst/>
          </a:prstGeom>
        </p:spPr>
      </p:pic>
      <p:sp>
        <p:nvSpPr>
          <p:cNvPr id="33" name="Title Text">
            <a:extLst>
              <a:ext uri="{FF2B5EF4-FFF2-40B4-BE49-F238E27FC236}">
                <a16:creationId xmlns:a16="http://schemas.microsoft.com/office/drawing/2014/main" id="{3A75C61A-1B78-41DE-A45E-099B70CB508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199602"/>
            <a:ext cx="9877425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003919-5FA7-4A72-8985-89E4BE8B13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796638"/>
            <a:ext cx="9877425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559F61A6-702E-4202-A997-0C7F2BB8819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9" y="4392932"/>
            <a:ext cx="986506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4867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D1A248-50C7-44ED-B6F0-4545C1D51D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5997388"/>
            <a:ext cx="1103092" cy="837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97914F-BF1F-47D1-B899-9D7710CE594F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357D1C-D38A-4482-9A58-E9CC555E4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AA28B-63D9-4274-8F4A-CC74E66F3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5997388"/>
            <a:ext cx="1103092" cy="837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C899E8-133F-409D-81BA-845BFFF3B51A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924AD-D86B-4988-ACC9-59F7198E4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451724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9762AC-60EE-4781-9BD3-BBB0E8B81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6200257"/>
            <a:ext cx="835968" cy="6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AE71F-E5BC-49BF-9E3E-51C04DB798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5997388"/>
            <a:ext cx="1103092" cy="837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A8EB4-8AB0-489D-9062-3D70873749FF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927A62-01B9-4487-969A-6A835E424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C7E860-308B-476B-8F5E-7069D4AF30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5997388"/>
            <a:ext cx="1103092" cy="837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2529A-B88D-4997-A5AD-711DC431D5A2}"/>
              </a:ext>
            </a:extLst>
          </p:cNvPr>
          <p:cNvSpPr txBox="1"/>
          <p:nvPr userDrawn="1"/>
        </p:nvSpPr>
        <p:spPr>
          <a:xfrm>
            <a:off x="1123637" y="6566179"/>
            <a:ext cx="3177741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400" b="1" i="0" baseline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696EB8-2AEF-4693-AC2C-BB6ADEA38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852895" y="6450068"/>
            <a:ext cx="406769" cy="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3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D5543-95C7-4314-9655-802960CB2B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"/>
          <a:stretch/>
        </p:blipFill>
        <p:spPr>
          <a:xfrm>
            <a:off x="8681586" y="3317627"/>
            <a:ext cx="1277170" cy="985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2BA73A-DF86-4B99-88B4-3EC0F155B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"/>
          <a:stretch/>
        </p:blipFill>
        <p:spPr>
          <a:xfrm flipH="1">
            <a:off x="1596783" y="1900792"/>
            <a:ext cx="2365577" cy="18245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9CB250-E214-4B99-BAEE-30190DAA42ED}"/>
              </a:ext>
            </a:extLst>
          </p:cNvPr>
          <p:cNvSpPr/>
          <p:nvPr userDrawn="1"/>
        </p:nvSpPr>
        <p:spPr>
          <a:xfrm>
            <a:off x="2601598" y="2444916"/>
            <a:ext cx="6934200" cy="196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rPr>
              <a:t>THANK YOU</a:t>
            </a:r>
          </a:p>
          <a:p>
            <a:pPr lvl="0" algn="ctr">
              <a:lnSpc>
                <a:spcPct val="70000"/>
              </a:lnSpc>
              <a:spcBef>
                <a:spcPts val="0"/>
              </a:spcBef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rPr>
              <a:t>Terima Kasih</a:t>
            </a:r>
            <a:endParaRPr lang="en-US" sz="8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560541-E05E-4613-907C-01838F707151}"/>
              </a:ext>
            </a:extLst>
          </p:cNvPr>
          <p:cNvGrpSpPr/>
          <p:nvPr userDrawn="1"/>
        </p:nvGrpSpPr>
        <p:grpSpPr>
          <a:xfrm>
            <a:off x="4652488" y="6445609"/>
            <a:ext cx="2887023" cy="323442"/>
            <a:chOff x="4870137" y="6445609"/>
            <a:chExt cx="2887023" cy="323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6D8870-B1BC-45C2-AE1E-805C4CCFA005}"/>
                </a:ext>
              </a:extLst>
            </p:cNvPr>
            <p:cNvSpPr txBox="1"/>
            <p:nvPr userDrawn="1"/>
          </p:nvSpPr>
          <p:spPr>
            <a:xfrm>
              <a:off x="4870137" y="6561720"/>
              <a:ext cx="2887023" cy="16608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0"/>
                </a:spcBef>
                <a:tabLst/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+mn-lt"/>
                  <a:ea typeface="STXingkai" panose="02010800040101010101" pitchFamily="2" charset="-122"/>
                  <a:cs typeface="Intel Clear Pro" panose="020B0804020202060201" pitchFamily="34" charset="0"/>
                </a:rPr>
                <a:t>Fire2Win</a:t>
              </a:r>
              <a:r>
                <a:rPr lang="en-US" sz="1400" b="1" i="0" baseline="0" dirty="0">
                  <a:solidFill>
                    <a:schemeClr val="bg1"/>
                  </a:solidFill>
                  <a:effectLst/>
                  <a:latin typeface="+mn-lt"/>
                  <a:ea typeface="STXingkai" panose="02010800040101010101" pitchFamily="2" charset="-122"/>
                  <a:cs typeface="Intel Clear Pro" panose="020B0804020202060201" pitchFamily="34" charset="0"/>
                </a:rPr>
                <a:t>         </a:t>
              </a:r>
              <a:r>
                <a:rPr lang="en-US" sz="1400" b="1" i="0" dirty="0">
                  <a:solidFill>
                    <a:schemeClr val="bg1"/>
                  </a:solidFill>
                  <a:effectLst/>
                  <a:latin typeface="+mn-lt"/>
                  <a:ea typeface="STXingkai" panose="02010800040101010101" pitchFamily="2" charset="-122"/>
                  <a:cs typeface="Intel Clear Pro" panose="020B0804020202060201" pitchFamily="34" charset="0"/>
                </a:rPr>
                <a:t>Together We Deliver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4EB7238-AE90-43D1-90D7-ADE007491A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23"/>
            <a:stretch/>
          </p:blipFill>
          <p:spPr>
            <a:xfrm>
              <a:off x="5599395" y="6445609"/>
              <a:ext cx="406769" cy="323442"/>
            </a:xfrm>
            <a:prstGeom prst="rect">
              <a:avLst/>
            </a:prstGeom>
          </p:spPr>
        </p:pic>
      </p:grpSp>
      <p:pic>
        <p:nvPicPr>
          <p:cNvPr id="14" name="Picture 1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AE667598-37A6-4804-9748-6E5B7FC4AE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15258" y="1089990"/>
            <a:ext cx="2306880" cy="8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687410-17B0-4D31-ADFC-E6972E198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"/>
          <a:stretch/>
        </p:blipFill>
        <p:spPr>
          <a:xfrm>
            <a:off x="8681586" y="3317627"/>
            <a:ext cx="1277170" cy="985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8BD8F3-0087-400D-99AC-1F217DF82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"/>
          <a:stretch/>
        </p:blipFill>
        <p:spPr>
          <a:xfrm flipH="1">
            <a:off x="1596783" y="1900792"/>
            <a:ext cx="2365577" cy="18245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FE9879D-1DC2-4234-A937-3DB2AEA7EEF9}"/>
              </a:ext>
            </a:extLst>
          </p:cNvPr>
          <p:cNvSpPr/>
          <p:nvPr userDrawn="1"/>
        </p:nvSpPr>
        <p:spPr>
          <a:xfrm>
            <a:off x="2601598" y="2444916"/>
            <a:ext cx="6934200" cy="196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rPr>
              <a:t>THANK YOU</a:t>
            </a:r>
          </a:p>
          <a:p>
            <a:pPr lvl="0" algn="ctr">
              <a:lnSpc>
                <a:spcPct val="70000"/>
              </a:lnSpc>
              <a:spcBef>
                <a:spcPts val="0"/>
              </a:spcBef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rPr>
              <a:t>Terima Kasih</a:t>
            </a:r>
            <a:endParaRPr lang="en-US" sz="8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95A57E-BE60-42CF-8842-6272AA51D984}"/>
              </a:ext>
            </a:extLst>
          </p:cNvPr>
          <p:cNvGrpSpPr/>
          <p:nvPr userDrawn="1"/>
        </p:nvGrpSpPr>
        <p:grpSpPr>
          <a:xfrm>
            <a:off x="4652488" y="6445609"/>
            <a:ext cx="2887023" cy="323442"/>
            <a:chOff x="4870137" y="6445609"/>
            <a:chExt cx="2887023" cy="3234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0CEA0F-1491-4A24-BA28-A2CB26F8A6F4}"/>
                </a:ext>
              </a:extLst>
            </p:cNvPr>
            <p:cNvSpPr txBox="1"/>
            <p:nvPr userDrawn="1"/>
          </p:nvSpPr>
          <p:spPr>
            <a:xfrm>
              <a:off x="4870137" y="6561720"/>
              <a:ext cx="2887023" cy="16608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0"/>
                </a:spcBef>
                <a:tabLst/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+mn-lt"/>
                  <a:ea typeface="STXingkai" panose="02010800040101010101" pitchFamily="2" charset="-122"/>
                  <a:cs typeface="Intel Clear Pro" panose="020B0804020202060201" pitchFamily="34" charset="0"/>
                </a:rPr>
                <a:t>Fire2Win</a:t>
              </a:r>
              <a:r>
                <a:rPr lang="en-US" sz="1400" b="1" i="0" baseline="0" dirty="0">
                  <a:solidFill>
                    <a:schemeClr val="bg1"/>
                  </a:solidFill>
                  <a:effectLst/>
                  <a:latin typeface="+mn-lt"/>
                  <a:ea typeface="STXingkai" panose="02010800040101010101" pitchFamily="2" charset="-122"/>
                  <a:cs typeface="Intel Clear Pro" panose="020B0804020202060201" pitchFamily="34" charset="0"/>
                </a:rPr>
                <a:t>         </a:t>
              </a:r>
              <a:r>
                <a:rPr lang="en-US" sz="1400" b="1" i="0" dirty="0">
                  <a:solidFill>
                    <a:schemeClr val="bg1"/>
                  </a:solidFill>
                  <a:effectLst/>
                  <a:latin typeface="+mn-lt"/>
                  <a:ea typeface="STXingkai" panose="02010800040101010101" pitchFamily="2" charset="-122"/>
                  <a:cs typeface="Intel Clear Pro" panose="020B0804020202060201" pitchFamily="34" charset="0"/>
                </a:rPr>
                <a:t>Together We Deliver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B7BA4D5-B203-4CFE-BC30-FE4024703D8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23"/>
            <a:stretch/>
          </p:blipFill>
          <p:spPr>
            <a:xfrm>
              <a:off x="5599395" y="6445609"/>
              <a:ext cx="406769" cy="32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3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3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62" y="-12777"/>
            <a:ext cx="12192277" cy="6858155"/>
          </a:xfrm>
          <a:prstGeom prst="rect">
            <a:avLst/>
          </a:prstGeom>
        </p:spPr>
      </p:pic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60pt </a:t>
            </a:r>
            <a:r>
              <a:rPr lang="en-US" err="1"/>
              <a:t>IntelOne</a:t>
            </a:r>
            <a:r>
              <a:rPr lang="en-US"/>
              <a:t> Display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0" i="0" baseline="0">
                <a:solidFill>
                  <a:schemeClr val="accent2">
                    <a:lumMod val="40000"/>
                    <a:lumOff val="60000"/>
                  </a:schemeClr>
                </a:solidFill>
                <a:latin typeface="IntelOne Display Bold" panose="020B0803020203020204" pitchFamily="34" charset="0"/>
                <a:ea typeface="IntelOne Display Bold" panose="020B0803020203020204" pitchFamily="34" charset="0"/>
                <a:cs typeface="IntelOne Display Bold" panose="020B0803020203020204" pitchFamily="34" charset="0"/>
              </a:defRPr>
            </a:lvl1pPr>
          </a:lstStyle>
          <a:p>
            <a:r>
              <a:rPr lang="en-US"/>
              <a:t>16pt </a:t>
            </a:r>
            <a:r>
              <a:rPr lang="en-US" err="1"/>
              <a:t>IntelOne</a:t>
            </a:r>
            <a:r>
              <a:rPr lang="en-US"/>
              <a:t> Text Bold (Intro):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44103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IntelOne Display Regular" panose="020B0503020203020204" pitchFamily="34" charset="0"/>
                <a:ea typeface="IntelOne Display Regular" panose="020B0503020203020204" pitchFamily="34" charset="0"/>
                <a:cs typeface="IntelOne Display Regular" panose="020B0503020203020204" pitchFamily="34" charset="0"/>
              </a:defRPr>
            </a:lvl1pPr>
          </a:lstStyle>
          <a:p>
            <a:r>
              <a:rPr lang="en-US"/>
              <a:t>18pt </a:t>
            </a:r>
            <a:r>
              <a:rPr lang="en-US" err="1"/>
              <a:t>IntelOne</a:t>
            </a:r>
            <a:r>
              <a:rPr lang="en-US"/>
              <a:t> Display </a:t>
            </a:r>
            <a:r>
              <a:rPr lang="en-US" err="1"/>
              <a:t>Reg</a:t>
            </a:r>
            <a:r>
              <a:rPr lang="en-US"/>
              <a:t> (Subhead, Date, Etc.)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DE7A58-EC90-40D4-AA77-E87EED7AAB77}"/>
              </a:ext>
            </a:extLst>
          </p:cNvPr>
          <p:cNvSpPr/>
          <p:nvPr userDrawn="1"/>
        </p:nvSpPr>
        <p:spPr>
          <a:xfrm rot="10800000" flipV="1">
            <a:off x="7299325" y="5995719"/>
            <a:ext cx="4894148" cy="6073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00AF67-23DD-40C5-9839-F31D29A8B2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1" b="8970"/>
          <a:stretch/>
        </p:blipFill>
        <p:spPr>
          <a:xfrm>
            <a:off x="10582275" y="5524585"/>
            <a:ext cx="1501775" cy="1249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9E0ED2-C079-4CEC-8D80-4B2B29468D4F}"/>
              </a:ext>
            </a:extLst>
          </p:cNvPr>
          <p:cNvSpPr txBox="1"/>
          <p:nvPr userDrawn="1"/>
        </p:nvSpPr>
        <p:spPr>
          <a:xfrm>
            <a:off x="7990561" y="6113341"/>
            <a:ext cx="2689747" cy="52217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361950" indent="0" algn="ctr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600" b="1" i="0" dirty="0">
                <a:solidFill>
                  <a:schemeClr val="tx2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1-ATM Fire2Win</a:t>
            </a:r>
            <a:endParaRPr lang="en-US" sz="1600" b="1" i="0" baseline="0" dirty="0">
              <a:solidFill>
                <a:schemeClr val="tx2"/>
              </a:solidFill>
              <a:effectLst/>
              <a:latin typeface="+mn-lt"/>
              <a:ea typeface="STXingkai" panose="02010800040101010101" pitchFamily="2" charset="-122"/>
              <a:cs typeface="Intel Clear Pro" panose="020B0804020202060201" pitchFamily="34" charset="0"/>
            </a:endParaRPr>
          </a:p>
          <a:p>
            <a:pPr algn="r">
              <a:lnSpc>
                <a:spcPct val="90000"/>
              </a:lnSpc>
              <a:spcBef>
                <a:spcPts val="0"/>
              </a:spcBef>
            </a:pPr>
            <a:r>
              <a:rPr lang="en-US" sz="1600" b="1" i="1" dirty="0">
                <a:solidFill>
                  <a:schemeClr val="tx2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084BE-B36F-42EE-9C66-DDC4972A06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0218746" y="5953700"/>
            <a:ext cx="466448" cy="370895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3DB36CA-89BF-49DC-AE2A-FAFB059472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95475" y="2796638"/>
            <a:ext cx="9877425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A8B2E44-A1A6-4E8D-A897-28C741FCD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8349" y="4392932"/>
            <a:ext cx="9865061" cy="326776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cap="none" spc="0" baseline="0" dirty="0">
                <a:solidFill>
                  <a:schemeClr val="bg2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192425"/>
            <a:ext cx="9877425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53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16" y="833"/>
            <a:ext cx="12189036" cy="6856332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510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00956-1143-416B-BE77-4C4CFC163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8616" y="833"/>
            <a:ext cx="12189036" cy="6856332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29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17" y="833"/>
            <a:ext cx="12189038" cy="6856333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906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8617" y="833"/>
            <a:ext cx="12189038" cy="6856333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771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55F03C-352D-4603-9508-3F6BE6898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432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350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  <p:sp>
        <p:nvSpPr>
          <p:cNvPr id="9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064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0A602-87C2-4B37-ACEE-7B6557213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2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CA641-63E5-4A00-A9F5-C14643ADE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572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4C38DF-EA52-473F-86DE-1DE98CD78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010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8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7C16F-4411-4FC7-AC86-0DF9945D2C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5F3F8B-6CA9-4464-AEB4-7FB12D808D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6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EEF24C-75B8-4C74-B06E-B83421A21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551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7F0486-6079-4CD8-B942-19848C70A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100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42FCDA3-381A-4A82-808D-6D6BDECD3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6418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1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6AAD0-9C3D-4802-89D9-B747E362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27C975-412F-49BF-ADD7-38B3E3294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660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0D0785-5AF8-4948-916C-A91E7FDA7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007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9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C599E-0F98-44D2-91B5-8EA99E2D2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300F8E-9A87-46A5-9C50-4A1CBB219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656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5556BD-1CB1-4602-9400-1C6D06B91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255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3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76401-7714-48D2-8676-8B6CA83B9C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FEBCDE-CA5C-48AA-B7F1-7475AD53E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2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90BD1C-3B54-4055-A8FD-CE5F28450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5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5">
                    <a:lumMod val="75000"/>
                  </a:schemeClr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6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69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5">
                    <a:lumMod val="75000"/>
                  </a:schemeClr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8A007-800B-4401-8AC0-647D55B62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37D62-241A-4968-9BA3-40E4A55E0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3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1B1865-E0C8-41C1-A701-509FA82720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Full page Image, Delete Title if Necessary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0B0EF-3FFB-4056-9248-437CD1232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6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57EC98-81D5-4DDB-85D9-74F9B2E2F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ABED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47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4A91AD-82C5-40FA-88E3-E093084E5F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ABED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740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6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0C266-C03A-4D49-8323-3E918C49D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D5477-2393-4182-AEEF-8AF5FF75E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13650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6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41776E-D8DD-4639-B668-186784E7A8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67976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05EFEA8-C5B4-4A5F-AA69-AA4000CC2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68B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4815-853B-4F3E-B842-8B10D6DE37D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9952" y="2560807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469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97ACB14-D966-4DFC-B142-6777BD61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68B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9952" y="2560807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4815-853B-4F3E-B842-8B10D6DE37D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17367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823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51FA49-81AC-4E62-8FAE-47724E7C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BB7D2E8-F029-4083-A6CA-F96FCEEFE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A2440-CE3B-4E09-A8D0-EED7E845A61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24520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60702E-AC3A-4B41-A226-BAB644E974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A2440-CE3B-4E09-A8D0-EED7E845A61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41672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07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" b="3130"/>
          <a:stretch/>
        </p:blipFill>
        <p:spPr>
          <a:xfrm>
            <a:off x="464411" y="461213"/>
            <a:ext cx="11279731" cy="5947685"/>
          </a:xfrm>
          <a:prstGeom prst="rect">
            <a:avLst/>
          </a:prstGeom>
        </p:spPr>
      </p:pic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Intel Clear"/>
              <a:cs typeface="Intel Clear"/>
              <a:sym typeface="Intel Cle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2410-8D2F-4FC9-AE84-7A607867C2B8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42201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Intel Clear"/>
              <a:cs typeface="Intel Clear"/>
              <a:sym typeface="Intel Cle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2410-8D2F-4FC9-AE84-7A607867C2B8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41113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66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B4F721-FAC3-4A31-9030-7A17DD32C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189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27CC99-B299-4567-9963-4399BB318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73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06409"/>
            <a:ext cx="10972800" cy="4782727"/>
          </a:xfrm>
        </p:spPr>
        <p:txBody>
          <a:bodyPr/>
          <a:lstStyle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AC8934E-2662-49DB-A1F6-9FFCAB0E0B8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6340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defRPr lang="en-US" sz="4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7DBF9-7EC9-4539-8706-8FA6309CF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464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4076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B96-E374-4D3F-B66E-DD5FD12012A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7AFDC11-A814-458C-8E6A-FD64D4C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8722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1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70.xml"/><Relationship Id="rId47" Type="http://schemas.openxmlformats.org/officeDocument/2006/relationships/slideLayout" Target="../slideLayouts/slideLayout75.xml"/><Relationship Id="rId50" Type="http://schemas.openxmlformats.org/officeDocument/2006/relationships/slideLayout" Target="../slideLayouts/slideLayout78.xml"/><Relationship Id="rId55" Type="http://schemas.openxmlformats.org/officeDocument/2006/relationships/slideLayout" Target="../slideLayouts/slideLayout83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40" Type="http://schemas.openxmlformats.org/officeDocument/2006/relationships/slideLayout" Target="../slideLayouts/slideLayout68.xml"/><Relationship Id="rId45" Type="http://schemas.openxmlformats.org/officeDocument/2006/relationships/slideLayout" Target="../slideLayouts/slideLayout73.xml"/><Relationship Id="rId53" Type="http://schemas.openxmlformats.org/officeDocument/2006/relationships/slideLayout" Target="../slideLayouts/slideLayout81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43" Type="http://schemas.openxmlformats.org/officeDocument/2006/relationships/slideLayout" Target="../slideLayouts/slideLayout71.xml"/><Relationship Id="rId48" Type="http://schemas.openxmlformats.org/officeDocument/2006/relationships/slideLayout" Target="../slideLayouts/slideLayout76.xml"/><Relationship Id="rId56" Type="http://schemas.openxmlformats.org/officeDocument/2006/relationships/slideLayout" Target="../slideLayouts/slideLayout84.xml"/><Relationship Id="rId8" Type="http://schemas.openxmlformats.org/officeDocument/2006/relationships/slideLayout" Target="../slideLayouts/slideLayout36.xml"/><Relationship Id="rId51" Type="http://schemas.openxmlformats.org/officeDocument/2006/relationships/slideLayout" Target="../slideLayouts/slideLayout79.xml"/><Relationship Id="rId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slideLayout" Target="../slideLayouts/slideLayout66.xml"/><Relationship Id="rId46" Type="http://schemas.openxmlformats.org/officeDocument/2006/relationships/slideLayout" Target="../slideLayouts/slideLayout74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9.xml"/><Relationship Id="rId54" Type="http://schemas.openxmlformats.org/officeDocument/2006/relationships/slideLayout" Target="../slideLayouts/slideLayout8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49" Type="http://schemas.openxmlformats.org/officeDocument/2006/relationships/slideLayout" Target="../slideLayouts/slideLayout77.xml"/><Relationship Id="rId57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9.xml"/><Relationship Id="rId44" Type="http://schemas.openxmlformats.org/officeDocument/2006/relationships/slideLayout" Target="../slideLayouts/slideLayout72.xml"/><Relationship Id="rId52" Type="http://schemas.openxmlformats.org/officeDocument/2006/relationships/slideLayout" Target="../slideLayouts/slideLayout80.xml"/><Relationship Id="rId60" Type="http://schemas.openxmlformats.org/officeDocument/2006/relationships/image" Target="../media/image11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9C7CB-81DD-4B2F-AFB7-AE6259E5EEEA}"/>
              </a:ext>
            </a:extLst>
          </p:cNvPr>
          <p:cNvSpPr txBox="1"/>
          <p:nvPr userDrawn="1"/>
        </p:nvSpPr>
        <p:spPr>
          <a:xfrm>
            <a:off x="927534" y="6566179"/>
            <a:ext cx="2677679" cy="16608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tabLst/>
            </a:pPr>
            <a:r>
              <a:rPr lang="en-US" sz="1200" b="1" i="0" dirty="0">
                <a:solidFill>
                  <a:schemeClr val="tx2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Fire2Win</a:t>
            </a:r>
            <a:r>
              <a:rPr lang="en-US" sz="1200" b="1" i="0" baseline="0" dirty="0">
                <a:solidFill>
                  <a:schemeClr val="tx2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         </a:t>
            </a:r>
            <a:r>
              <a:rPr lang="en-US" sz="1200" b="1" i="0" dirty="0">
                <a:solidFill>
                  <a:schemeClr val="tx2"/>
                </a:solidFill>
                <a:effectLst/>
                <a:latin typeface="+mn-lt"/>
                <a:ea typeface="STXingkai" panose="02010800040101010101" pitchFamily="2" charset="-122"/>
                <a:cs typeface="Intel Clear Pro" panose="020B0804020202060201" pitchFamily="34" charset="0"/>
              </a:rPr>
              <a:t>Together We Deliver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D3BD60-26F2-4328-B72B-1F1AD277B9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1531270" y="6472890"/>
            <a:ext cx="378068" cy="300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675FAE-F12C-4C42-92EA-F8D4399F97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5"/>
          <a:stretch/>
        </p:blipFill>
        <p:spPr>
          <a:xfrm>
            <a:off x="142365" y="6200257"/>
            <a:ext cx="835968" cy="6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6" r:id="rId26"/>
    <p:sldLayoutId id="2147483727" r:id="rId27"/>
    <p:sldLayoutId id="214748372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/>
        </p:nvSpPr>
        <p:spPr>
          <a:xfrm>
            <a:off x="483010" y="6562504"/>
            <a:ext cx="13837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t>Intel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t> |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IntelOne Text"/>
                <a:sym typeface="Helvetica Neue"/>
              </a:rPr>
              <a:t>RAD Decision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316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  <p:sldLayoutId id="2147483834" r:id="rId33"/>
    <p:sldLayoutId id="2147483835" r:id="rId34"/>
    <p:sldLayoutId id="2147483836" r:id="rId35"/>
    <p:sldLayoutId id="2147483837" r:id="rId36"/>
    <p:sldLayoutId id="2147483838" r:id="rId37"/>
    <p:sldLayoutId id="2147483839" r:id="rId38"/>
    <p:sldLayoutId id="2147483840" r:id="rId39"/>
    <p:sldLayoutId id="2147483841" r:id="rId40"/>
    <p:sldLayoutId id="2147483842" r:id="rId41"/>
    <p:sldLayoutId id="2147483843" r:id="rId42"/>
    <p:sldLayoutId id="2147483844" r:id="rId43"/>
    <p:sldLayoutId id="2147483845" r:id="rId44"/>
    <p:sldLayoutId id="2147483846" r:id="rId45"/>
    <p:sldLayoutId id="2147483847" r:id="rId46"/>
    <p:sldLayoutId id="2147483848" r:id="rId47"/>
    <p:sldLayoutId id="2147483849" r:id="rId48"/>
    <p:sldLayoutId id="2147483850" r:id="rId49"/>
    <p:sldLayoutId id="2147483851" r:id="rId50"/>
    <p:sldLayoutId id="2147483852" r:id="rId51"/>
    <p:sldLayoutId id="2147483853" r:id="rId52"/>
    <p:sldLayoutId id="2147483854" r:id="rId53"/>
    <p:sldLayoutId id="2147483855" r:id="rId54"/>
    <p:sldLayoutId id="2147483856" r:id="rId55"/>
    <p:sldLayoutId id="2147483857" r:id="rId56"/>
    <p:sldLayoutId id="2147483858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One Display Light" panose="020B0403020203020204" pitchFamily="34" charset="0"/>
          <a:ea typeface="IntelOne Display Light" panose="020B0403020203020204" pitchFamily="34" charset="0"/>
          <a:cs typeface="IntelOne Display Light" panose="020B0403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1pPr>
      <a:lvl2pPr marL="398463" marR="0" indent="-16986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2pPr>
      <a:lvl3pPr marL="631825" marR="0" indent="-142875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3pPr>
      <a:lvl4pPr marL="796925" marR="0" indent="-10636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4pPr>
      <a:lvl5pPr marL="1031875" marR="0" indent="-11271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6EE62-B2C0-458C-AB4D-05D66F4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2856702"/>
            <a:ext cx="9877425" cy="1091827"/>
          </a:xfrm>
        </p:spPr>
        <p:txBody>
          <a:bodyPr/>
          <a:lstStyle/>
          <a:p>
            <a:r>
              <a:rPr lang="en-US" sz="4800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TITLE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5EE0A8-2F26-4FA2-AF19-CD60774963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5475" y="3712465"/>
            <a:ext cx="9865061" cy="1234439"/>
          </a:xfrm>
        </p:spPr>
        <p:txBody>
          <a:bodyPr>
            <a:normAutofit/>
          </a:bodyPr>
          <a:lstStyle/>
          <a:p>
            <a:r>
              <a:rPr lang="en-US" dirty="0"/>
              <a:t>Presenter:</a:t>
            </a:r>
          </a:p>
          <a:p>
            <a:r>
              <a:rPr lang="en-US" dirty="0"/>
              <a:t>Date:</a:t>
            </a:r>
          </a:p>
          <a:p>
            <a:r>
              <a:rPr lang="en-US" dirty="0"/>
              <a:t>Forum: </a:t>
            </a:r>
          </a:p>
        </p:txBody>
      </p:sp>
    </p:spTree>
    <p:extLst>
      <p:ext uri="{BB962C8B-B14F-4D97-AF65-F5344CB8AC3E}">
        <p14:creationId xmlns:p14="http://schemas.microsoft.com/office/powerpoint/2010/main" val="33115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AA6A-2FC1-4C59-ACAF-49208407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D6BB-B822-4BC3-BAA0-3035E75C62C4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MY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 Theme 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IMS ATMM New Intel Template.potx  -  Read-Only" id="{75BA7365-64E9-4C3D-BB2A-7063A6656EAE}" vid="{95D0158C-8611-43B6-82FF-160C800ED67A}"/>
    </a:ext>
  </a:extLst>
</a:theme>
</file>

<file path=ppt/theme/theme2.xml><?xml version="1.0" encoding="utf-8"?>
<a:theme xmlns:a="http://schemas.openxmlformats.org/drawingml/2006/main" name="2_New Intel White">
  <a:themeElements>
    <a:clrScheme name="Custom 1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FFFFFF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Text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Intel White" id="{06C70B9C-7358-449D-93D4-C643ABFF129F}" vid="{480FD5A7-BEB4-4F42-B2E5-FFC8D6F7CD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4A9C798B1A140B6941BC8389B4F3C" ma:contentTypeVersion="16" ma:contentTypeDescription="Create a new document." ma:contentTypeScope="" ma:versionID="15dddd10363c17a88eb0e5c581cbf170">
  <xsd:schema xmlns:xsd="http://www.w3.org/2001/XMLSchema" xmlns:xs="http://www.w3.org/2001/XMLSchema" xmlns:p="http://schemas.microsoft.com/office/2006/metadata/properties" xmlns:ns2="9b40e42c-d159-4e2f-ba25-797ce3d93ceb" xmlns:ns3="5d257800-3467-4aab-8269-0dd1f5e86ff4" xmlns:ns4="a7bc6c04-a6f3-4b85-abcc-278c78dc556b" targetNamespace="http://schemas.microsoft.com/office/2006/metadata/properties" ma:root="true" ma:fieldsID="06f068ac105d189f3a7ae3c59b897011" ns2:_="" ns3:_="" ns4:_="">
    <xsd:import namespace="9b40e42c-d159-4e2f-ba25-797ce3d93ceb"/>
    <xsd:import namespace="5d257800-3467-4aab-8269-0dd1f5e86ff4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0e42c-d159-4e2f-ba25-797ce3d93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57800-3467-4aab-8269-0dd1f5e86ff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d257270-06c5-4df1-a0be-4bb7c1e0dbff}" ma:internalName="TaxCatchAll" ma:showField="CatchAllData" ma:web="5d257800-3467-4aab-8269-0dd1f5e86f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40e42c-d159-4e2f-ba25-797ce3d93ceb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Props1.xml><?xml version="1.0" encoding="utf-8"?>
<ds:datastoreItem xmlns:ds="http://schemas.openxmlformats.org/officeDocument/2006/customXml" ds:itemID="{C737D14D-C53C-4B92-8E8A-24B4DDC05E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E0F21B-8B09-4266-9771-65B451F18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0e42c-d159-4e2f-ba25-797ce3d93ceb"/>
    <ds:schemaRef ds:uri="5d257800-3467-4aab-8269-0dd1f5e86ff4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DA23FF-337C-45BF-9506-0450E529453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5dc68f7a-68de-49fd-9b14-5e368d5ee4c0"/>
    <ds:schemaRef ds:uri="http://schemas.openxmlformats.org/package/2006/metadata/core-properties"/>
    <ds:schemaRef ds:uri="075e8cfc-11d1-4361-ac33-9279c7941937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9b40e42c-d159-4e2f-ba25-797ce3d93ceb"/>
    <ds:schemaRef ds:uri="a7bc6c04-a6f3-4b85-abcc-278c78dc55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SIMS ATMM New Intel Template</Template>
  <TotalTime>19384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Calibri</vt:lpstr>
      <vt:lpstr>Helvetica</vt:lpstr>
      <vt:lpstr>Helvetica Neue Medium</vt:lpstr>
      <vt:lpstr>Intel Clear</vt:lpstr>
      <vt:lpstr>Intel Clear Light</vt:lpstr>
      <vt:lpstr>IntelOne Display Bold</vt:lpstr>
      <vt:lpstr>IntelOne Display Light</vt:lpstr>
      <vt:lpstr>IntelOne Display Regular</vt:lpstr>
      <vt:lpstr>IntelOne Text</vt:lpstr>
      <vt:lpstr>Wingdings</vt:lpstr>
      <vt:lpstr>Intel Theme White</vt:lpstr>
      <vt:lpstr>2_New Intel White</vt:lpstr>
      <vt:lpstr>TITLE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Problem Solving_BAI</dc:title>
  <dc:creator>Lim, Sih Fei</dc:creator>
  <cp:keywords>CTPClassification=CTP_NT</cp:keywords>
  <cp:lastModifiedBy>Mohammed, Bashir</cp:lastModifiedBy>
  <cp:revision>7</cp:revision>
  <dcterms:created xsi:type="dcterms:W3CDTF">2021-06-28T09:52:29Z</dcterms:created>
  <dcterms:modified xsi:type="dcterms:W3CDTF">2023-02-11T17:09:21Z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0x0101000464A9C798B1A140B6941BC8389B4F3C</vt:lpwstr>
  </property>
  <property fmtid="{D5CDD505-2E9C-101B-9397-08002B2CF9AE}" pid="3" name="TitusGUID">
    <vt:lpwstr>4cc1aa16-8dbf-4d1e-a5c9-fffd3ab34489</vt:lpwstr>
  </property>
  <property fmtid="{D5CDD505-2E9C-101B-9397-08002B2CF9AE}" pid="4" name="CTP_TimeStamp">
    <vt:lpwstr>2020-09-23 02:35:19Z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