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Cabin" charset="0"/>
      <p:regular r:id="rId14"/>
    </p:embeddedFont>
    <p:embeddedFont>
      <p:font typeface="Unbounded" panose="02020500000000000000" charset="0"/>
      <p:regular r:id="rId1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9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69425"/>
            <a:ext cx="619482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err="1">
                <a:solidFill>
                  <a:srgbClr val="FFFFFF"/>
                </a:solidFill>
                <a:latin typeface="Unbounded" pitchFamily="34" charset="0"/>
              </a:rPr>
              <a:t>購物網站系統</a:t>
            </a:r>
            <a:endParaRPr lang="en-US" sz="4400" dirty="0">
              <a:solidFill>
                <a:srgbClr val="FFFFFF"/>
              </a:solidFill>
              <a:latin typeface="Unbounded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31324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專案名稱：購物網站系統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37846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技術架構：React + Spring + MySQL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4368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組員：[您的姓名/團隊名稱]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0890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日期：[日期]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24124" y="5759172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836B4D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34138" y="5901809"/>
            <a:ext cx="16275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g張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6826687" y="5741313"/>
            <a:ext cx="227040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投稿人：gama 張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8395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後台功能：推薦系統與搜尋紀錄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937974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推薦商品管理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4184332"/>
            <a:ext cx="28068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設定熱門與猜你喜歡商品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721662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4821912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99497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搜尋關鍵字分析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99497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監控與分析使用者搜尋行為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4291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/>
          <p:cNvSpPr/>
          <p:nvPr/>
        </p:nvSpPr>
        <p:spPr>
          <a:xfrm>
            <a:off x="937974" y="548711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5114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瀏覽紀錄統計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600694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深入理解用戶興趣與行為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技術總結與未來展望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技術棧優勢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靈活前端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強大後端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穩定資料庫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未來功能擴展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整合真實物流與支付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行銷模組與促銷活動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個性化推薦系統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架構特色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採用前後端分離，提升開發與維護效率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前端技術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提供互動豐富的使用者介面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後端技術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負責業務邏輯與資料處理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資料庫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作為關聯式資料庫存儲系統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使用案例圖</a:t>
            </a:r>
            <a:endParaRPr lang="en-US" sz="5400" dirty="0">
              <a:highlight>
                <a:srgbClr val="C0C0C0"/>
              </a:highlight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技術棧優勢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靈活前端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強大後端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穩定資料庫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未來功能擴展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整合真實物流與支付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行銷模組與促銷活動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個性化推薦系統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7508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14882"/>
            <a:ext cx="67579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前台功能：使用者體驗至上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最近看過商品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追蹤瀏覽紀錄，方便用戶回顧商品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49309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購物車管理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支援商品新增、刪除與數量調整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10770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商品搜尋與篩選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關鍵字、分類及價格區間多元篩選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前台功能：會員中心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買家頁面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訂單查詢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個人資料修改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收貨地址管理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賣家頁面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訂單管理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商品上下架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商品資訊修改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915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前台功能：登錄/註冊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7101959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快速註冊流程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 Email 與手機驗證，流程簡便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080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985897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社交帳號登錄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85897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 Google、Facebook 等第三方登入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077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7101959" y="515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忘記密碼流程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565499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簡易重設密碼功能，提升使用便利性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69640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後台功能：商品管理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759398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862524" y="37593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商品新增與修改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6683097" y="4350663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7221498" y="43506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商品分類管理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7042190" y="4941927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7580590" y="49419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圖片上傳與庫存管控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6881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後台功能：訂單管理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訂單查看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查看詳細訂單與列表資訊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物流與付款模擬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按鈕控制狀態，模擬真實流程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訂單匯出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便於資料分析與報表製作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0645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後台功能：使用者管理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用戶資料管理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查看與修改使用者資訊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權限設定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區分買家、賣家與管理員角色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765953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封鎖與解鎖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500807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管理使用者存取權限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170</Words>
  <Application>Microsoft Office PowerPoint</Application>
  <PresentationFormat>自訂</PresentationFormat>
  <Paragraphs>96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Unbounded</vt:lpstr>
      <vt:lpstr>Cabin Medium</vt:lpstr>
      <vt:lpstr>Arial</vt:lpstr>
      <vt:lpstr>Cabin</vt:lpstr>
      <vt:lpstr>Cabin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NTPU</cp:lastModifiedBy>
  <cp:revision>3</cp:revision>
  <dcterms:created xsi:type="dcterms:W3CDTF">2025-05-09T05:22:32Z</dcterms:created>
  <dcterms:modified xsi:type="dcterms:W3CDTF">2025-05-09T05:38:03Z</dcterms:modified>
</cp:coreProperties>
</file>