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8" d="100"/>
          <a:sy n="148"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44444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79390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93168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239279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34541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862713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86453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35193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92409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93778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2264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225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322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0752501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91888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74159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08010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71628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58195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71079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06657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8355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3087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07574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3747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56053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77941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24274" y="1200149"/>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932057" y="2777032"/>
            <a:ext cx="8213200" cy="418125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a:t>
            </a:r>
            <a:r>
              <a:rPr lang="en-US" altLang="zh-CN" sz="2400" b="0" i="0" u="none" strike="noStrike" kern="1200" cap="none" spc="0" baseline="0">
                <a:solidFill>
                  <a:schemeClr val="tx1"/>
                </a:solidFill>
                <a:latin typeface="Calibri" pitchFamily="0" charset="0"/>
                <a:ea typeface="宋体" pitchFamily="0" charset="0"/>
                <a:cs typeface="Calibri" pitchFamily="0" charset="0"/>
              </a:rPr>
              <a:t>me:</a:t>
            </a:r>
            <a:r>
              <a:rPr lang="en-US" altLang="zh-CN" sz="2400" b="0" i="0" u="none" strike="noStrike" kern="1200" cap="none" spc="0" baseline="0">
                <a:solidFill>
                  <a:schemeClr val="tx1"/>
                </a:solidFill>
                <a:latin typeface="Calibri" pitchFamily="0" charset="0"/>
                <a:ea typeface="宋体" pitchFamily="0" charset="0"/>
                <a:cs typeface="Calibri" pitchFamily="0" charset="0"/>
              </a:rPr>
              <a:t>Gokula Krishnan.S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122015</a:t>
            </a:r>
            <a:r>
              <a:rPr lang="en-US" altLang="zh-CN" sz="2400" b="0" i="0" u="none" strike="noStrike" kern="1200" cap="none" spc="0" baseline="0">
                <a:solidFill>
                  <a:schemeClr val="tx1"/>
                </a:solidFill>
                <a:latin typeface="Calibri" pitchFamily="0" charset="0"/>
                <a:ea typeface="宋体" pitchFamily="0" charset="0"/>
                <a:cs typeface="Calibri" pitchFamily="0" charset="0"/>
              </a:rPr>
              <a:t>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C</a:t>
            </a:r>
            <a:r>
              <a:rPr lang="en-US" altLang="zh-CN" sz="2400" b="0" i="0" u="none" strike="noStrike" kern="1200" cap="none" spc="0" baseline="0">
                <a:solidFill>
                  <a:schemeClr val="tx1"/>
                </a:solidFill>
                <a:latin typeface="Calibri" pitchFamily="0" charset="0"/>
                <a:ea typeface="宋体" pitchFamily="0" charset="0"/>
                <a:cs typeface="Calibri" pitchFamily="0" charset="0"/>
              </a:rPr>
              <a:t>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67631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02"/>
                <a:gridCol w="716229"/>
              </a:tblGrid>
              <a:tr h="171656">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10">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56">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56">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363">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5224723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7" cy="3479162"/>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106829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431162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375811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32290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93834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71001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02674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4796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76717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79064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2024-09-06T05:09:22Z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