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>
          <a:xfrm>
            <a:off x="888063" y="407157"/>
            <a:ext cx="7886700" cy="1325563"/>
          </a:xfrm>
        </p:spPr>
        <p:txBody>
          <a:bodyPr/>
          <a:p>
            <a:pPr algn="r"/>
            <a:r>
              <a:rPr b="1" sz="3600" i="1" lang="en-US"/>
              <a:t>Excellence</a:t>
            </a:r>
            <a:r>
              <a:rPr b="1" sz="3600" i="1" lang="en-US"/>
              <a:t> </a:t>
            </a:r>
            <a:r>
              <a:rPr b="1" sz="3600" i="1" lang="en-US"/>
              <a:t>B</a:t>
            </a:r>
            <a:r>
              <a:rPr b="1" sz="3600" i="1" lang="en-US"/>
              <a:t>eyond</a:t>
            </a:r>
            <a:r>
              <a:rPr b="1" sz="3600" i="1" lang="en-US"/>
              <a:t> </a:t>
            </a:r>
            <a:r>
              <a:rPr b="1" sz="3600" i="1" lang="en-US"/>
              <a:t>Expectation</a:t>
            </a:r>
            <a:endParaRPr b="1" sz="3600" i="1" lang="en-US"/>
          </a:p>
        </p:txBody>
      </p:sp>
      <p:sp>
        <p:nvSpPr>
          <p:cNvPr id="1048604" name=""/>
          <p:cNvSpPr>
            <a:spLocks noGrp="1"/>
          </p:cNvSpPr>
          <p:nvPr>
            <p:ph idx="1"/>
          </p:nvPr>
        </p:nvSpPr>
        <p:spPr>
          <a:xfrm>
            <a:off x="444030" y="1507837"/>
            <a:ext cx="7886700" cy="4351338"/>
          </a:xfrm>
        </p:spPr>
        <p:txBody>
          <a:bodyPr anchor="ctr" anchorCtr="1"/>
          <a:p>
            <a:pPr algn="ctr" indent="0" marL="0">
              <a:lnSpc>
                <a:spcPct val="100000"/>
              </a:lnSpc>
              <a:buNone/>
            </a:pPr>
            <a:r>
              <a:rPr b="1" sz="3600" i="1" lang="en-US"/>
              <a:t>K</a:t>
            </a:r>
            <a:r>
              <a:rPr b="1" sz="3600" i="1" lang="en-US"/>
              <a:t>I</a:t>
            </a:r>
            <a:r>
              <a:rPr b="1" sz="3600" i="1" lang="en-US"/>
              <a:t>T</a:t>
            </a:r>
            <a:r>
              <a:rPr b="1" sz="3600" i="1" lang="en-US"/>
              <a:t>-</a:t>
            </a:r>
            <a:r>
              <a:rPr b="1" sz="3600" i="1" lang="en-US"/>
              <a:t>K</a:t>
            </a:r>
            <a:r>
              <a:rPr b="1" sz="3600" i="1" lang="en-US"/>
              <a:t>a</a:t>
            </a:r>
            <a:r>
              <a:rPr b="1" sz="3600" i="1" lang="en-US"/>
              <a:t>l</a:t>
            </a:r>
            <a:r>
              <a:rPr b="1" sz="3600" i="1" lang="en-US"/>
              <a:t>a</a:t>
            </a:r>
            <a:r>
              <a:rPr b="1" sz="3600" i="1" lang="en-US"/>
              <a:t>i</a:t>
            </a:r>
            <a:r>
              <a:rPr b="1" sz="3600" i="1" lang="en-US"/>
              <a:t>g</a:t>
            </a:r>
            <a:r>
              <a:rPr b="1" sz="3600" i="1" lang="en-US"/>
              <a:t>n</a:t>
            </a:r>
            <a:r>
              <a:rPr b="1" sz="3600" i="1" lang="en-US"/>
              <a:t>a</a:t>
            </a:r>
            <a:r>
              <a:rPr b="1" sz="3600" i="1" lang="en-US"/>
              <a:t>r</a:t>
            </a:r>
            <a:r>
              <a:rPr b="1" sz="3600" i="1" lang="en-US"/>
              <a:t>k</a:t>
            </a:r>
            <a:r>
              <a:rPr b="1" sz="3600" i="1" lang="en-US"/>
              <a:t>a</a:t>
            </a:r>
            <a:r>
              <a:rPr b="1" sz="3600" i="1" lang="en-US"/>
              <a:t>r</a:t>
            </a:r>
            <a:r>
              <a:rPr b="1" sz="3600" i="1" lang="en-US"/>
              <a:t>u</a:t>
            </a:r>
            <a:r>
              <a:rPr b="1" sz="3600" i="1" lang="en-US"/>
              <a:t>n</a:t>
            </a:r>
            <a:r>
              <a:rPr b="1" sz="3600" i="1" lang="en-US"/>
              <a:t>a</a:t>
            </a:r>
            <a:r>
              <a:rPr b="1" sz="3600" i="1" lang="en-US"/>
              <a:t>n</a:t>
            </a:r>
            <a:r>
              <a:rPr b="1" sz="3600" i="1" lang="en-US"/>
              <a:t>i</a:t>
            </a:r>
            <a:r>
              <a:rPr b="1" sz="3600" i="1" lang="en-US"/>
              <a:t>d</a:t>
            </a:r>
            <a:r>
              <a:rPr b="1" sz="3600" i="1" lang="en-US"/>
              <a:t>h</a:t>
            </a:r>
            <a:r>
              <a:rPr b="1" sz="3600" i="1" lang="en-US"/>
              <a:t>i</a:t>
            </a:r>
            <a:r>
              <a:rPr b="1" sz="3600" i="1" lang="en-US"/>
              <a:t> </a:t>
            </a:r>
            <a:r>
              <a:rPr b="1" sz="3600" i="1" lang="en-US"/>
              <a:t>I</a:t>
            </a:r>
            <a:r>
              <a:rPr b="1" sz="3600" i="1" lang="en-US"/>
              <a:t>n</a:t>
            </a:r>
            <a:r>
              <a:rPr b="1" sz="3600" i="1" lang="en-US"/>
              <a:t>s</a:t>
            </a:r>
            <a:r>
              <a:rPr b="1" sz="3600" i="1" lang="en-US"/>
              <a:t>t</a:t>
            </a:r>
            <a:r>
              <a:rPr b="1" sz="3600" i="1" lang="en-US"/>
              <a:t>i</a:t>
            </a:r>
            <a:r>
              <a:rPr b="1" sz="3600" i="1" lang="en-US"/>
              <a:t>tute</a:t>
            </a:r>
            <a:r>
              <a:rPr b="1" sz="3600" i="1" lang="en-US"/>
              <a:t> </a:t>
            </a:r>
            <a:r>
              <a:rPr b="1" sz="3600" i="1" lang="en-US"/>
              <a:t>o</a:t>
            </a:r>
            <a:r>
              <a:rPr b="1" sz="3600" i="1" lang="en-US"/>
              <a:t>f</a:t>
            </a:r>
            <a:r>
              <a:rPr b="1" sz="3600" i="1" lang="en-US"/>
              <a:t> </a:t>
            </a:r>
            <a:r>
              <a:rPr b="1" sz="3600" i="1" lang="en-US"/>
              <a:t>T</a:t>
            </a:r>
            <a:r>
              <a:rPr b="1" sz="3600" i="1" lang="en-US"/>
              <a:t>echnology</a:t>
            </a:r>
            <a:endParaRPr b="1" sz="3600" i="1" lang="en-US"/>
          </a:p>
          <a:p>
            <a:pPr algn="ctr" indent="0" marL="0">
              <a:lnSpc>
                <a:spcPct val="100000"/>
              </a:lnSpc>
              <a:buNone/>
            </a:pPr>
            <a:r>
              <a:rPr b="1" sz="3600" i="1" lang="en-US"/>
              <a:t>A</a:t>
            </a:r>
            <a:r>
              <a:rPr b="1" sz="3600" i="1" lang="en-US"/>
              <a:t>c</a:t>
            </a:r>
            <a:r>
              <a:rPr b="1" sz="3600" i="1" lang="en-US"/>
              <a:t>c</a:t>
            </a:r>
            <a:r>
              <a:rPr b="1" sz="3600" i="1" lang="en-US"/>
              <a:t>r</a:t>
            </a:r>
            <a:r>
              <a:rPr b="1" sz="3600" i="1" lang="en-US"/>
              <a:t>e</a:t>
            </a:r>
            <a:r>
              <a:rPr b="1" sz="3600" i="1" lang="en-US"/>
              <a:t>d</a:t>
            </a:r>
            <a:r>
              <a:rPr b="1" sz="3600" i="1" lang="en-US"/>
              <a:t>i</a:t>
            </a:r>
            <a:r>
              <a:rPr b="1" sz="3600" i="1" lang="en-US"/>
              <a:t>ted</a:t>
            </a:r>
            <a:r>
              <a:rPr b="1" sz="3600" i="1" lang="en-US"/>
              <a:t> </a:t>
            </a:r>
            <a:r>
              <a:rPr b="1" sz="3600" i="1" lang="en-US"/>
              <a:t>w</a:t>
            </a:r>
            <a:r>
              <a:rPr b="1" sz="3600" i="1" lang="en-US"/>
              <a:t>i</a:t>
            </a:r>
            <a:r>
              <a:rPr b="1" sz="3600" i="1" lang="en-US"/>
              <a:t>t</a:t>
            </a:r>
            <a:r>
              <a:rPr b="1" sz="3600" i="1" lang="en-US"/>
              <a:t>h</a:t>
            </a:r>
            <a:r>
              <a:rPr b="1" sz="3600" i="1" lang="en-US"/>
              <a:t> </a:t>
            </a:r>
            <a:r>
              <a:rPr b="1" sz="3600" i="1" lang="en-US"/>
              <a:t>'</a:t>
            </a:r>
            <a:r>
              <a:rPr b="1" sz="3600" i="1" lang="en-US"/>
              <a:t>A</a:t>
            </a:r>
            <a:r>
              <a:rPr b="1" sz="3600" i="1" lang="en-US"/>
              <a:t>'</a:t>
            </a:r>
            <a:r>
              <a:rPr b="1" sz="3600" i="1" lang="en-US"/>
              <a:t> </a:t>
            </a:r>
            <a:r>
              <a:rPr b="1" sz="3600" i="1" lang="en-US"/>
              <a:t>G</a:t>
            </a:r>
            <a:r>
              <a:rPr b="1" sz="3600" i="1" lang="en-US"/>
              <a:t>r</a:t>
            </a:r>
            <a:r>
              <a:rPr b="1" sz="3600" i="1" lang="en-US"/>
              <a:t>a</a:t>
            </a:r>
            <a:r>
              <a:rPr b="1" sz="3600" i="1" lang="en-US"/>
              <a:t>d</a:t>
            </a:r>
            <a:r>
              <a:rPr b="1" sz="3600" i="1" lang="en-US"/>
              <a:t>e</a:t>
            </a:r>
            <a:r>
              <a:rPr b="1" sz="3600" i="1" lang="en-US"/>
              <a:t> </a:t>
            </a:r>
            <a:r>
              <a:rPr b="1" sz="3600" i="1" lang="en-US"/>
              <a:t>b</a:t>
            </a:r>
            <a:r>
              <a:rPr b="1" sz="3600" i="1" lang="en-US"/>
              <a:t>y</a:t>
            </a:r>
            <a:r>
              <a:rPr b="1" sz="3600" i="1" lang="en-US"/>
              <a:t> </a:t>
            </a:r>
            <a:r>
              <a:rPr b="1" sz="3600" i="1" lang="en-US"/>
              <a:t>N</a:t>
            </a:r>
            <a:r>
              <a:rPr b="1" sz="3600" i="1" lang="en-US"/>
              <a:t>A</a:t>
            </a:r>
            <a:r>
              <a:rPr b="1" sz="3600" i="1" lang="en-US"/>
              <a:t>A</a:t>
            </a:r>
            <a:r>
              <a:rPr b="1" sz="3600" i="1" lang="en-US"/>
              <a:t>C</a:t>
            </a:r>
            <a:endParaRPr b="1" sz="3600" i="1" lang="en-US"/>
          </a:p>
          <a:p>
            <a:pPr algn="ctr" indent="0" marL="0">
              <a:lnSpc>
                <a:spcPct val="100000"/>
              </a:lnSpc>
              <a:buNone/>
            </a:pPr>
            <a:r>
              <a:rPr b="1" sz="3600" i="1" lang="en-US"/>
              <a:t>K</a:t>
            </a:r>
            <a:r>
              <a:rPr b="1" sz="3600" i="1" lang="en-US"/>
              <a:t>a</a:t>
            </a:r>
            <a:r>
              <a:rPr b="1" sz="3600" i="1" lang="en-US"/>
              <a:t>n</a:t>
            </a:r>
            <a:r>
              <a:rPr b="1" sz="3600" i="1" lang="en-US"/>
              <a:t>n</a:t>
            </a:r>
            <a:r>
              <a:rPr b="1" sz="3600" i="1" lang="en-US"/>
              <a:t>a</a:t>
            </a:r>
            <a:r>
              <a:rPr b="1" sz="3600" i="1" lang="en-US"/>
              <a:t>m</a:t>
            </a:r>
            <a:r>
              <a:rPr b="1" sz="3600" i="1" lang="en-US"/>
              <a:t>palayam</a:t>
            </a:r>
            <a:r>
              <a:rPr b="1" sz="3600" i="1" lang="en-US"/>
              <a:t> </a:t>
            </a:r>
            <a:r>
              <a:rPr b="1" sz="3600" i="1" lang="en-US"/>
              <a:t>P</a:t>
            </a:r>
            <a:r>
              <a:rPr b="1" sz="3600" i="1" lang="en-US"/>
              <a:t>o</a:t>
            </a:r>
            <a:r>
              <a:rPr b="1" sz="3600" i="1" lang="en-US"/>
              <a:t>s</a:t>
            </a:r>
            <a:r>
              <a:rPr b="1" sz="3600" i="1" lang="en-US"/>
              <a:t>t</a:t>
            </a:r>
            <a:r>
              <a:rPr b="1" sz="3600" i="1" lang="en-US"/>
              <a:t>,</a:t>
            </a:r>
            <a:r>
              <a:rPr b="1" sz="3600" i="1" lang="en-US"/>
              <a:t>C</a:t>
            </a:r>
            <a:r>
              <a:rPr b="1" sz="3600" i="1" lang="en-US"/>
              <a:t>o</a:t>
            </a:r>
            <a:r>
              <a:rPr b="1" sz="3600" i="1" lang="en-US"/>
              <a:t>i</a:t>
            </a:r>
            <a:r>
              <a:rPr b="1" sz="3600" i="1" lang="en-US"/>
              <a:t>m</a:t>
            </a:r>
            <a:r>
              <a:rPr b="1" sz="3600" i="1" lang="en-US"/>
              <a:t>batore</a:t>
            </a:r>
            <a:r>
              <a:rPr b="1" sz="3600" i="1" lang="en-US"/>
              <a:t>-</a:t>
            </a:r>
            <a:r>
              <a:rPr b="1" sz="3600" i="1" lang="en-US"/>
              <a:t>0</a:t>
            </a:r>
            <a:r>
              <a:rPr b="1" sz="3600" i="1" lang="en-US"/>
              <a:t>2</a:t>
            </a:r>
            <a:endParaRPr b="1" sz="3600" i="1"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2195570" cy="2139878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>
            <p:ph type="title"/>
          </p:nvPr>
        </p:nvSpPr>
        <p:spPr>
          <a:xfrm>
            <a:off x="354731" y="495578"/>
            <a:ext cx="7886700" cy="1325563"/>
          </a:xfrm>
        </p:spPr>
        <p:txBody>
          <a:bodyPr anchor="t">
            <a:normAutofit fontScale="90000"/>
          </a:bodyPr>
          <a:p>
            <a:r>
              <a:rPr b="1" sz="4888" i="1" lang="en-US"/>
              <a:t>R</a:t>
            </a:r>
            <a:r>
              <a:rPr b="1" sz="4888" i="1" lang="en-US"/>
              <a:t>e</a:t>
            </a:r>
            <a:r>
              <a:rPr b="1" sz="4888" i="1" lang="en-US"/>
              <a:t>f</a:t>
            </a:r>
            <a:r>
              <a:rPr b="1" sz="4888" i="1" lang="en-US"/>
              <a:t>e</a:t>
            </a:r>
            <a:r>
              <a:rPr b="1" sz="4888" i="1" lang="en-US"/>
              <a:t>r</a:t>
            </a:r>
            <a:r>
              <a:rPr b="1" sz="4888" i="1" lang="en-US"/>
              <a:t>e</a:t>
            </a:r>
            <a:r>
              <a:rPr b="1" sz="4888" i="1" lang="en-US"/>
              <a:t>n</a:t>
            </a:r>
            <a:r>
              <a:rPr b="1" sz="4888" i="1" lang="en-US"/>
              <a:t>c</a:t>
            </a:r>
            <a:r>
              <a:rPr b="1" sz="4888" i="1" lang="en-US"/>
              <a:t>e</a:t>
            </a:r>
            <a:r>
              <a:rPr b="1" sz="4888" i="1" lang="en-US"/>
              <a:t>s</a:t>
            </a:r>
            <a:r>
              <a:rPr b="1" sz="4888" i="1" lang="en-US"/>
              <a:t>:</a:t>
            </a:r>
            <a:br>
              <a:rPr b="1" sz="4888" i="1" lang="en-US"/>
            </a:br>
            <a:r>
              <a:rPr sz="4000" i="1" lang="en-US"/>
              <a:t>1.Home Automation Using  WiFi(Atmega32p)</a:t>
            </a:r>
            <a:br>
              <a:rPr sz="4000" i="1" lang="en-US"/>
            </a:br>
            <a:r>
              <a:rPr sz="4000" i="1" lang="en-US"/>
              <a:t>(International Journal of Advance Research in Engineering, Science &amp; Technology)</a:t>
            </a:r>
            <a:br>
              <a:rPr sz="4000" i="1" lang="en-US"/>
            </a:br>
            <a:r>
              <a:rPr sz="4000" i="1" lang="en-US"/>
              <a:t>2.Home Automation using Raspberry Pi 2</a:t>
            </a:r>
            <a:br>
              <a:rPr sz="4000" i="1" lang="en-US"/>
            </a:br>
            <a:r>
              <a:rPr sz="4000" i="1" lang="en-US"/>
              <a:t>(International Journal of Current Engineering and Technology)</a:t>
            </a:r>
            <a:br>
              <a:rPr sz="4000" i="1" lang="en-US"/>
            </a:br>
            <a:endParaRPr sz="4000" i="1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7077" y="250730"/>
            <a:ext cx="8609846" cy="6356541"/>
          </a:xfrm>
          <a:prstGeom prst="rect"/>
        </p:spPr>
      </p:pic>
      <p:sp>
        <p:nvSpPr>
          <p:cNvPr id="1048584" name=""/>
          <p:cNvSpPr txBox="1"/>
          <p:nvPr/>
        </p:nvSpPr>
        <p:spPr>
          <a:xfrm>
            <a:off x="2377438" y="5082257"/>
            <a:ext cx="4000000" cy="8915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5400" i="1" lang="en-US">
                <a:solidFill>
                  <a:srgbClr val="FFFFFF"/>
                </a:solidFill>
              </a:rPr>
              <a:t>T</a:t>
            </a:r>
            <a:r>
              <a:rPr b="1" sz="5400" i="1" lang="en-US">
                <a:solidFill>
                  <a:srgbClr val="FFFFFF"/>
                </a:solidFill>
              </a:rPr>
              <a:t>H</a:t>
            </a:r>
            <a:r>
              <a:rPr b="1" sz="5400" i="1" lang="en-US">
                <a:solidFill>
                  <a:srgbClr val="FFFFFF"/>
                </a:solidFill>
              </a:rPr>
              <a:t>A</a:t>
            </a:r>
            <a:r>
              <a:rPr b="1" sz="5400" i="1" lang="en-US">
                <a:solidFill>
                  <a:srgbClr val="FFFFFF"/>
                </a:solidFill>
              </a:rPr>
              <a:t>N</a:t>
            </a:r>
            <a:r>
              <a:rPr b="1" sz="5400" i="1" lang="en-US">
                <a:solidFill>
                  <a:srgbClr val="FFFFFF"/>
                </a:solidFill>
              </a:rPr>
              <a:t>K</a:t>
            </a:r>
            <a:r>
              <a:rPr b="1" sz="5400" i="1" lang="en-US">
                <a:solidFill>
                  <a:srgbClr val="FFFFFF"/>
                </a:solidFill>
              </a:rPr>
              <a:t> </a:t>
            </a:r>
            <a:r>
              <a:rPr b="1" sz="5400" i="1" lang="en-US">
                <a:solidFill>
                  <a:srgbClr val="FFFFFF"/>
                </a:solidFill>
              </a:rPr>
              <a:t>Y</a:t>
            </a:r>
            <a:r>
              <a:rPr b="1" sz="5400" i="1" lang="en-US">
                <a:solidFill>
                  <a:srgbClr val="FFFFFF"/>
                </a:solidFill>
              </a:rPr>
              <a:t>O</a:t>
            </a:r>
            <a:r>
              <a:rPr b="1" sz="5400" i="1" lang="en-US">
                <a:solidFill>
                  <a:srgbClr val="FFFFFF"/>
                </a:solidFill>
              </a:rPr>
              <a:t>U</a:t>
            </a:r>
            <a:endParaRPr b="1" sz="5400" i="1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7319" y="295341"/>
            <a:ext cx="8160880" cy="6267316"/>
          </a:xfrm>
          <a:prstGeom prst="rect"/>
        </p:spPr>
      </p:pic>
      <p:sp>
        <p:nvSpPr>
          <p:cNvPr id="1048605" name=""/>
          <p:cNvSpPr>
            <a:spLocks noGrp="1"/>
          </p:cNvSpPr>
          <p:nvPr>
            <p:ph type="ctrTitle"/>
          </p:nvPr>
        </p:nvSpPr>
        <p:spPr>
          <a:xfrm>
            <a:off x="-168811" y="295341"/>
            <a:ext cx="9093141" cy="6311408"/>
          </a:xfrm>
        </p:spPr>
        <p:txBody>
          <a:bodyPr anchor="t"/>
          <a:p>
            <a:r>
              <a:rPr b="1" sz="5400" i="1" lang="en-US" u="sng">
                <a:solidFill>
                  <a:srgbClr val="000000"/>
                </a:solidFill>
              </a:rPr>
              <a:t>I</a:t>
            </a:r>
            <a:r>
              <a:rPr b="1" sz="5400" i="1" lang="en-US" u="sng">
                <a:solidFill>
                  <a:srgbClr val="000000"/>
                </a:solidFill>
              </a:rPr>
              <a:t>O</a:t>
            </a:r>
            <a:r>
              <a:rPr b="1" sz="5400" i="1" lang="en-US" u="sng">
                <a:solidFill>
                  <a:srgbClr val="000000"/>
                </a:solidFill>
              </a:rPr>
              <a:t>T</a:t>
            </a:r>
            <a:r>
              <a:rPr b="1" sz="5400" i="1" lang="en-US" u="sng">
                <a:solidFill>
                  <a:srgbClr val="000000"/>
                </a:solidFill>
              </a:rPr>
              <a:t> </a:t>
            </a:r>
            <a:r>
              <a:rPr b="1" sz="5400" i="1" lang="en-US" u="sng">
                <a:solidFill>
                  <a:srgbClr val="000000"/>
                </a:solidFill>
              </a:rPr>
              <a:t>B</a:t>
            </a:r>
            <a:r>
              <a:rPr b="1" sz="5400" i="1" lang="en-US" u="sng">
                <a:solidFill>
                  <a:srgbClr val="000000"/>
                </a:solidFill>
              </a:rPr>
              <a:t>A</a:t>
            </a:r>
            <a:r>
              <a:rPr b="1" sz="5400" i="1" lang="en-US" u="sng">
                <a:solidFill>
                  <a:srgbClr val="000000"/>
                </a:solidFill>
              </a:rPr>
              <a:t>SED</a:t>
            </a:r>
            <a:r>
              <a:rPr b="1" sz="5400" i="1" lang="en-US" u="sng">
                <a:solidFill>
                  <a:srgbClr val="000000"/>
                </a:solidFill>
              </a:rPr>
              <a:t> SMART</a:t>
            </a:r>
            <a:r>
              <a:rPr b="1" sz="5400" i="1" lang="en-US" u="sng">
                <a:solidFill>
                  <a:srgbClr val="000000"/>
                </a:solidFill>
              </a:rPr>
              <a:t> HOME</a:t>
            </a:r>
            <a:endParaRPr b="1" sz="5400" i="1" lang="en-US" u="sng">
              <a:solidFill>
                <a:srgbClr val="000000"/>
              </a:solidFill>
            </a:endParaRPr>
          </a:p>
        </p:txBody>
      </p:sp>
      <p:sp>
        <p:nvSpPr>
          <p:cNvPr id="1048606" name=""/>
          <p:cNvSpPr>
            <a:spLocks noGrp="1"/>
          </p:cNvSpPr>
          <p:nvPr>
            <p:ph type="subTitle" idx="1"/>
          </p:nvPr>
        </p:nvSpPr>
        <p:spPr>
          <a:xfrm>
            <a:off x="1399209" y="4104789"/>
            <a:ext cx="6858000" cy="1655762"/>
          </a:xfrm>
        </p:spPr>
        <p:txBody>
          <a:bodyPr anchor="ctr">
            <a:noAutofit/>
          </a:bodyPr>
          <a:p>
            <a:pPr algn="ctr"/>
            <a:r>
              <a:rPr b="1" sz="4800" i="1" lang="en-US">
                <a:solidFill>
                  <a:srgbClr val="000080"/>
                </a:solidFill>
              </a:rPr>
              <a:t>P</a:t>
            </a:r>
            <a:r>
              <a:rPr b="1" sz="4800" i="1" lang="en-US">
                <a:solidFill>
                  <a:srgbClr val="000080"/>
                </a:solidFill>
              </a:rPr>
              <a:t>r</a:t>
            </a:r>
            <a:r>
              <a:rPr b="1" sz="4800" i="1" lang="en-US">
                <a:solidFill>
                  <a:srgbClr val="000080"/>
                </a:solidFill>
              </a:rPr>
              <a:t>e</a:t>
            </a:r>
            <a:r>
              <a:rPr b="1" sz="4800" i="1" lang="en-US">
                <a:solidFill>
                  <a:srgbClr val="000080"/>
                </a:solidFill>
              </a:rPr>
              <a:t>p</a:t>
            </a:r>
            <a:r>
              <a:rPr b="1" sz="4800" i="1" lang="en-US">
                <a:solidFill>
                  <a:srgbClr val="000080"/>
                </a:solidFill>
              </a:rPr>
              <a:t>a</a:t>
            </a:r>
            <a:r>
              <a:rPr b="1" sz="4800" i="1" lang="en-US">
                <a:solidFill>
                  <a:srgbClr val="000080"/>
                </a:solidFill>
              </a:rPr>
              <a:t>r</a:t>
            </a:r>
            <a:r>
              <a:rPr b="1" sz="4800" i="1" lang="en-US">
                <a:solidFill>
                  <a:srgbClr val="000080"/>
                </a:solidFill>
              </a:rPr>
              <a:t>e</a:t>
            </a:r>
            <a:r>
              <a:rPr b="1" sz="4800" i="1" lang="en-US">
                <a:solidFill>
                  <a:srgbClr val="000080"/>
                </a:solidFill>
              </a:rPr>
              <a:t>d</a:t>
            </a:r>
            <a:r>
              <a:rPr b="1" sz="4800" i="1" lang="en-US">
                <a:solidFill>
                  <a:srgbClr val="000080"/>
                </a:solidFill>
              </a:rPr>
              <a:t> </a:t>
            </a:r>
            <a:r>
              <a:rPr b="1" sz="4800" i="1" lang="en-US">
                <a:solidFill>
                  <a:srgbClr val="000080"/>
                </a:solidFill>
              </a:rPr>
              <a:t>b</a:t>
            </a:r>
            <a:r>
              <a:rPr b="1" sz="4800" i="1" lang="en-US">
                <a:solidFill>
                  <a:srgbClr val="000080"/>
                </a:solidFill>
              </a:rPr>
              <a:t>y</a:t>
            </a:r>
            <a:r>
              <a:rPr b="1" sz="4800" i="1" lang="en-US">
                <a:solidFill>
                  <a:srgbClr val="000080"/>
                </a:solidFill>
              </a:rPr>
              <a:t> </a:t>
            </a:r>
            <a:endParaRPr b="1" sz="4800" i="1" lang="en-US">
              <a:solidFill>
                <a:srgbClr val="000080"/>
              </a:solidFill>
            </a:endParaRPr>
          </a:p>
          <a:p>
            <a:pPr algn="r"/>
            <a:r>
              <a:rPr b="1" sz="4000" i="1" lang="en-US"/>
              <a:t>C</a:t>
            </a:r>
            <a:r>
              <a:rPr b="1" sz="4000" i="1" lang="en-US"/>
              <a:t>.</a:t>
            </a:r>
            <a:r>
              <a:rPr b="1" sz="4000" i="1" lang="en-US"/>
              <a:t>B</a:t>
            </a:r>
            <a:r>
              <a:rPr b="1" sz="4000" i="1" lang="en-US"/>
              <a:t>a</a:t>
            </a:r>
            <a:r>
              <a:rPr b="1" sz="4000" i="1" lang="en-US"/>
              <a:t>l</a:t>
            </a:r>
            <a:r>
              <a:rPr b="1" sz="4000" i="1" lang="en-US"/>
              <a:t>a</a:t>
            </a:r>
            <a:r>
              <a:rPr b="1" sz="4000" i="1" lang="en-US"/>
              <a:t>kumaran</a:t>
            </a:r>
            <a:endParaRPr b="1" sz="4000" i="1" lang="en-US"/>
          </a:p>
          <a:p>
            <a:pPr algn="r"/>
            <a:r>
              <a:rPr b="1" sz="4000" i="1" lang="en-US"/>
              <a:t>A</a:t>
            </a:r>
            <a:r>
              <a:rPr b="1" sz="4000" i="1" lang="en-US"/>
              <a:t>.</a:t>
            </a:r>
            <a:r>
              <a:rPr b="1" sz="4000" i="1" lang="en-US"/>
              <a:t>D</a:t>
            </a:r>
            <a:r>
              <a:rPr b="1" sz="4000" i="1" lang="en-US"/>
              <a:t>e</a:t>
            </a:r>
            <a:r>
              <a:rPr b="1" sz="4000" i="1" lang="en-US"/>
              <a:t>e</a:t>
            </a:r>
            <a:r>
              <a:rPr b="1" sz="4000" i="1" lang="en-US"/>
              <a:t>p</a:t>
            </a:r>
            <a:r>
              <a:rPr b="1" sz="4000" i="1" lang="en-US"/>
              <a:t>a</a:t>
            </a:r>
            <a:r>
              <a:rPr b="1" sz="4000" i="1" lang="en-US"/>
              <a:t>n</a:t>
            </a:r>
            <a:endParaRPr b="1" sz="4000" i="1" lang="en-US"/>
          </a:p>
          <a:p>
            <a:pPr algn="r"/>
            <a:r>
              <a:rPr b="1" sz="4000" i="1" lang="en-US"/>
              <a:t>I</a:t>
            </a:r>
            <a:r>
              <a:rPr b="1" sz="4000" i="1" lang="en-US"/>
              <a:t>.</a:t>
            </a:r>
            <a:r>
              <a:rPr b="1" sz="4000" i="1" lang="en-US"/>
              <a:t>y</a:t>
            </a:r>
            <a:r>
              <a:rPr b="1" sz="4000" i="1" lang="en-US"/>
              <a:t>a</a:t>
            </a:r>
            <a:r>
              <a:rPr b="1" sz="4000" i="1" lang="en-US"/>
              <a:t>s</a:t>
            </a:r>
            <a:r>
              <a:rPr b="1" sz="4000" i="1" lang="en-US"/>
              <a:t>i</a:t>
            </a:r>
            <a:r>
              <a:rPr b="1" sz="4000" i="1" lang="en-US"/>
              <a:t>r</a:t>
            </a:r>
            <a:endParaRPr b="1" sz="4000" i="1" lang="en-US"/>
          </a:p>
          <a:p>
            <a:pPr algn="r"/>
            <a:r>
              <a:rPr b="1" sz="4000" i="1" lang="en-US"/>
              <a:t>M</a:t>
            </a:r>
            <a:r>
              <a:rPr b="1" sz="4000" i="1" lang="en-US"/>
              <a:t>.</a:t>
            </a:r>
            <a:r>
              <a:rPr b="1" sz="4000" i="1" lang="en-US"/>
              <a:t>H</a:t>
            </a:r>
            <a:r>
              <a:rPr b="1" sz="4000" i="1" lang="en-US"/>
              <a:t>a</a:t>
            </a:r>
            <a:r>
              <a:rPr b="1" sz="4000" i="1" lang="en-US"/>
              <a:t>r</a:t>
            </a:r>
            <a:r>
              <a:rPr b="1" sz="4000" i="1" lang="en-US"/>
              <a:t>i</a:t>
            </a:r>
            <a:r>
              <a:rPr b="1" sz="4000" i="1" lang="en-US"/>
              <a:t>haran</a:t>
            </a:r>
            <a:endParaRPr b="1" sz="4000" i="1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ctrTitle"/>
          </p:nvPr>
        </p:nvSpPr>
        <p:spPr>
          <a:xfrm>
            <a:off x="457199" y="405991"/>
            <a:ext cx="7772400" cy="2387600"/>
          </a:xfrm>
        </p:spPr>
        <p:txBody>
          <a:bodyPr anchor="t"/>
          <a:p>
            <a:pPr algn="l">
              <a:lnSpc>
                <a:spcPct val="100000"/>
              </a:lnSpc>
            </a:pPr>
            <a:r>
              <a:rPr b="1" i="1" lang="en-US"/>
              <a:t>I</a:t>
            </a:r>
            <a:r>
              <a:rPr b="1" i="1" lang="en-US"/>
              <a:t>n</a:t>
            </a:r>
            <a:r>
              <a:rPr b="1" i="1" lang="en-US"/>
              <a:t>troduction</a:t>
            </a:r>
            <a:r>
              <a:rPr b="1" i="1" lang="en-US"/>
              <a:t>:</a:t>
            </a:r>
            <a:endParaRPr b="1" i="1" lang="en-US"/>
          </a:p>
        </p:txBody>
      </p:sp>
      <p:sp>
        <p:nvSpPr>
          <p:cNvPr id="1048608" name=""/>
          <p:cNvSpPr>
            <a:spLocks noGrp="1"/>
          </p:cNvSpPr>
          <p:nvPr>
            <p:ph type="subTitle" idx="1"/>
          </p:nvPr>
        </p:nvSpPr>
        <p:spPr>
          <a:xfrm>
            <a:off x="914400" y="3072660"/>
            <a:ext cx="6858000" cy="1655762"/>
          </a:xfrm>
        </p:spPr>
        <p:txBody>
          <a:bodyPr anchor="b" anchorCtr="1">
            <a:noAutofit/>
          </a:bodyPr>
          <a:p>
            <a:pPr algn="l" indent="-342900" marL="342900">
              <a:buFont typeface="Wingdings" charset="2"/>
              <a:buChar char="l"/>
            </a:pPr>
            <a:r>
              <a:rPr sz="2400" i="1" lang="en-US"/>
              <a:t>A</a:t>
            </a:r>
            <a:r>
              <a:rPr sz="2400" i="1" lang="en-US"/>
              <a:t> </a:t>
            </a:r>
            <a:r>
              <a:rPr sz="2400" i="1" lang="en-US"/>
              <a:t>s</a:t>
            </a:r>
            <a:r>
              <a:rPr sz="2400" i="1" lang="en-US"/>
              <a:t>i</a:t>
            </a:r>
            <a:r>
              <a:rPr sz="2400" i="1" lang="en-US"/>
              <a:t>m</a:t>
            </a:r>
            <a:r>
              <a:rPr sz="2400" i="1" lang="en-US"/>
              <a:t>p</a:t>
            </a:r>
            <a:r>
              <a:rPr sz="2400" i="1" lang="en-US"/>
              <a:t>l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d</a:t>
            </a:r>
            <a:r>
              <a:rPr sz="2400" i="1" lang="en-US"/>
              <a:t>e</a:t>
            </a:r>
            <a:r>
              <a:rPr sz="2400" i="1" lang="en-US"/>
              <a:t>f</a:t>
            </a:r>
            <a:r>
              <a:rPr sz="2400" i="1" lang="en-US"/>
              <a:t>i</a:t>
            </a:r>
            <a:r>
              <a:rPr sz="2400" i="1" lang="en-US"/>
              <a:t>nition</a:t>
            </a:r>
            <a:r>
              <a:rPr sz="2400" i="1" lang="en-US"/>
              <a:t> </a:t>
            </a:r>
            <a:r>
              <a:rPr sz="2400" i="1" lang="en-US"/>
              <a:t>f</a:t>
            </a:r>
            <a:r>
              <a:rPr sz="2400" i="1" lang="en-US"/>
              <a:t>o</a:t>
            </a:r>
            <a:r>
              <a:rPr sz="2400" i="1" lang="en-US"/>
              <a:t>r</a:t>
            </a:r>
            <a:r>
              <a:rPr sz="2400" i="1" lang="en-US"/>
              <a:t> </a:t>
            </a:r>
            <a:r>
              <a:rPr sz="2400" i="1" lang="en-US"/>
              <a:t>h</a:t>
            </a:r>
            <a:r>
              <a:rPr sz="2400" i="1" lang="en-US"/>
              <a:t>o</a:t>
            </a:r>
            <a:r>
              <a:rPr sz="2400" i="1" lang="en-US"/>
              <a:t>m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automation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b</a:t>
            </a:r>
            <a:r>
              <a:rPr sz="2400" i="1" lang="en-US"/>
              <a:t>i</a:t>
            </a:r>
            <a:r>
              <a:rPr sz="2400" i="1" lang="en-US"/>
              <a:t>lity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d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a</a:t>
            </a:r>
            <a:r>
              <a:rPr sz="2400" i="1" lang="en-US"/>
              <a:t>s</a:t>
            </a:r>
            <a:r>
              <a:rPr sz="2400" i="1" lang="en-US"/>
              <a:t>k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u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m</a:t>
            </a:r>
            <a:r>
              <a:rPr sz="2400" i="1" lang="en-US"/>
              <a:t>a</a:t>
            </a:r>
            <a:r>
              <a:rPr sz="2400" i="1" lang="en-US"/>
              <a:t>tically</a:t>
            </a:r>
            <a:r>
              <a:rPr sz="2400" i="1" lang="en-US"/>
              <a:t> </a:t>
            </a:r>
            <a:r>
              <a:rPr sz="2400" i="1" lang="en-US"/>
              <a:t>o</a:t>
            </a:r>
            <a:r>
              <a:rPr sz="2400" i="1" lang="en-US"/>
              <a:t>r</a:t>
            </a:r>
            <a:r>
              <a:rPr sz="2400" i="1" lang="en-US"/>
              <a:t> </a:t>
            </a:r>
            <a:r>
              <a:rPr sz="2400" i="1" lang="en-US"/>
              <a:t>change</a:t>
            </a:r>
            <a:r>
              <a:rPr sz="2400" i="1" lang="en-US"/>
              <a:t> </a:t>
            </a:r>
            <a:r>
              <a:rPr sz="2400" i="1" lang="en-US"/>
              <a:t>r</a:t>
            </a:r>
            <a:r>
              <a:rPr sz="2400" i="1" lang="en-US"/>
              <a:t>e</a:t>
            </a:r>
            <a:r>
              <a:rPr sz="2400" i="1" lang="en-US"/>
              <a:t>m</a:t>
            </a:r>
            <a:r>
              <a:rPr sz="2400" i="1" lang="en-US"/>
              <a:t>o</a:t>
            </a:r>
            <a:r>
              <a:rPr sz="2400" i="1" lang="en-US"/>
              <a:t>t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s</a:t>
            </a:r>
            <a:r>
              <a:rPr sz="2400" i="1" lang="en-US"/>
              <a:t>t</a:t>
            </a:r>
            <a:r>
              <a:rPr sz="2400" i="1" lang="en-US"/>
              <a:t>a</a:t>
            </a:r>
            <a:r>
              <a:rPr sz="2400" i="1" lang="en-US"/>
              <a:t>t</a:t>
            </a:r>
            <a:r>
              <a:rPr sz="2400" i="1" lang="en-US"/>
              <a:t>u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u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matically</a:t>
            </a:r>
            <a:r>
              <a:rPr sz="2400" i="1" lang="en-US"/>
              <a:t>.</a:t>
            </a:r>
            <a:endParaRPr sz="2400" i="1" lang="en-US"/>
          </a:p>
          <a:p>
            <a:pPr algn="l" indent="-342900" marL="342900">
              <a:buFont typeface="Wingdings" charset="2"/>
              <a:buChar char="l"/>
            </a:pPr>
            <a:r>
              <a:rPr sz="2400" i="1" lang="en-US"/>
              <a:t>C</a:t>
            </a:r>
            <a:r>
              <a:rPr sz="2400" i="1" lang="en-US"/>
              <a:t>o</a:t>
            </a:r>
            <a:r>
              <a:rPr sz="2400" i="1" lang="en-US"/>
              <a:t>m</a:t>
            </a:r>
            <a:r>
              <a:rPr sz="2400" i="1" lang="en-US"/>
              <a:t>m</a:t>
            </a:r>
            <a:r>
              <a:rPr sz="2400" i="1" lang="en-US"/>
              <a:t>o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a</a:t>
            </a:r>
            <a:r>
              <a:rPr sz="2400" i="1" lang="en-US"/>
              <a:t>s</a:t>
            </a:r>
            <a:r>
              <a:rPr sz="2400" i="1" lang="en-US"/>
              <a:t>k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c</a:t>
            </a:r>
            <a:r>
              <a:rPr sz="2400" i="1" lang="en-US"/>
              <a:t>l</a:t>
            </a:r>
            <a:r>
              <a:rPr sz="2400" i="1" lang="en-US"/>
              <a:t>u</a:t>
            </a:r>
            <a:r>
              <a:rPr sz="2400" i="1" lang="en-US"/>
              <a:t>d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u</a:t>
            </a:r>
            <a:r>
              <a:rPr sz="2400" i="1" lang="en-US"/>
              <a:t>r</a:t>
            </a:r>
            <a:r>
              <a:rPr sz="2400" i="1" lang="en-US"/>
              <a:t>n</a:t>
            </a:r>
            <a:r>
              <a:rPr sz="2400" i="1" lang="en-US"/>
              <a:t>o</a:t>
            </a:r>
            <a:r>
              <a:rPr sz="2400" i="1" lang="en-US"/>
              <a:t>f</a:t>
            </a:r>
            <a:r>
              <a:rPr sz="2400" i="1" lang="en-US"/>
              <a:t>f</a:t>
            </a:r>
            <a:r>
              <a:rPr sz="2400" i="1" lang="en-US"/>
              <a:t> </a:t>
            </a:r>
            <a:r>
              <a:rPr sz="2400" i="1" lang="en-US"/>
              <a:t>l</a:t>
            </a:r>
            <a:r>
              <a:rPr sz="2400" i="1" lang="en-US"/>
              <a:t>i</a:t>
            </a:r>
            <a:r>
              <a:rPr sz="2400" i="1" lang="en-US"/>
              <a:t>g</a:t>
            </a:r>
            <a:r>
              <a:rPr sz="2400" i="1" lang="en-US"/>
              <a:t>h</a:t>
            </a:r>
            <a:r>
              <a:rPr sz="2400" i="1" lang="en-US"/>
              <a:t>t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w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n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o</a:t>
            </a:r>
            <a:r>
              <a:rPr sz="2400" i="1" lang="en-US"/>
              <a:t>n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R</a:t>
            </a:r>
            <a:r>
              <a:rPr sz="2400" i="1" lang="en-US"/>
              <a:t>o</a:t>
            </a:r>
            <a:r>
              <a:rPr sz="2400" i="1" lang="en-US"/>
              <a:t>o</a:t>
            </a:r>
            <a:r>
              <a:rPr sz="2400" i="1" lang="en-US"/>
              <a:t>m</a:t>
            </a:r>
            <a:r>
              <a:rPr sz="2400" i="1" lang="en-US"/>
              <a:t>,</a:t>
            </a:r>
            <a:r>
              <a:rPr sz="2400" i="1" lang="en-US"/>
              <a:t>l</a:t>
            </a:r>
            <a:r>
              <a:rPr sz="2400" i="1" lang="en-US"/>
              <a:t>o</a:t>
            </a:r>
            <a:r>
              <a:rPr sz="2400" i="1" lang="en-US"/>
              <a:t>c</a:t>
            </a:r>
            <a:r>
              <a:rPr sz="2400" i="1" lang="en-US"/>
              <a:t>k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g</a:t>
            </a:r>
            <a:r>
              <a:rPr sz="2400" i="1" lang="en-US"/>
              <a:t> </a:t>
            </a:r>
            <a:r>
              <a:rPr sz="2400" i="1" lang="en-US"/>
              <a:t>d</a:t>
            </a:r>
            <a:r>
              <a:rPr sz="2400" i="1" lang="en-US"/>
              <a:t>o</a:t>
            </a:r>
            <a:r>
              <a:rPr sz="2400" i="1" lang="en-US"/>
              <a:t>o</a:t>
            </a:r>
            <a:r>
              <a:rPr sz="2400" i="1" lang="en-US"/>
              <a:t>r</a:t>
            </a:r>
            <a:r>
              <a:rPr sz="2400" i="1" lang="en-US"/>
              <a:t> </a:t>
            </a:r>
            <a:r>
              <a:rPr sz="2400" i="1" lang="en-US"/>
              <a:t>via</a:t>
            </a:r>
            <a:r>
              <a:rPr sz="2400" i="1" lang="en-US"/>
              <a:t> </a:t>
            </a:r>
            <a:r>
              <a:rPr sz="2400" i="1" lang="en-US"/>
              <a:t>s</a:t>
            </a:r>
            <a:r>
              <a:rPr sz="2400" i="1" lang="en-US"/>
              <a:t>m</a:t>
            </a:r>
            <a:r>
              <a:rPr sz="2400" i="1" lang="en-US"/>
              <a:t>a</a:t>
            </a:r>
            <a:r>
              <a:rPr sz="2400" i="1" lang="en-US"/>
              <a:t>r</a:t>
            </a:r>
            <a:r>
              <a:rPr sz="2400" i="1" lang="en-US"/>
              <a:t>t</a:t>
            </a:r>
            <a:r>
              <a:rPr sz="2400" i="1" lang="en-US"/>
              <a:t>p</a:t>
            </a:r>
            <a:r>
              <a:rPr sz="2400" i="1" lang="en-US"/>
              <a:t>h</a:t>
            </a:r>
            <a:r>
              <a:rPr sz="2400" i="1" lang="en-US"/>
              <a:t>o</a:t>
            </a:r>
            <a:r>
              <a:rPr sz="2400" i="1" lang="en-US"/>
              <a:t>n</a:t>
            </a:r>
            <a:r>
              <a:rPr sz="2400" i="1" lang="en-US"/>
              <a:t>e</a:t>
            </a:r>
            <a:r>
              <a:rPr sz="2400" i="1" lang="en-US"/>
              <a:t>,</a:t>
            </a:r>
            <a:r>
              <a:rPr sz="2400" i="1" lang="en-US"/>
              <a:t>automatic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i</a:t>
            </a:r>
            <a:r>
              <a:rPr sz="2400" i="1" lang="en-US"/>
              <a:t>r</a:t>
            </a:r>
            <a:r>
              <a:rPr sz="2400" i="1" lang="en-US"/>
              <a:t> </a:t>
            </a:r>
            <a:r>
              <a:rPr sz="2400" i="1" lang="en-US"/>
              <a:t>conditioning</a:t>
            </a:r>
            <a:r>
              <a:rPr sz="2400" i="1" lang="en-US"/>
              <a:t> </a:t>
            </a:r>
            <a:r>
              <a:rPr sz="2400" i="1" lang="en-US"/>
              <a:t>s</a:t>
            </a:r>
            <a:r>
              <a:rPr sz="2400" i="1" lang="en-US"/>
              <a:t>y</a:t>
            </a:r>
            <a:r>
              <a:rPr sz="2400" i="1" lang="en-US"/>
              <a:t>s</a:t>
            </a:r>
            <a:r>
              <a:rPr sz="2400" i="1" lang="en-US"/>
              <a:t>t</a:t>
            </a:r>
            <a:r>
              <a:rPr sz="2400" i="1" lang="en-US"/>
              <a:t>e</a:t>
            </a:r>
            <a:r>
              <a:rPr sz="2400" i="1" lang="en-US"/>
              <a:t>m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a</a:t>
            </a:r>
            <a:r>
              <a:rPr sz="2400" i="1" lang="en-US"/>
              <a:t>t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s</a:t>
            </a:r>
            <a:r>
              <a:rPr sz="2400" i="1" lang="en-US"/>
              <a:t>e</a:t>
            </a:r>
            <a:r>
              <a:rPr sz="2400" i="1" lang="en-US"/>
              <a:t>n</a:t>
            </a:r>
            <a:r>
              <a:rPr sz="2400" i="1" lang="en-US"/>
              <a:t>s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m</a:t>
            </a:r>
            <a:r>
              <a:rPr sz="2400" i="1" lang="en-US"/>
              <a:t>e</a:t>
            </a:r>
            <a:r>
              <a:rPr sz="2400" i="1" lang="en-US"/>
              <a:t>m</a:t>
            </a:r>
            <a:r>
              <a:rPr sz="2400" i="1" lang="en-US"/>
              <a:t>o</a:t>
            </a:r>
            <a:r>
              <a:rPr sz="2400" i="1" lang="en-US"/>
              <a:t>r</a:t>
            </a:r>
            <a:r>
              <a:rPr sz="2400" i="1" lang="en-US"/>
              <a:t>i</a:t>
            </a:r>
            <a:r>
              <a:rPr sz="2400" i="1" lang="en-US"/>
              <a:t>z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e</a:t>
            </a:r>
            <a:r>
              <a:rPr sz="2400" i="1" lang="en-US"/>
              <a:t>m</a:t>
            </a:r>
            <a:r>
              <a:rPr sz="2400" i="1" lang="en-US"/>
              <a:t>p</a:t>
            </a:r>
            <a:r>
              <a:rPr sz="2400" i="1" lang="en-US"/>
              <a:t>erature</a:t>
            </a:r>
            <a:r>
              <a:rPr sz="2400" i="1" lang="en-US"/>
              <a:t> </a:t>
            </a:r>
            <a:r>
              <a:rPr sz="2400" i="1" lang="en-US"/>
              <a:t>s</a:t>
            </a:r>
            <a:r>
              <a:rPr sz="2400" i="1" lang="en-US"/>
              <a:t>e</a:t>
            </a:r>
            <a:r>
              <a:rPr sz="2400" i="1" lang="en-US"/>
              <a:t>t</a:t>
            </a:r>
            <a:r>
              <a:rPr sz="2400" i="1" lang="en-US"/>
              <a:t>t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g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p</a:t>
            </a:r>
            <a:r>
              <a:rPr sz="2400" i="1" lang="en-US"/>
              <a:t>p</a:t>
            </a:r>
            <a:r>
              <a:rPr sz="2400" i="1" lang="en-US"/>
              <a:t>l</a:t>
            </a:r>
            <a:r>
              <a:rPr sz="2400" i="1" lang="en-US"/>
              <a:t>i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c</a:t>
            </a:r>
            <a:r>
              <a:rPr sz="2400" i="1" lang="en-US"/>
              <a:t>e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a</a:t>
            </a:r>
            <a:r>
              <a:rPr sz="2400" i="1" lang="en-US"/>
              <a:t>t</a:t>
            </a:r>
            <a:r>
              <a:rPr sz="2400" i="1" lang="en-US"/>
              <a:t> 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l</a:t>
            </a:r>
            <a:r>
              <a:rPr sz="2400" i="1" lang="en-US"/>
              <a:t>p</a:t>
            </a:r>
            <a:r>
              <a:rPr sz="2400" i="1" lang="en-US"/>
              <a:t> </a:t>
            </a:r>
            <a:r>
              <a:rPr sz="2400" i="1" lang="en-US"/>
              <a:t>y</a:t>
            </a:r>
            <a:r>
              <a:rPr sz="2400" i="1" lang="en-US"/>
              <a:t>o</a:t>
            </a:r>
            <a:r>
              <a:rPr sz="2400" i="1" lang="en-US"/>
              <a:t>u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r</a:t>
            </a:r>
            <a:r>
              <a:rPr sz="2400" i="1" lang="en-US"/>
              <a:t>e</a:t>
            </a:r>
            <a:r>
              <a:rPr sz="2400" i="1" lang="en-US"/>
              <a:t>d</a:t>
            </a:r>
            <a:r>
              <a:rPr sz="2400" i="1" lang="en-US"/>
              <a:t>u</a:t>
            </a:r>
            <a:r>
              <a:rPr sz="2400" i="1" lang="en-US"/>
              <a:t>c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the time</a:t>
            </a:r>
            <a:r>
              <a:rPr sz="2400" i="1" lang="en-US"/>
              <a:t>.</a:t>
            </a:r>
            <a:endParaRPr sz="2400" i="1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ctrTitle"/>
          </p:nvPr>
        </p:nvSpPr>
        <p:spPr>
          <a:xfrm>
            <a:off x="-1" y="168599"/>
            <a:ext cx="7772400" cy="2387600"/>
          </a:xfrm>
        </p:spPr>
        <p:txBody>
          <a:bodyPr anchor="t"/>
          <a:p>
            <a:pPr algn="l"/>
            <a:r>
              <a:rPr b="1" i="1" lang="en-US"/>
              <a:t>I</a:t>
            </a:r>
            <a:r>
              <a:rPr b="1" i="1" lang="en-US"/>
              <a:t>n</a:t>
            </a:r>
            <a:r>
              <a:rPr b="1" i="1" lang="en-US"/>
              <a:t>t</a:t>
            </a:r>
            <a:r>
              <a:rPr b="1" i="1" lang="en-US"/>
              <a:t>e</a:t>
            </a:r>
            <a:r>
              <a:rPr b="1" i="1" lang="en-US"/>
              <a:t>r</a:t>
            </a:r>
            <a:r>
              <a:rPr b="1" i="1" lang="en-US"/>
              <a:t>n</a:t>
            </a:r>
            <a:r>
              <a:rPr b="1" i="1" lang="en-US"/>
              <a:t>e</a:t>
            </a:r>
            <a:r>
              <a:rPr b="1" i="1" lang="en-US"/>
              <a:t>t</a:t>
            </a:r>
            <a:r>
              <a:rPr b="1" i="1" lang="en-US"/>
              <a:t> </a:t>
            </a:r>
            <a:r>
              <a:rPr b="1" i="1" lang="en-US"/>
              <a:t>o</a:t>
            </a:r>
            <a:r>
              <a:rPr b="1" i="1" lang="en-US"/>
              <a:t>f</a:t>
            </a:r>
            <a:r>
              <a:rPr b="1" i="1" lang="en-US"/>
              <a:t> </a:t>
            </a:r>
            <a:r>
              <a:rPr b="1" i="1" lang="en-US"/>
              <a:t>things</a:t>
            </a:r>
            <a:r>
              <a:rPr b="1" i="1" lang="en-US"/>
              <a:t>:</a:t>
            </a:r>
            <a:endParaRPr b="1" i="1" lang="en-US"/>
          </a:p>
        </p:txBody>
      </p:sp>
      <p:sp>
        <p:nvSpPr>
          <p:cNvPr id="1048610" name=""/>
          <p:cNvSpPr>
            <a:spLocks noGrp="1"/>
          </p:cNvSpPr>
          <p:nvPr>
            <p:ph type="subTitle" idx="1"/>
          </p:nvPr>
        </p:nvSpPr>
        <p:spPr>
          <a:xfrm>
            <a:off x="457199" y="900436"/>
            <a:ext cx="6858000" cy="1655762"/>
          </a:xfrm>
        </p:spPr>
        <p:txBody>
          <a:bodyPr anchor="t">
            <a:noAutofit/>
          </a:bodyPr>
          <a:p>
            <a:pPr algn="l" indent="-342900" marL="342900">
              <a:buFont typeface="Wingdings" charset="2"/>
              <a:buChar char="l"/>
            </a:pP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m</a:t>
            </a:r>
            <a:r>
              <a:rPr sz="2400" i="1" lang="en-US"/>
              <a:t>a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o</a:t>
            </a:r>
            <a:r>
              <a:rPr sz="2400" i="1" lang="en-US"/>
              <a:t>b</a:t>
            </a:r>
            <a:r>
              <a:rPr sz="2400" i="1" lang="en-US"/>
              <a:t>j</a:t>
            </a:r>
            <a:r>
              <a:rPr sz="2400" i="1" lang="en-US"/>
              <a:t>e</a:t>
            </a:r>
            <a:r>
              <a:rPr sz="2400" i="1" lang="en-US"/>
              <a:t>c</a:t>
            </a:r>
            <a:r>
              <a:rPr sz="2400" i="1" lang="en-US"/>
              <a:t>t</a:t>
            </a:r>
            <a:r>
              <a:rPr sz="2400" i="1" lang="en-US"/>
              <a:t>i</a:t>
            </a:r>
            <a:r>
              <a:rPr sz="2400" i="1" lang="en-US"/>
              <a:t>v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o</a:t>
            </a:r>
            <a:r>
              <a:rPr sz="2400" i="1" lang="en-US"/>
              <a:t>f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i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p</a:t>
            </a:r>
            <a:r>
              <a:rPr sz="2400" i="1" lang="en-US"/>
              <a:t>r</a:t>
            </a:r>
            <a:r>
              <a:rPr sz="2400" i="1" lang="en-US"/>
              <a:t>o</a:t>
            </a:r>
            <a:r>
              <a:rPr sz="2400" i="1" lang="en-US"/>
              <a:t>ject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b</a:t>
            </a:r>
            <a:r>
              <a:rPr sz="2400" i="1" lang="en-US"/>
              <a:t>u</a:t>
            </a:r>
            <a:r>
              <a:rPr sz="2400" i="1" lang="en-US"/>
              <a:t>i</a:t>
            </a:r>
            <a:r>
              <a:rPr sz="2400" i="1" lang="en-US"/>
              <a:t>l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Smarthome</a:t>
            </a:r>
            <a:r>
              <a:rPr sz="2400" i="1" lang="en-US"/>
              <a:t> </a:t>
            </a:r>
            <a:r>
              <a:rPr sz="2400" i="1" lang="en-US"/>
              <a:t>d</a:t>
            </a:r>
            <a:r>
              <a:rPr sz="2400" i="1" lang="en-US"/>
              <a:t>e</a:t>
            </a:r>
            <a:r>
              <a:rPr sz="2400" i="1" lang="en-US"/>
              <a:t>v</a:t>
            </a:r>
            <a:r>
              <a:rPr sz="2400" i="1" lang="en-US"/>
              <a:t>i</a:t>
            </a:r>
            <a:r>
              <a:rPr sz="2400" i="1" lang="en-US"/>
              <a:t>c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w</a:t>
            </a:r>
            <a:r>
              <a:rPr sz="2400" i="1" lang="en-US"/>
              <a:t>h</a:t>
            </a:r>
            <a:r>
              <a:rPr sz="2400" i="1" lang="en-US"/>
              <a:t>i</a:t>
            </a:r>
            <a:r>
              <a:rPr sz="2400" i="1" lang="en-US"/>
              <a:t>c</a:t>
            </a:r>
            <a:r>
              <a:rPr sz="2400" i="1" lang="en-US"/>
              <a:t>h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b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u</a:t>
            </a:r>
            <a:r>
              <a:rPr sz="2400" i="1" lang="en-US"/>
              <a:t>s</a:t>
            </a:r>
            <a:r>
              <a:rPr sz="2400" i="1" lang="en-US"/>
              <a:t>e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o</a:t>
            </a:r>
            <a:r>
              <a:rPr sz="2400" i="1" lang="en-US"/>
              <a:t>n</a:t>
            </a:r>
            <a:r>
              <a:rPr sz="2400" i="1" lang="en-US"/>
              <a:t>t</a:t>
            </a:r>
            <a:r>
              <a:rPr sz="2400" i="1" lang="en-US"/>
              <a:t>r</a:t>
            </a:r>
            <a:r>
              <a:rPr sz="2400" i="1" lang="en-US"/>
              <a:t>o</a:t>
            </a:r>
            <a:r>
              <a:rPr sz="2400" i="1" lang="en-US"/>
              <a:t>l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h</a:t>
            </a:r>
            <a:r>
              <a:rPr sz="2400" i="1" lang="en-US"/>
              <a:t>o</a:t>
            </a:r>
            <a:r>
              <a:rPr sz="2400" i="1" lang="en-US"/>
              <a:t>m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p</a:t>
            </a:r>
            <a:r>
              <a:rPr sz="2400" i="1" lang="en-US"/>
              <a:t>p</a:t>
            </a:r>
            <a:r>
              <a:rPr sz="2400" i="1" lang="en-US"/>
              <a:t>l</a:t>
            </a:r>
            <a:r>
              <a:rPr sz="2400" i="1" lang="en-US"/>
              <a:t>iances</a:t>
            </a:r>
            <a:r>
              <a:rPr sz="2400" i="1" lang="en-US"/>
              <a:t> </a:t>
            </a:r>
            <a:r>
              <a:rPr sz="2400" i="1" lang="en-US"/>
              <a:t>via</a:t>
            </a:r>
            <a:r>
              <a:rPr sz="2400" i="1" lang="en-US"/>
              <a:t> </a:t>
            </a:r>
            <a:r>
              <a:rPr sz="2400" i="1" lang="en-US"/>
              <a:t>internet</a:t>
            </a:r>
            <a:r>
              <a:rPr sz="2400" i="1" lang="en-US"/>
              <a:t>.</a:t>
            </a:r>
            <a:endParaRPr sz="2400" i="1" lang="en-US"/>
          </a:p>
          <a:p>
            <a:pPr algn="l" indent="-342900" marL="342900">
              <a:buFont typeface="Wingdings" charset="2"/>
              <a:buChar char="l"/>
            </a:pP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i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e</a:t>
            </a:r>
            <a:r>
              <a:rPr sz="2400" i="1" lang="en-US"/>
              <a:t>s</a:t>
            </a:r>
            <a:r>
              <a:rPr sz="2400" i="1" lang="en-US"/>
              <a:t>t</a:t>
            </a:r>
            <a:r>
              <a:rPr sz="2400" i="1" lang="en-US"/>
              <a:t>a</a:t>
            </a:r>
            <a:r>
              <a:rPr sz="2400" i="1" lang="en-US"/>
              <a:t>b</a:t>
            </a:r>
            <a:r>
              <a:rPr sz="2400" i="1" lang="en-US"/>
              <a:t>l</a:t>
            </a:r>
            <a:r>
              <a:rPr sz="2400" i="1" lang="en-US"/>
              <a:t>i</a:t>
            </a:r>
            <a:r>
              <a:rPr sz="2400" i="1" lang="en-US"/>
              <a:t>s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internet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o</a:t>
            </a:r>
            <a:r>
              <a:rPr sz="2400" i="1" lang="en-US"/>
              <a:t>n</a:t>
            </a:r>
            <a:r>
              <a:rPr sz="2400" i="1" lang="en-US"/>
              <a:t>n</a:t>
            </a:r>
            <a:r>
              <a:rPr sz="2400" i="1" lang="en-US"/>
              <a:t>ection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s</a:t>
            </a:r>
            <a:r>
              <a:rPr sz="2400" i="1" lang="en-US"/>
              <a:t>y</a:t>
            </a:r>
            <a:r>
              <a:rPr sz="2400" i="1" lang="en-US"/>
              <a:t>s</a:t>
            </a:r>
            <a:r>
              <a:rPr sz="2400" i="1" lang="en-US"/>
              <a:t>tem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l</a:t>
            </a:r>
            <a:r>
              <a:rPr sz="2400" i="1" lang="en-US"/>
              <a:t>l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h</a:t>
            </a:r>
            <a:r>
              <a:rPr sz="2400" i="1" lang="en-US"/>
              <a:t>o</a:t>
            </a:r>
            <a:r>
              <a:rPr sz="2400" i="1" lang="en-US"/>
              <a:t>m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p</a:t>
            </a:r>
            <a:r>
              <a:rPr sz="2400" i="1" lang="en-US"/>
              <a:t>p</a:t>
            </a:r>
            <a:r>
              <a:rPr sz="2400" i="1" lang="en-US"/>
              <a:t>l</a:t>
            </a:r>
            <a:r>
              <a:rPr sz="2400" i="1" lang="en-US"/>
              <a:t>iances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turn</a:t>
            </a:r>
            <a:r>
              <a:rPr sz="2400" i="1" lang="en-US"/>
              <a:t> </a:t>
            </a:r>
            <a:r>
              <a:rPr sz="2400" i="1" lang="en-US"/>
              <a:t>be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o</a:t>
            </a:r>
            <a:r>
              <a:rPr sz="2400" i="1" lang="en-US"/>
              <a:t>n</a:t>
            </a:r>
            <a:r>
              <a:rPr sz="2400" i="1" lang="en-US"/>
              <a:t>n</a:t>
            </a:r>
            <a:r>
              <a:rPr sz="2400" i="1" lang="en-US"/>
              <a:t>ected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o</a:t>
            </a:r>
            <a:r>
              <a:rPr sz="2400" i="1" lang="en-US"/>
              <a:t>n</a:t>
            </a:r>
            <a:r>
              <a:rPr sz="2400" i="1" lang="en-US"/>
              <a:t>t</a:t>
            </a:r>
            <a:r>
              <a:rPr sz="2400" i="1" lang="en-US"/>
              <a:t>r</a:t>
            </a:r>
            <a:r>
              <a:rPr sz="2400" i="1" lang="en-US"/>
              <a:t>o</a:t>
            </a:r>
            <a:r>
              <a:rPr sz="2400" i="1" lang="en-US"/>
              <a:t>l</a:t>
            </a:r>
            <a:r>
              <a:rPr sz="2400" i="1" lang="en-US"/>
              <a:t>l</a:t>
            </a:r>
            <a:r>
              <a:rPr sz="2400" i="1" lang="en-US"/>
              <a:t>ed</a:t>
            </a:r>
            <a:r>
              <a:rPr sz="2400" i="1" lang="en-US"/>
              <a:t> </a:t>
            </a:r>
            <a:r>
              <a:rPr sz="2400" i="1" lang="en-US"/>
              <a:t>b</a:t>
            </a:r>
            <a:r>
              <a:rPr sz="2400" i="1" lang="en-US"/>
              <a:t>y</a:t>
            </a:r>
            <a:r>
              <a:rPr sz="2400" i="1" lang="en-US"/>
              <a:t> </a:t>
            </a:r>
            <a:r>
              <a:rPr sz="2400" i="1" lang="en-US"/>
              <a:t>internet</a:t>
            </a:r>
            <a:r>
              <a:rPr sz="2400" i="1" lang="en-US"/>
              <a:t>.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 </a:t>
            </a:r>
            <a:r>
              <a:rPr sz="2400" i="1" lang="en-US"/>
              <a:t> </a:t>
            </a:r>
            <a:endParaRPr sz="2400" i="1"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44348" y="3067035"/>
            <a:ext cx="7455303" cy="348107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>
            <p:ph type="ctrTitle"/>
          </p:nvPr>
        </p:nvSpPr>
        <p:spPr>
          <a:xfrm>
            <a:off x="180961" y="192359"/>
            <a:ext cx="7772400" cy="2387600"/>
          </a:xfrm>
        </p:spPr>
        <p:txBody>
          <a:bodyPr anchor="t"/>
          <a:p>
            <a:pPr algn="l"/>
            <a:r>
              <a:rPr b="1" i="1" lang="en-US"/>
              <a:t>B</a:t>
            </a:r>
            <a:r>
              <a:rPr b="1" i="1" lang="en-US"/>
              <a:t>l</a:t>
            </a:r>
            <a:r>
              <a:rPr b="1" i="1" lang="en-US"/>
              <a:t>o</a:t>
            </a:r>
            <a:r>
              <a:rPr b="1" i="1" lang="en-US"/>
              <a:t>c</a:t>
            </a:r>
            <a:r>
              <a:rPr b="1" i="1" lang="en-US"/>
              <a:t>k</a:t>
            </a:r>
            <a:r>
              <a:rPr b="1" i="1" lang="en-US"/>
              <a:t> </a:t>
            </a:r>
            <a:r>
              <a:rPr b="1" i="1" lang="en-US"/>
              <a:t>d</a:t>
            </a:r>
            <a:r>
              <a:rPr b="1" i="1" lang="en-US"/>
              <a:t>i</a:t>
            </a:r>
            <a:r>
              <a:rPr b="1" i="1" lang="en-US"/>
              <a:t>a</a:t>
            </a:r>
            <a:r>
              <a:rPr b="1" i="1" lang="en-US"/>
              <a:t>g</a:t>
            </a:r>
            <a:r>
              <a:rPr b="1" i="1" lang="en-US"/>
              <a:t>ram</a:t>
            </a:r>
            <a:r>
              <a:rPr b="1" i="1" lang="en-US"/>
              <a:t>:</a:t>
            </a:r>
            <a:endParaRPr b="1" i="1"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48126" y="1536976"/>
            <a:ext cx="6342905" cy="473464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ctrTitle"/>
          </p:nvPr>
        </p:nvSpPr>
        <p:spPr>
          <a:xfrm>
            <a:off x="457200" y="260906"/>
            <a:ext cx="7772400" cy="2387600"/>
          </a:xfrm>
        </p:spPr>
        <p:txBody>
          <a:bodyPr anchor="t"/>
          <a:p>
            <a:pPr algn="l"/>
            <a:r>
              <a:rPr b="1" i="1" lang="en-US"/>
              <a:t>P</a:t>
            </a:r>
            <a:r>
              <a:rPr b="1" i="1" lang="en-US"/>
              <a:t>r</a:t>
            </a:r>
            <a:r>
              <a:rPr b="1" i="1" lang="en-US"/>
              <a:t>o</a:t>
            </a:r>
            <a:r>
              <a:rPr b="1" i="1" lang="en-US"/>
              <a:t>j</a:t>
            </a:r>
            <a:r>
              <a:rPr b="1" i="1" lang="en-US"/>
              <a:t>e</a:t>
            </a:r>
            <a:r>
              <a:rPr b="1" i="1" lang="en-US"/>
              <a:t>c</a:t>
            </a:r>
            <a:r>
              <a:rPr b="1" i="1" lang="en-US"/>
              <a:t>t</a:t>
            </a:r>
            <a:r>
              <a:rPr b="1" i="1" lang="en-US"/>
              <a:t> </a:t>
            </a:r>
            <a:r>
              <a:rPr b="1" i="1" lang="en-US"/>
              <a:t>description</a:t>
            </a:r>
            <a:r>
              <a:rPr b="1" i="1" lang="en-US"/>
              <a:t>:</a:t>
            </a:r>
            <a:br>
              <a:rPr b="1" i="1" lang="en-US"/>
            </a:br>
            <a:endParaRPr b="1" i="1" lang="en-US"/>
          </a:p>
        </p:txBody>
      </p:sp>
      <p:sp>
        <p:nvSpPr>
          <p:cNvPr id="1048613" name=""/>
          <p:cNvSpPr>
            <a:spLocks noGrp="1"/>
          </p:cNvSpPr>
          <p:nvPr>
            <p:ph type="subTitle" idx="1"/>
          </p:nvPr>
        </p:nvSpPr>
        <p:spPr>
          <a:xfrm>
            <a:off x="457200" y="4634435"/>
            <a:ext cx="6858000" cy="1655762"/>
          </a:xfrm>
        </p:spPr>
        <p:txBody>
          <a:bodyPr anchor="b" anchorCtr="1">
            <a:noAutofit/>
          </a:bodyPr>
          <a:p>
            <a:pPr algn="l" indent="-457200" marL="457200">
              <a:buFont typeface="+mj-lt"/>
              <a:buAutoNum type="arabicPeriod" startAt="1"/>
            </a:pPr>
            <a:r>
              <a:rPr b="1" sz="3200" i="1" lang="en-US" u="sng"/>
              <a:t>A</a:t>
            </a:r>
            <a:r>
              <a:rPr b="1" sz="3200" i="1" lang="en-US" u="sng"/>
              <a:t>r</a:t>
            </a:r>
            <a:r>
              <a:rPr b="1" sz="3200" i="1" lang="en-US" u="sng"/>
              <a:t>d</a:t>
            </a:r>
            <a:r>
              <a:rPr b="1" sz="3200" i="1" lang="en-US" u="sng"/>
              <a:t>u</a:t>
            </a:r>
            <a:r>
              <a:rPr b="1" sz="3200" i="1" lang="en-US" u="sng"/>
              <a:t>i</a:t>
            </a:r>
            <a:r>
              <a:rPr b="1" sz="3200" i="1" lang="en-US" u="sng"/>
              <a:t>n</a:t>
            </a:r>
            <a:r>
              <a:rPr b="1" sz="3200" i="1" lang="en-US" u="sng"/>
              <a:t>o</a:t>
            </a:r>
            <a:r>
              <a:rPr b="1" sz="3200" i="1" lang="en-US" u="sng"/>
              <a:t> </a:t>
            </a:r>
            <a:r>
              <a:rPr b="1" sz="3200" i="1" lang="en-US" u="sng"/>
              <a:t>u</a:t>
            </a:r>
            <a:r>
              <a:rPr b="1" sz="3200" i="1" lang="en-US" u="sng"/>
              <a:t>n</a:t>
            </a:r>
            <a:r>
              <a:rPr b="1" sz="3200" i="1" lang="en-US" u="sng"/>
              <a:t>o</a:t>
            </a:r>
            <a:r>
              <a:rPr b="1" sz="3200" i="1" lang="en-US" u="sng"/>
              <a:t>: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d</a:t>
            </a:r>
            <a:r>
              <a:rPr sz="2400" i="1" lang="en-US"/>
              <a:t>i</a:t>
            </a:r>
            <a:r>
              <a:rPr sz="2400" i="1" lang="en-US"/>
              <a:t>g</a:t>
            </a:r>
            <a:r>
              <a:rPr sz="2400" i="1" lang="en-US"/>
              <a:t>i</a:t>
            </a:r>
            <a:r>
              <a:rPr sz="2400" i="1" lang="en-US"/>
              <a:t>t</a:t>
            </a:r>
            <a:r>
              <a:rPr sz="2400" i="1" lang="en-US"/>
              <a:t>a</a:t>
            </a:r>
            <a:r>
              <a:rPr sz="2400" i="1" lang="en-US"/>
              <a:t>l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a</a:t>
            </a:r>
            <a:r>
              <a:rPr sz="2400" i="1" lang="en-US"/>
              <a:t>l</a:t>
            </a:r>
            <a:r>
              <a:rPr sz="2400" i="1" lang="en-US"/>
              <a:t>o</a:t>
            </a:r>
            <a:r>
              <a:rPr sz="2400" i="1" lang="en-US"/>
              <a:t>g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p</a:t>
            </a:r>
            <a:r>
              <a:rPr sz="2400" i="1" lang="en-US"/>
              <a:t>u</a:t>
            </a:r>
            <a:r>
              <a:rPr sz="2400" i="1" lang="en-US"/>
              <a:t>t</a:t>
            </a:r>
            <a:r>
              <a:rPr sz="2400" i="1" lang="en-US"/>
              <a:t>/</a:t>
            </a:r>
            <a:r>
              <a:rPr sz="2400" i="1" lang="en-US"/>
              <a:t>o</a:t>
            </a:r>
            <a:r>
              <a:rPr sz="2400" i="1" lang="en-US"/>
              <a:t>u</a:t>
            </a:r>
            <a:r>
              <a:rPr sz="2400" i="1" lang="en-US"/>
              <a:t>t</a:t>
            </a:r>
            <a:r>
              <a:rPr sz="2400" i="1" lang="en-US"/>
              <a:t>p</a:t>
            </a:r>
            <a:r>
              <a:rPr sz="2400" i="1" lang="en-US"/>
              <a:t>u</a:t>
            </a:r>
            <a:r>
              <a:rPr sz="2400" i="1" lang="en-US"/>
              <a:t>t</a:t>
            </a:r>
            <a:r>
              <a:rPr sz="2400" i="1" lang="en-US"/>
              <a:t> </a:t>
            </a:r>
            <a:r>
              <a:rPr sz="2400" i="1" lang="en-US"/>
              <a:t>p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r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e</a:t>
            </a:r>
            <a:r>
              <a:rPr sz="2400" i="1" lang="en-US"/>
              <a:t>q</a:t>
            </a:r>
            <a:r>
              <a:rPr sz="2400" i="1" lang="en-US"/>
              <a:t>u</a:t>
            </a:r>
            <a:r>
              <a:rPr sz="2400" i="1" lang="en-US"/>
              <a:t>i</a:t>
            </a:r>
            <a:r>
              <a:rPr sz="2400" i="1" lang="en-US"/>
              <a:t>pped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b</a:t>
            </a:r>
            <a:r>
              <a:rPr sz="2400" i="1" lang="en-US"/>
              <a:t>o</a:t>
            </a:r>
            <a:r>
              <a:rPr sz="2400" i="1" lang="en-US"/>
              <a:t>a</a:t>
            </a:r>
            <a:r>
              <a:rPr sz="2400" i="1" lang="en-US"/>
              <a:t>r</a:t>
            </a:r>
            <a:r>
              <a:rPr sz="2400" i="1" lang="en-US"/>
              <a:t>d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that</a:t>
            </a:r>
            <a:r>
              <a:rPr sz="2400" i="1" lang="en-US"/>
              <a:t> </a:t>
            </a:r>
            <a:r>
              <a:rPr sz="2400" i="1" lang="en-US"/>
              <a:t>m</a:t>
            </a:r>
            <a:r>
              <a:rPr sz="2400" i="1" lang="en-US"/>
              <a:t>a</a:t>
            </a:r>
            <a:r>
              <a:rPr sz="2400" i="1" lang="en-US"/>
              <a:t>y</a:t>
            </a:r>
            <a:r>
              <a:rPr sz="2400" i="1" lang="en-US"/>
              <a:t> </a:t>
            </a:r>
            <a:r>
              <a:rPr sz="2400" i="1" lang="en-US"/>
              <a:t>b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t</a:t>
            </a:r>
            <a:r>
              <a:rPr sz="2400" i="1" lang="en-US"/>
              <a:t>e</a:t>
            </a:r>
            <a:r>
              <a:rPr sz="2400" i="1" lang="en-US"/>
              <a:t>r</a:t>
            </a:r>
            <a:r>
              <a:rPr sz="2400" i="1" lang="en-US"/>
              <a:t>f</a:t>
            </a:r>
            <a:r>
              <a:rPr sz="2400" i="1" lang="en-US"/>
              <a:t>a</a:t>
            </a:r>
            <a:r>
              <a:rPr sz="2400" i="1" lang="en-US"/>
              <a:t>c</a:t>
            </a:r>
            <a:r>
              <a:rPr sz="2400" i="1" lang="en-US"/>
              <a:t>e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v</a:t>
            </a:r>
            <a:r>
              <a:rPr sz="2400" i="1" lang="en-US"/>
              <a:t>a</a:t>
            </a:r>
            <a:r>
              <a:rPr sz="2400" i="1" lang="en-US"/>
              <a:t>r</a:t>
            </a:r>
            <a:r>
              <a:rPr sz="2400" i="1" lang="en-US"/>
              <a:t>i</a:t>
            </a:r>
            <a:r>
              <a:rPr sz="2400" i="1" lang="en-US"/>
              <a:t>o</a:t>
            </a:r>
            <a:r>
              <a:rPr sz="2400" i="1" lang="en-US"/>
              <a:t>u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e</a:t>
            </a:r>
            <a:r>
              <a:rPr sz="2400" i="1" lang="en-US"/>
              <a:t>x</a:t>
            </a:r>
            <a:r>
              <a:rPr sz="2400" i="1" lang="en-US"/>
              <a:t>p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sion</a:t>
            </a:r>
            <a:r>
              <a:rPr sz="2400" i="1" lang="en-US"/>
              <a:t> </a:t>
            </a:r>
            <a:r>
              <a:rPr sz="2400" i="1" lang="en-US"/>
              <a:t>b</a:t>
            </a:r>
            <a:r>
              <a:rPr sz="2400" i="1" lang="en-US"/>
              <a:t>o</a:t>
            </a:r>
            <a:r>
              <a:rPr sz="2400" i="1" lang="en-US"/>
              <a:t>a</a:t>
            </a:r>
            <a:r>
              <a:rPr sz="2400" i="1" lang="en-US"/>
              <a:t>r</a:t>
            </a:r>
            <a:r>
              <a:rPr sz="2400" i="1" lang="en-US"/>
              <a:t>d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o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r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i</a:t>
            </a:r>
            <a:r>
              <a:rPr sz="2400" i="1" lang="en-US"/>
              <a:t>r</a:t>
            </a:r>
            <a:r>
              <a:rPr sz="2400" i="1" lang="en-US"/>
              <a:t>c</a:t>
            </a:r>
            <a:r>
              <a:rPr sz="2400" i="1" lang="en-US"/>
              <a:t>u</a:t>
            </a:r>
            <a:r>
              <a:rPr sz="2400" i="1" lang="en-US"/>
              <a:t>i</a:t>
            </a:r>
            <a:r>
              <a:rPr sz="2400" i="1" lang="en-US"/>
              <a:t>t</a:t>
            </a:r>
            <a:r>
              <a:rPr sz="2400" i="1" lang="en-US"/>
              <a:t>s</a:t>
            </a:r>
            <a:r>
              <a:rPr sz="2400" i="1" lang="en-US"/>
              <a:t>.</a:t>
            </a:r>
            <a:r>
              <a:rPr sz="2400" i="1" lang="en-US"/>
              <a:t>S</a:t>
            </a:r>
            <a:r>
              <a:rPr sz="2400" i="1" lang="en-US"/>
              <a:t>e</a:t>
            </a:r>
            <a:r>
              <a:rPr sz="2400" i="1" lang="en-US"/>
              <a:t>r</a:t>
            </a:r>
            <a:r>
              <a:rPr sz="2400" i="1" lang="en-US"/>
              <a:t>i</a:t>
            </a:r>
            <a:r>
              <a:rPr sz="2400" i="1" lang="en-US"/>
              <a:t>a</a:t>
            </a:r>
            <a:r>
              <a:rPr sz="2400" i="1" lang="en-US"/>
              <a:t>l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o</a:t>
            </a:r>
            <a:r>
              <a:rPr sz="2400" i="1" lang="en-US"/>
              <a:t>m</a:t>
            </a:r>
            <a:r>
              <a:rPr sz="2400" i="1" lang="en-US"/>
              <a:t>m</a:t>
            </a:r>
            <a:r>
              <a:rPr sz="2400" i="1" lang="en-US"/>
              <a:t>u</a:t>
            </a:r>
            <a:r>
              <a:rPr sz="2400" i="1" lang="en-US"/>
              <a:t>n</a:t>
            </a:r>
            <a:r>
              <a:rPr sz="2400" i="1" lang="en-US"/>
              <a:t>i</a:t>
            </a:r>
            <a:r>
              <a:rPr sz="2400" i="1" lang="en-US"/>
              <a:t>cation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t</a:t>
            </a:r>
            <a:r>
              <a:rPr sz="2400" i="1" lang="en-US"/>
              <a:t>e</a:t>
            </a:r>
            <a:r>
              <a:rPr sz="2400" i="1" lang="en-US"/>
              <a:t>r</a:t>
            </a:r>
            <a:r>
              <a:rPr sz="2400" i="1" lang="en-US"/>
              <a:t>f</a:t>
            </a:r>
            <a:r>
              <a:rPr sz="2400" i="1" lang="en-US"/>
              <a:t>a</a:t>
            </a:r>
            <a:r>
              <a:rPr sz="2400" i="1" lang="en-US"/>
              <a:t>c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 </a:t>
            </a:r>
            <a:r>
              <a:rPr sz="2400" i="1" lang="en-US"/>
              <a:t>f</a:t>
            </a:r>
            <a:r>
              <a:rPr sz="2400" i="1" lang="en-US"/>
              <a:t>e</a:t>
            </a:r>
            <a:r>
              <a:rPr sz="2400" i="1" lang="en-US"/>
              <a:t>a</a:t>
            </a:r>
            <a:r>
              <a:rPr sz="2400" i="1" lang="en-US"/>
              <a:t>t</a:t>
            </a:r>
            <a:r>
              <a:rPr sz="2400" i="1" lang="en-US"/>
              <a:t>ure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i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b</a:t>
            </a:r>
            <a:r>
              <a:rPr sz="2400" i="1" lang="en-US"/>
              <a:t>o</a:t>
            </a:r>
            <a:r>
              <a:rPr sz="2400" i="1" lang="en-US"/>
              <a:t>a</a:t>
            </a:r>
            <a:r>
              <a:rPr sz="2400" i="1" lang="en-US"/>
              <a:t>r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c</a:t>
            </a:r>
            <a:r>
              <a:rPr sz="2400" i="1" lang="en-US"/>
              <a:t>l</a:t>
            </a:r>
            <a:r>
              <a:rPr sz="2400" i="1" lang="en-US"/>
              <a:t>u</a:t>
            </a:r>
            <a:r>
              <a:rPr sz="2400" i="1" lang="en-US"/>
              <a:t>d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g</a:t>
            </a:r>
            <a:r>
              <a:rPr sz="2400" i="1" lang="en-US"/>
              <a:t> </a:t>
            </a:r>
            <a:r>
              <a:rPr sz="2000" i="1" lang="en-US"/>
              <a:t>U</a:t>
            </a:r>
            <a:r>
              <a:rPr sz="2000" i="1" lang="en-US"/>
              <a:t>S</a:t>
            </a:r>
            <a:r>
              <a:rPr sz="2000" i="1" lang="en-US"/>
              <a:t>B</a:t>
            </a:r>
            <a:r>
              <a:rPr sz="2000" i="1" lang="en-US"/>
              <a:t>.</a:t>
            </a:r>
            <a:endParaRPr sz="2000" i="1" lang="en-US"/>
          </a:p>
          <a:p>
            <a:pPr algn="l" indent="-457200" marL="457200">
              <a:buFont typeface="+mj-lt"/>
              <a:buAutoNum type="arabicPeriod" startAt="1"/>
            </a:pPr>
            <a:r>
              <a:rPr b="1" sz="2800" i="1" lang="en-US" u="sng"/>
              <a:t>V</a:t>
            </a:r>
            <a:r>
              <a:rPr b="1" sz="2800" i="1" lang="en-US" u="sng"/>
              <a:t>o</a:t>
            </a:r>
            <a:r>
              <a:rPr b="1" sz="2800" i="1" lang="en-US" u="sng"/>
              <a:t>l</a:t>
            </a:r>
            <a:r>
              <a:rPr b="1" sz="2800" i="1" lang="en-US" u="sng"/>
              <a:t>t</a:t>
            </a:r>
            <a:r>
              <a:rPr b="1" sz="2800" i="1" lang="en-US" u="sng"/>
              <a:t>a</a:t>
            </a:r>
            <a:r>
              <a:rPr b="1" sz="2800" i="1" lang="en-US" u="sng"/>
              <a:t>g</a:t>
            </a:r>
            <a:r>
              <a:rPr b="1" sz="2800" i="1" lang="en-US" u="sng"/>
              <a:t>e</a:t>
            </a:r>
            <a:r>
              <a:rPr b="1" sz="2800" i="1" lang="en-US" u="sng"/>
              <a:t> </a:t>
            </a:r>
            <a:r>
              <a:rPr b="1" sz="2800" i="1" lang="en-US" u="sng"/>
              <a:t>r</a:t>
            </a:r>
            <a:r>
              <a:rPr b="1" sz="2800" i="1" lang="en-US" u="sng"/>
              <a:t>e</a:t>
            </a:r>
            <a:r>
              <a:rPr b="1" sz="2800" i="1" lang="en-US" u="sng"/>
              <a:t>g</a:t>
            </a:r>
            <a:r>
              <a:rPr b="1" sz="2800" i="1" lang="en-US" u="sng"/>
              <a:t>u</a:t>
            </a:r>
            <a:r>
              <a:rPr b="1" sz="2800" i="1" lang="en-US" u="sng"/>
              <a:t>l</a:t>
            </a:r>
            <a:r>
              <a:rPr b="1" sz="2800" i="1" lang="en-US" u="sng"/>
              <a:t>a</a:t>
            </a:r>
            <a:r>
              <a:rPr b="1" sz="2800" i="1" lang="en-US" u="sng"/>
              <a:t>t</a:t>
            </a:r>
            <a:r>
              <a:rPr b="1" sz="2800" i="1" lang="en-US" u="sng"/>
              <a:t>o</a:t>
            </a:r>
            <a:r>
              <a:rPr b="1" sz="2800" i="1" lang="en-US" u="sng"/>
              <a:t>r</a:t>
            </a:r>
            <a:r>
              <a:rPr b="1" sz="2800" i="1" lang="en-US" u="sng"/>
              <a:t>:</a:t>
            </a:r>
            <a:r>
              <a:rPr b="1" sz="2800" i="1" lang="en-US" u="sng"/>
              <a:t> </a:t>
            </a:r>
            <a:r>
              <a:rPr b="1" sz="2800" i="1" lang="en-US"/>
              <a:t> </a:t>
            </a:r>
            <a:r>
              <a:rPr sz="2400" i="1" lang="en-US"/>
              <a:t>I</a:t>
            </a:r>
            <a:r>
              <a:rPr sz="2400" i="1" lang="en-US"/>
              <a:t>t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u</a:t>
            </a:r>
            <a:r>
              <a:rPr sz="2400" i="1" lang="en-US"/>
              <a:t>s</a:t>
            </a:r>
            <a:r>
              <a:rPr sz="2400" i="1" lang="en-US"/>
              <a:t>e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m</a:t>
            </a:r>
            <a:r>
              <a:rPr sz="2400" i="1" lang="en-US"/>
              <a:t>a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t</a:t>
            </a:r>
            <a:r>
              <a:rPr sz="2400" i="1" lang="en-US"/>
              <a:t>ain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 </a:t>
            </a:r>
            <a:r>
              <a:rPr sz="2400" i="1" lang="en-US"/>
              <a:t>constant</a:t>
            </a:r>
            <a:r>
              <a:rPr sz="2400" i="1" lang="en-US"/>
              <a:t> </a:t>
            </a:r>
            <a:r>
              <a:rPr sz="2400" i="1" lang="en-US"/>
              <a:t>voltage</a:t>
            </a:r>
            <a:r>
              <a:rPr sz="2400" i="1" lang="en-US"/>
              <a:t> </a:t>
            </a:r>
            <a:r>
              <a:rPr sz="2400" i="1" lang="en-US"/>
              <a:t>l</a:t>
            </a:r>
            <a:r>
              <a:rPr sz="2400" i="1" lang="en-US"/>
              <a:t>e</a:t>
            </a:r>
            <a:r>
              <a:rPr sz="2400" i="1" lang="en-US"/>
              <a:t>v</a:t>
            </a:r>
            <a:r>
              <a:rPr sz="2400" i="1" lang="en-US"/>
              <a:t>e</a:t>
            </a:r>
            <a:r>
              <a:rPr sz="2400" i="1" lang="en-US"/>
              <a:t>l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l</a:t>
            </a:r>
            <a:r>
              <a:rPr sz="2400" i="1" lang="en-US"/>
              <a:t>s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u</a:t>
            </a:r>
            <a:r>
              <a:rPr sz="2400" i="1" lang="en-US"/>
              <a:t>s</a:t>
            </a:r>
            <a:r>
              <a:rPr sz="2400" i="1" lang="en-US"/>
              <a:t>e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f</a:t>
            </a:r>
            <a:r>
              <a:rPr sz="2400" i="1" lang="en-US"/>
              <a:t>o</a:t>
            </a:r>
            <a:r>
              <a:rPr sz="2400" i="1" lang="en-US"/>
              <a:t>r</a:t>
            </a:r>
            <a:r>
              <a:rPr sz="2400" i="1" lang="en-US"/>
              <a:t> </a:t>
            </a:r>
            <a:r>
              <a:rPr sz="2400" i="1" lang="en-US"/>
              <a:t>r</a:t>
            </a:r>
            <a:r>
              <a:rPr sz="2400" i="1" lang="en-US"/>
              <a:t>e</a:t>
            </a:r>
            <a:r>
              <a:rPr sz="2400" i="1" lang="en-US"/>
              <a:t>g</a:t>
            </a:r>
            <a:r>
              <a:rPr sz="2400" i="1" lang="en-US"/>
              <a:t>u</a:t>
            </a:r>
            <a:r>
              <a:rPr sz="2400" i="1" lang="en-US"/>
              <a:t>l</a:t>
            </a:r>
            <a:r>
              <a:rPr sz="2400" i="1" lang="en-US"/>
              <a:t>a</a:t>
            </a:r>
            <a:r>
              <a:rPr sz="2400" i="1" lang="en-US"/>
              <a:t>t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g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C</a:t>
            </a:r>
            <a:r>
              <a:rPr sz="2400" i="1" lang="en-US"/>
              <a:t> </a:t>
            </a:r>
            <a:r>
              <a:rPr sz="2400" i="1" lang="en-US"/>
              <a:t>o</a:t>
            </a:r>
            <a:r>
              <a:rPr sz="2400" i="1" lang="en-US"/>
              <a:t>r</a:t>
            </a:r>
            <a:r>
              <a:rPr sz="2400" i="1" lang="en-US"/>
              <a:t> </a:t>
            </a:r>
            <a:r>
              <a:rPr sz="2400" i="1" lang="en-US"/>
              <a:t>D</a:t>
            </a:r>
            <a:r>
              <a:rPr sz="2400" i="1" lang="en-US"/>
              <a:t>C</a:t>
            </a:r>
            <a:r>
              <a:rPr sz="2400" i="1" lang="en-US"/>
              <a:t> </a:t>
            </a:r>
            <a:r>
              <a:rPr sz="2400" i="1" lang="en-US"/>
              <a:t>v</a:t>
            </a:r>
            <a:r>
              <a:rPr sz="2400" i="1" lang="en-US"/>
              <a:t>o</a:t>
            </a:r>
            <a:r>
              <a:rPr sz="2400" i="1" lang="en-US"/>
              <a:t>l</a:t>
            </a:r>
            <a:r>
              <a:rPr sz="2400" i="1" lang="en-US"/>
              <a:t>t</a:t>
            </a:r>
            <a:r>
              <a:rPr sz="2400" i="1" lang="en-US"/>
              <a:t>a</a:t>
            </a:r>
            <a:r>
              <a:rPr sz="2400" i="1" lang="en-US"/>
              <a:t>g</a:t>
            </a:r>
            <a:r>
              <a:rPr sz="2400" i="1" lang="en-US"/>
              <a:t>e</a:t>
            </a:r>
            <a:r>
              <a:rPr sz="2400" i="1" lang="en-US"/>
              <a:t>s</a:t>
            </a:r>
            <a:r>
              <a:rPr sz="2400" i="1" lang="en-US"/>
              <a:t>.</a:t>
            </a:r>
            <a:r>
              <a:rPr sz="2400" i="1" lang="en-US"/>
              <a:t>A</a:t>
            </a:r>
            <a:r>
              <a:rPr sz="2400" i="1" lang="en-US"/>
              <a:t> </a:t>
            </a:r>
            <a:r>
              <a:rPr sz="2400" i="1" lang="en-US"/>
              <a:t>v</a:t>
            </a:r>
            <a:r>
              <a:rPr sz="2400" i="1" lang="en-US"/>
              <a:t>o</a:t>
            </a:r>
            <a:r>
              <a:rPr sz="2400" i="1" lang="en-US"/>
              <a:t>l</a:t>
            </a:r>
            <a:r>
              <a:rPr sz="2400" i="1" lang="en-US"/>
              <a:t>t</a:t>
            </a:r>
            <a:r>
              <a:rPr sz="2400" i="1" lang="en-US"/>
              <a:t>a</a:t>
            </a:r>
            <a:r>
              <a:rPr sz="2400" i="1" lang="en-US"/>
              <a:t>g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r</a:t>
            </a:r>
            <a:r>
              <a:rPr sz="2400" i="1" lang="en-US"/>
              <a:t>e</a:t>
            </a:r>
            <a:r>
              <a:rPr sz="2400" i="1" lang="en-US"/>
              <a:t>g</a:t>
            </a:r>
            <a:r>
              <a:rPr sz="2400" i="1" lang="en-US"/>
              <a:t>u</a:t>
            </a:r>
            <a:r>
              <a:rPr sz="2400" i="1" lang="en-US"/>
              <a:t>lator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o</a:t>
            </a:r>
            <a:r>
              <a:rPr sz="2400" i="1" lang="en-US"/>
              <a:t>n</a:t>
            </a:r>
            <a:r>
              <a:rPr sz="2400" i="1" lang="en-US"/>
              <a:t>t</a:t>
            </a:r>
            <a:r>
              <a:rPr sz="2400" i="1" lang="en-US"/>
              <a:t>a</a:t>
            </a:r>
            <a:r>
              <a:rPr sz="2400" i="1" lang="en-US"/>
              <a:t>i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n</a:t>
            </a:r>
            <a:r>
              <a:rPr sz="2400" i="1" lang="en-US"/>
              <a:t>e</a:t>
            </a:r>
            <a:r>
              <a:rPr sz="2400" i="1" lang="en-US"/>
              <a:t>g</a:t>
            </a:r>
            <a:r>
              <a:rPr sz="2400" i="1" lang="en-US"/>
              <a:t>a</a:t>
            </a:r>
            <a:r>
              <a:rPr sz="2400" i="1" lang="en-US"/>
              <a:t>t</a:t>
            </a:r>
            <a:r>
              <a:rPr sz="2400" i="1" lang="en-US"/>
              <a:t>i</a:t>
            </a:r>
            <a:r>
              <a:rPr sz="2400" i="1" lang="en-US"/>
              <a:t>v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f</a:t>
            </a:r>
            <a:r>
              <a:rPr sz="2400" i="1" lang="en-US"/>
              <a:t>e</a:t>
            </a:r>
            <a:r>
              <a:rPr sz="2400" i="1" lang="en-US"/>
              <a:t>e</a:t>
            </a:r>
            <a:r>
              <a:rPr sz="2400" i="1" lang="en-US"/>
              <a:t>d</a:t>
            </a:r>
            <a:r>
              <a:rPr sz="2400" i="1" lang="en-US"/>
              <a:t>back</a:t>
            </a:r>
            <a:r>
              <a:rPr sz="2400" i="1" lang="en-US"/>
              <a:t> 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feedforward</a:t>
            </a:r>
            <a:r>
              <a:rPr sz="2400" i="1" lang="en-US"/>
              <a:t> </a:t>
            </a:r>
            <a:r>
              <a:rPr sz="2400" i="1" lang="en-US"/>
              <a:t>d</a:t>
            </a:r>
            <a:r>
              <a:rPr sz="2400" i="1" lang="en-US"/>
              <a:t>e</a:t>
            </a:r>
            <a:r>
              <a:rPr sz="2400" i="1" lang="en-US"/>
              <a:t>s</a:t>
            </a:r>
            <a:r>
              <a:rPr sz="2400" i="1" lang="en-US"/>
              <a:t>i</a:t>
            </a:r>
            <a:r>
              <a:rPr sz="2400" i="1" lang="en-US"/>
              <a:t>g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o</a:t>
            </a:r>
            <a:r>
              <a:rPr sz="2400" i="1" lang="en-US"/>
              <a:t>n</a:t>
            </a:r>
            <a:r>
              <a:rPr sz="2400" i="1" lang="en-US"/>
              <a:t>t</a:t>
            </a:r>
            <a:r>
              <a:rPr sz="2400" i="1" lang="en-US"/>
              <a:t>r</a:t>
            </a:r>
            <a:r>
              <a:rPr sz="2400" i="1" lang="en-US"/>
              <a:t>o</a:t>
            </a:r>
            <a:r>
              <a:rPr sz="2400" i="1" lang="en-US"/>
              <a:t>l</a:t>
            </a:r>
            <a:r>
              <a:rPr sz="2400" i="1" lang="en-US"/>
              <a:t>.</a:t>
            </a:r>
            <a:endParaRPr sz="2400" i="1" lang="en-US"/>
          </a:p>
          <a:p>
            <a:pPr algn="l" indent="-457200" marL="457200">
              <a:buFont typeface="+mj-lt"/>
              <a:buAutoNum type="arabicPeriod" startAt="1"/>
            </a:pPr>
            <a:r>
              <a:rPr b="1" sz="2800" i="1" lang="en-US" u="sng"/>
              <a:t>Wi-Fi</a:t>
            </a:r>
            <a:r>
              <a:rPr b="1" sz="2800" i="1" lang="en-US" u="sng"/>
              <a:t> </a:t>
            </a:r>
            <a:r>
              <a:rPr b="1" sz="2800" i="1" lang="en-US" u="sng"/>
              <a:t>m</a:t>
            </a:r>
            <a:r>
              <a:rPr b="1" sz="2800" i="1" lang="en-US" u="sng"/>
              <a:t>o</a:t>
            </a:r>
            <a:r>
              <a:rPr b="1" sz="2800" i="1" lang="en-US" u="sng"/>
              <a:t>d</a:t>
            </a:r>
            <a:r>
              <a:rPr b="1" sz="2800" i="1" lang="en-US" u="sng"/>
              <a:t>u</a:t>
            </a:r>
            <a:r>
              <a:rPr b="1" sz="2800" i="1" lang="en-US" u="sng"/>
              <a:t>le</a:t>
            </a:r>
            <a:r>
              <a:rPr b="1" sz="2800" i="1" lang="en-US" u="sng"/>
              <a:t>:</a:t>
            </a:r>
            <a:r>
              <a:rPr b="1" sz="2800" i="1" lang="en-US"/>
              <a:t> </a:t>
            </a:r>
            <a:r>
              <a:rPr sz="2000" i="1" lang="en-US"/>
              <a:t> </a:t>
            </a:r>
            <a:r>
              <a:rPr sz="2400" i="1" lang="en-US"/>
              <a:t>I</a:t>
            </a:r>
            <a:r>
              <a:rPr sz="2400" i="1" lang="en-US"/>
              <a:t>t</a:t>
            </a:r>
            <a:r>
              <a:rPr sz="2400" i="1" lang="en-US"/>
              <a:t> </a:t>
            </a:r>
            <a:r>
              <a:rPr sz="2400" i="1" lang="en-US"/>
              <a:t>i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g</a:t>
            </a:r>
            <a:r>
              <a:rPr sz="2400" i="1" lang="en-US"/>
              <a:t>e</a:t>
            </a:r>
            <a:r>
              <a:rPr sz="2400" i="1" lang="en-US"/>
              <a:t>n</a:t>
            </a:r>
            <a:r>
              <a:rPr sz="2400" i="1" lang="en-US"/>
              <a:t>e</a:t>
            </a:r>
            <a:r>
              <a:rPr sz="2400" i="1" lang="en-US"/>
              <a:t>r</a:t>
            </a:r>
            <a:r>
              <a:rPr sz="2400" i="1" lang="en-US"/>
              <a:t>a</a:t>
            </a:r>
            <a:r>
              <a:rPr sz="2400" i="1" lang="en-US"/>
              <a:t>l</a:t>
            </a:r>
            <a:r>
              <a:rPr sz="2400" i="1" lang="en-US"/>
              <a:t>l</a:t>
            </a:r>
            <a:r>
              <a:rPr sz="2400" i="1" lang="en-US"/>
              <a:t>y</a:t>
            </a:r>
            <a:r>
              <a:rPr sz="2400" i="1" lang="en-US"/>
              <a:t> </a:t>
            </a:r>
            <a:r>
              <a:rPr sz="2400" i="1" lang="en-US"/>
              <a:t>u</a:t>
            </a:r>
            <a:r>
              <a:rPr sz="2400" i="1" lang="en-US"/>
              <a:t>s</a:t>
            </a:r>
            <a:r>
              <a:rPr sz="2400" i="1" lang="en-US"/>
              <a:t>e</a:t>
            </a:r>
            <a:r>
              <a:rPr sz="2400" i="1" lang="en-US"/>
              <a:t>d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o</a:t>
            </a:r>
            <a:r>
              <a:rPr sz="2400" i="1" lang="en-US"/>
              <a:t> </a:t>
            </a:r>
            <a:r>
              <a:rPr sz="2400" i="1" lang="en-US"/>
              <a:t>e</a:t>
            </a:r>
            <a:r>
              <a:rPr sz="2400" i="1" lang="en-US"/>
              <a:t>s</a:t>
            </a:r>
            <a:r>
              <a:rPr sz="2400" i="1" lang="en-US"/>
              <a:t>t</a:t>
            </a:r>
            <a:r>
              <a:rPr sz="2400" i="1" lang="en-US"/>
              <a:t>a</a:t>
            </a:r>
            <a:r>
              <a:rPr sz="2400" i="1" lang="en-US"/>
              <a:t>blish</a:t>
            </a:r>
            <a:r>
              <a:rPr sz="2400" i="1" lang="en-US"/>
              <a:t> </a:t>
            </a:r>
            <a:r>
              <a:rPr sz="2400" i="1" lang="en-US"/>
              <a:t>w</a:t>
            </a:r>
            <a:r>
              <a:rPr sz="2400" i="1" lang="en-US"/>
              <a:t>i</a:t>
            </a:r>
            <a:r>
              <a:rPr sz="2400" i="1" lang="en-US"/>
              <a:t>r</a:t>
            </a:r>
            <a:r>
              <a:rPr sz="2400" i="1" lang="en-US"/>
              <a:t>e</a:t>
            </a:r>
            <a:r>
              <a:rPr sz="2400" i="1" lang="en-US"/>
              <a:t>l</a:t>
            </a:r>
            <a:r>
              <a:rPr sz="2400" i="1" lang="en-US"/>
              <a:t>e</a:t>
            </a:r>
            <a:r>
              <a:rPr sz="2400" i="1" lang="en-US"/>
              <a:t>s</a:t>
            </a:r>
            <a:r>
              <a:rPr sz="2400" i="1" lang="en-US"/>
              <a:t>s</a:t>
            </a:r>
            <a:r>
              <a:rPr sz="2400" i="1" lang="en-US"/>
              <a:t> </a:t>
            </a:r>
            <a:r>
              <a:rPr sz="2400" i="1" lang="en-US"/>
              <a:t>c</a:t>
            </a:r>
            <a:r>
              <a:rPr sz="2400" i="1" lang="en-US"/>
              <a:t>o</a:t>
            </a:r>
            <a:r>
              <a:rPr sz="2400" i="1" lang="en-US"/>
              <a:t>m</a:t>
            </a:r>
            <a:r>
              <a:rPr sz="2400" i="1" lang="en-US"/>
              <a:t>m</a:t>
            </a:r>
            <a:r>
              <a:rPr sz="2400" i="1" lang="en-US"/>
              <a:t>u</a:t>
            </a:r>
            <a:r>
              <a:rPr sz="2400" i="1" lang="en-US"/>
              <a:t>n</a:t>
            </a:r>
            <a:r>
              <a:rPr sz="2400" i="1" lang="en-US"/>
              <a:t>ication</a:t>
            </a:r>
            <a:r>
              <a:rPr sz="2400" i="1" lang="en-US"/>
              <a:t> </a:t>
            </a:r>
            <a:r>
              <a:rPr sz="2400" i="1" lang="en-US"/>
              <a:t>b</a:t>
            </a:r>
            <a:r>
              <a:rPr sz="2400" i="1" lang="en-US"/>
              <a:t>e</a:t>
            </a:r>
            <a:r>
              <a:rPr sz="2400" i="1" lang="en-US"/>
              <a:t>t</a:t>
            </a:r>
            <a:r>
              <a:rPr sz="2400" i="1" lang="en-US"/>
              <a:t>w</a:t>
            </a:r>
            <a:r>
              <a:rPr sz="2400" i="1" lang="en-US"/>
              <a:t>e</a:t>
            </a:r>
            <a:r>
              <a:rPr sz="2400" i="1" lang="en-US"/>
              <a:t>e</a:t>
            </a:r>
            <a:r>
              <a:rPr sz="2400" i="1" lang="en-US"/>
              <a:t>n</a:t>
            </a:r>
            <a:r>
              <a:rPr sz="2400" i="1" lang="en-US"/>
              <a:t> 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e</a:t>
            </a:r>
            <a:r>
              <a:rPr sz="2400" i="1" lang="en-US"/>
              <a:t> </a:t>
            </a:r>
            <a:r>
              <a:rPr sz="2400" i="1" lang="en-US"/>
              <a:t>d</a:t>
            </a:r>
            <a:r>
              <a:rPr sz="2400" i="1" lang="en-US"/>
              <a:t>e</a:t>
            </a:r>
            <a:r>
              <a:rPr sz="2400" i="1" lang="en-US"/>
              <a:t>v</a:t>
            </a:r>
            <a:r>
              <a:rPr sz="2400" i="1" lang="en-US"/>
              <a:t>i</a:t>
            </a:r>
            <a:r>
              <a:rPr sz="2400" i="1" lang="en-US"/>
              <a:t>c</a:t>
            </a:r>
            <a:r>
              <a:rPr sz="2400" i="1" lang="en-US"/>
              <a:t>e</a:t>
            </a:r>
            <a:r>
              <a:rPr sz="2400" i="1" lang="en-US"/>
              <a:t>s</a:t>
            </a:r>
            <a:r>
              <a:rPr sz="2400" i="1" lang="en-US"/>
              <a:t>.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endParaRPr sz="2000" i="1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ctrTitle"/>
          </p:nvPr>
        </p:nvSpPr>
        <p:spPr>
          <a:xfrm>
            <a:off x="345031" y="326764"/>
            <a:ext cx="7772400" cy="2387600"/>
          </a:xfrm>
        </p:spPr>
        <p:txBody>
          <a:bodyPr anchor="t"/>
          <a:p>
            <a:pPr algn="l"/>
            <a:r>
              <a:rPr b="1" sz="3600" i="1" lang="en-US" u="sng"/>
              <a:t>4</a:t>
            </a:r>
            <a:r>
              <a:rPr b="1" sz="3600" i="1" lang="en-US" u="sng"/>
              <a:t>.</a:t>
            </a:r>
            <a:r>
              <a:rPr b="1" sz="3600" i="1" lang="en-US" u="sng"/>
              <a:t>Sensors</a:t>
            </a:r>
            <a:r>
              <a:rPr b="1" sz="3600" i="1" lang="en-US" u="sng"/>
              <a:t>:</a:t>
            </a:r>
            <a:endParaRPr b="1" sz="3600" i="1" lang="en-US" u="sng"/>
          </a:p>
        </p:txBody>
      </p:sp>
      <p:sp>
        <p:nvSpPr>
          <p:cNvPr id="1048615" name=""/>
          <p:cNvSpPr>
            <a:spLocks noGrp="1"/>
          </p:cNvSpPr>
          <p:nvPr>
            <p:ph type="subTitle" idx="1"/>
          </p:nvPr>
        </p:nvSpPr>
        <p:spPr>
          <a:xfrm>
            <a:off x="802231" y="1058602"/>
            <a:ext cx="6858000" cy="1655762"/>
          </a:xfrm>
        </p:spPr>
        <p:txBody>
          <a:bodyPr>
            <a:noAutofit/>
          </a:bodyPr>
          <a:p>
            <a:pPr algn="l" indent="-342900" marL="342900">
              <a:lnSpc>
                <a:spcPct val="120000"/>
              </a:lnSpc>
              <a:buFont typeface="Wingdings" charset="2"/>
              <a:buChar char="l"/>
            </a:pPr>
            <a:r>
              <a:rPr sz="2000" i="1" lang="en-US"/>
              <a:t>T</a:t>
            </a:r>
            <a:r>
              <a:rPr sz="2000" i="1" lang="en-US"/>
              <a:t>e</a:t>
            </a:r>
            <a:r>
              <a:rPr sz="2000" i="1" lang="en-US"/>
              <a:t>m</a:t>
            </a:r>
            <a:r>
              <a:rPr sz="2000" i="1" lang="en-US"/>
              <a:t>p</a:t>
            </a:r>
            <a:r>
              <a:rPr sz="2000" i="1" lang="en-US"/>
              <a:t>erature</a:t>
            </a:r>
            <a:r>
              <a:rPr sz="2000" i="1" lang="en-US"/>
              <a:t> </a:t>
            </a:r>
            <a:r>
              <a:rPr sz="2000" i="1" lang="en-US"/>
              <a:t>s</a:t>
            </a:r>
            <a:r>
              <a:rPr sz="2000" i="1" lang="en-US"/>
              <a:t>e</a:t>
            </a:r>
            <a:r>
              <a:rPr sz="2000" i="1" lang="en-US"/>
              <a:t>n</a:t>
            </a:r>
            <a:r>
              <a:rPr sz="2000" i="1" lang="en-US"/>
              <a:t>s</a:t>
            </a:r>
            <a:r>
              <a:rPr sz="2000" i="1" lang="en-US"/>
              <a:t>o</a:t>
            </a:r>
            <a:r>
              <a:rPr sz="2000" i="1" lang="en-US"/>
              <a:t>r</a:t>
            </a:r>
            <a:endParaRPr sz="2000" i="1" lang="en-US"/>
          </a:p>
          <a:p>
            <a:pPr algn="l" indent="-342900" marL="342900">
              <a:lnSpc>
                <a:spcPct val="120000"/>
              </a:lnSpc>
              <a:buFont typeface="Wingdings" charset="2"/>
              <a:buChar char="l"/>
            </a:pPr>
            <a:r>
              <a:rPr sz="2000" i="1" lang="en-US"/>
              <a:t>s</a:t>
            </a:r>
            <a:r>
              <a:rPr sz="2000" i="1" lang="en-US"/>
              <a:t>m</a:t>
            </a:r>
            <a:r>
              <a:rPr sz="2000" i="1" lang="en-US"/>
              <a:t>o</a:t>
            </a:r>
            <a:r>
              <a:rPr sz="2000" i="1" lang="en-US"/>
              <a:t>k</a:t>
            </a:r>
            <a:r>
              <a:rPr sz="2000" i="1" lang="en-US"/>
              <a:t>e</a:t>
            </a:r>
            <a:r>
              <a:rPr sz="2000" i="1" lang="en-US"/>
              <a:t> </a:t>
            </a:r>
            <a:r>
              <a:rPr sz="2000" i="1" lang="en-US"/>
              <a:t>s</a:t>
            </a:r>
            <a:r>
              <a:rPr sz="2000" i="1" lang="en-US"/>
              <a:t>e</a:t>
            </a:r>
            <a:r>
              <a:rPr sz="2000" i="1" lang="en-US"/>
              <a:t>n</a:t>
            </a:r>
            <a:r>
              <a:rPr sz="2000" i="1" lang="en-US"/>
              <a:t>s</a:t>
            </a:r>
            <a:r>
              <a:rPr sz="2000" i="1" lang="en-US"/>
              <a:t>o</a:t>
            </a:r>
            <a:r>
              <a:rPr sz="2000" i="1" lang="en-US"/>
              <a:t>r</a:t>
            </a:r>
            <a:endParaRPr sz="2000" i="1" lang="en-US"/>
          </a:p>
          <a:p>
            <a:pPr algn="l" indent="-342900" marL="342900">
              <a:lnSpc>
                <a:spcPct val="120000"/>
              </a:lnSpc>
              <a:buFont typeface="Wingdings" charset="2"/>
              <a:buChar char="l"/>
            </a:pPr>
            <a:r>
              <a:rPr sz="2000" i="1" lang="en-US"/>
              <a:t>P</a:t>
            </a:r>
            <a:r>
              <a:rPr sz="2000" i="1" lang="en-US"/>
              <a:t>r</a:t>
            </a:r>
            <a:r>
              <a:rPr sz="2000" i="1" lang="en-US"/>
              <a:t>o</a:t>
            </a:r>
            <a:r>
              <a:rPr sz="2000" i="1" lang="en-US"/>
              <a:t>x</a:t>
            </a:r>
            <a:r>
              <a:rPr sz="2000" i="1" lang="en-US"/>
              <a:t>i</a:t>
            </a:r>
            <a:r>
              <a:rPr sz="2000" i="1" lang="en-US"/>
              <a:t>mity</a:t>
            </a:r>
            <a:r>
              <a:rPr sz="2000" i="1" lang="en-US"/>
              <a:t> </a:t>
            </a:r>
            <a:r>
              <a:rPr sz="2000" i="1" lang="en-US"/>
              <a:t>s</a:t>
            </a:r>
            <a:r>
              <a:rPr sz="2000" i="1" lang="en-US"/>
              <a:t>e</a:t>
            </a:r>
            <a:r>
              <a:rPr sz="2000" i="1" lang="en-US"/>
              <a:t>n</a:t>
            </a:r>
            <a:r>
              <a:rPr sz="2000" i="1" lang="en-US"/>
              <a:t>s</a:t>
            </a:r>
            <a:r>
              <a:rPr sz="2000" i="1" lang="en-US"/>
              <a:t>o</a:t>
            </a:r>
            <a:r>
              <a:rPr sz="2000" i="1" lang="en-US"/>
              <a:t>r</a:t>
            </a:r>
            <a:endParaRPr sz="2000" i="1" lang="en-US"/>
          </a:p>
          <a:p>
            <a:pPr algn="l" indent="-342900" marL="342900">
              <a:lnSpc>
                <a:spcPct val="120000"/>
              </a:lnSpc>
              <a:buFont typeface="Wingdings" charset="2"/>
              <a:buChar char="l"/>
            </a:pPr>
            <a:r>
              <a:rPr sz="2000" i="1" lang="en-US"/>
              <a:t>M</a:t>
            </a:r>
            <a:r>
              <a:rPr sz="2000" i="1" lang="en-US"/>
              <a:t>o</a:t>
            </a:r>
            <a:r>
              <a:rPr sz="2000" i="1" lang="en-US"/>
              <a:t>t</a:t>
            </a:r>
            <a:r>
              <a:rPr sz="2000" i="1" lang="en-US"/>
              <a:t>i</a:t>
            </a:r>
            <a:r>
              <a:rPr sz="2000" i="1" lang="en-US"/>
              <a:t>o</a:t>
            </a:r>
            <a:r>
              <a:rPr sz="2000" i="1" lang="en-US"/>
              <a:t>n</a:t>
            </a:r>
            <a:r>
              <a:rPr sz="2000" i="1" lang="en-US"/>
              <a:t> </a:t>
            </a:r>
            <a:r>
              <a:rPr sz="2000" i="1" lang="en-US"/>
              <a:t>s</a:t>
            </a:r>
            <a:r>
              <a:rPr sz="2000" i="1" lang="en-US"/>
              <a:t>e</a:t>
            </a:r>
            <a:r>
              <a:rPr sz="2000" i="1" lang="en-US"/>
              <a:t>n</a:t>
            </a:r>
            <a:r>
              <a:rPr sz="2000" i="1" lang="en-US"/>
              <a:t>s</a:t>
            </a:r>
            <a:r>
              <a:rPr sz="2000" i="1" lang="en-US"/>
              <a:t>o</a:t>
            </a:r>
            <a:r>
              <a:rPr sz="2000" i="1" lang="en-US"/>
              <a:t>r</a:t>
            </a:r>
            <a:endParaRPr sz="2000" i="1" lang="en-US"/>
          </a:p>
          <a:p>
            <a:pPr algn="l" indent="-342900" marL="342900">
              <a:lnSpc>
                <a:spcPct val="120000"/>
              </a:lnSpc>
              <a:buFont typeface="Wingdings" charset="2"/>
              <a:buChar char="l"/>
            </a:pPr>
            <a:r>
              <a:rPr sz="2000" i="1" lang="en-US"/>
              <a:t>w</a:t>
            </a:r>
            <a:r>
              <a:rPr sz="2000" i="1" lang="en-US"/>
              <a:t>a</a:t>
            </a:r>
            <a:r>
              <a:rPr sz="2000" i="1" lang="en-US"/>
              <a:t>t</a:t>
            </a:r>
            <a:r>
              <a:rPr sz="2000" i="1" lang="en-US"/>
              <a:t>e</a:t>
            </a:r>
            <a:r>
              <a:rPr sz="2000" i="1" lang="en-US"/>
              <a:t>r</a:t>
            </a:r>
            <a:r>
              <a:rPr sz="2000" i="1" lang="en-US"/>
              <a:t> </a:t>
            </a:r>
            <a:r>
              <a:rPr sz="2000" i="1" lang="en-US"/>
              <a:t>l</a:t>
            </a:r>
            <a:r>
              <a:rPr sz="2000" i="1" lang="en-US"/>
              <a:t>e</a:t>
            </a:r>
            <a:r>
              <a:rPr sz="2000" i="1" lang="en-US"/>
              <a:t>v</a:t>
            </a:r>
            <a:r>
              <a:rPr sz="2000" i="1" lang="en-US"/>
              <a:t>e</a:t>
            </a:r>
            <a:r>
              <a:rPr sz="2000" i="1" lang="en-US"/>
              <a:t>l</a:t>
            </a:r>
            <a:r>
              <a:rPr sz="2000" i="1" lang="en-US"/>
              <a:t> </a:t>
            </a:r>
            <a:r>
              <a:rPr sz="2000" i="1" lang="en-US"/>
              <a:t>s</a:t>
            </a:r>
            <a:r>
              <a:rPr sz="2000" i="1" lang="en-US"/>
              <a:t>e</a:t>
            </a:r>
            <a:r>
              <a:rPr sz="2000" i="1" lang="en-US"/>
              <a:t>n</a:t>
            </a:r>
            <a:r>
              <a:rPr sz="2000" i="1" lang="en-US"/>
              <a:t>s</a:t>
            </a:r>
            <a:r>
              <a:rPr sz="2000" i="1" lang="en-US"/>
              <a:t>o</a:t>
            </a:r>
            <a:r>
              <a:rPr sz="2000" i="1" lang="en-US"/>
              <a:t>r</a:t>
            </a:r>
            <a:endParaRPr sz="2000" i="1" lang="en-US"/>
          </a:p>
          <a:p>
            <a:pPr algn="l" indent="-342900" marL="342900">
              <a:lnSpc>
                <a:spcPct val="120000"/>
              </a:lnSpc>
              <a:buFont typeface="Wingdings" charset="2"/>
              <a:buChar char="l"/>
            </a:pPr>
            <a:r>
              <a:rPr sz="2000" i="1" lang="en-US"/>
              <a:t>vibration</a:t>
            </a:r>
            <a:r>
              <a:rPr sz="2000" i="1" lang="en-US"/>
              <a:t> </a:t>
            </a:r>
            <a:r>
              <a:rPr sz="2000" i="1" lang="en-US"/>
              <a:t>s</a:t>
            </a:r>
            <a:r>
              <a:rPr sz="2000" i="1" lang="en-US"/>
              <a:t>e</a:t>
            </a:r>
            <a:r>
              <a:rPr sz="2000" i="1" lang="en-US"/>
              <a:t>n</a:t>
            </a:r>
            <a:r>
              <a:rPr sz="2000" i="1" lang="en-US"/>
              <a:t>s</a:t>
            </a:r>
            <a:r>
              <a:rPr sz="2000" i="1" lang="en-US"/>
              <a:t>o</a:t>
            </a:r>
            <a:r>
              <a:rPr sz="2000" i="1" lang="en-US"/>
              <a:t>r</a:t>
            </a:r>
            <a:endParaRPr sz="2000" i="1" lang="en-US"/>
          </a:p>
          <a:p>
            <a:pPr algn="l" indent="-342900" marL="342900">
              <a:lnSpc>
                <a:spcPct val="120000"/>
              </a:lnSpc>
              <a:buFont typeface="Wingdings" charset="2"/>
              <a:buChar char="l"/>
            </a:pPr>
            <a:r>
              <a:rPr sz="2000" i="1" lang="en-US"/>
              <a:t>w</a:t>
            </a:r>
            <a:r>
              <a:rPr sz="2000" i="1" lang="en-US"/>
              <a:t>e</a:t>
            </a:r>
            <a:r>
              <a:rPr sz="2000" i="1" lang="en-US"/>
              <a:t>a</a:t>
            </a:r>
            <a:r>
              <a:rPr sz="2000" i="1" lang="en-US"/>
              <a:t>t</a:t>
            </a:r>
            <a:r>
              <a:rPr sz="2000" i="1" lang="en-US"/>
              <a:t>h</a:t>
            </a:r>
            <a:r>
              <a:rPr sz="2000" i="1" lang="en-US"/>
              <a:t>e</a:t>
            </a:r>
            <a:r>
              <a:rPr sz="2000" i="1" lang="en-US"/>
              <a:t>r</a:t>
            </a:r>
            <a:r>
              <a:rPr sz="2000" i="1" lang="en-US"/>
              <a:t> </a:t>
            </a:r>
            <a:r>
              <a:rPr sz="2000" i="1" lang="en-US"/>
              <a:t>s</a:t>
            </a:r>
            <a:r>
              <a:rPr sz="2000" i="1" lang="en-US"/>
              <a:t>e</a:t>
            </a:r>
            <a:r>
              <a:rPr sz="2000" i="1" lang="en-US"/>
              <a:t>n</a:t>
            </a:r>
            <a:r>
              <a:rPr sz="2000" i="1" lang="en-US"/>
              <a:t>s</a:t>
            </a:r>
            <a:r>
              <a:rPr sz="2000" i="1" lang="en-US"/>
              <a:t>o</a:t>
            </a:r>
            <a:r>
              <a:rPr sz="2000" i="1" lang="en-US"/>
              <a:t>r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r>
              <a:rPr sz="2000" i="1" lang="en-US"/>
              <a:t> </a:t>
            </a:r>
            <a:endParaRPr sz="200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>
            <a:off x="960178" y="496069"/>
            <a:ext cx="7580924" cy="4345940"/>
          </a:xfrm>
          <a:prstGeom prst="rect"/>
        </p:spPr>
        <p:txBody>
          <a:bodyPr anchor="b" anchorCtr="1" rtlCol="0" wrap="square">
            <a:spAutoFit/>
          </a:bodyPr>
          <a:p>
            <a:pPr algn="l">
              <a:lnSpc>
                <a:spcPct val="100000"/>
              </a:lnSpc>
            </a:pPr>
            <a:r>
              <a:rPr b="1" sz="3200" i="1" lang="en-US" u="sng">
                <a:solidFill>
                  <a:srgbClr val="000000"/>
                </a:solidFill>
              </a:rPr>
              <a:t>5</a:t>
            </a:r>
            <a:r>
              <a:rPr b="1" sz="3200" i="1" lang="en-US" u="sng">
                <a:solidFill>
                  <a:srgbClr val="000000"/>
                </a:solidFill>
              </a:rPr>
              <a:t>.</a:t>
            </a:r>
            <a:r>
              <a:rPr b="1" sz="3200" i="1" lang="en-US" u="sng">
                <a:solidFill>
                  <a:srgbClr val="000000"/>
                </a:solidFill>
              </a:rPr>
              <a:t>s</a:t>
            </a:r>
            <a:r>
              <a:rPr b="1" sz="3200" i="1" lang="en-US" u="sng">
                <a:solidFill>
                  <a:srgbClr val="000000"/>
                </a:solidFill>
              </a:rPr>
              <a:t>o</a:t>
            </a:r>
            <a:r>
              <a:rPr b="1" sz="3200" i="1" lang="en-US" u="sng">
                <a:solidFill>
                  <a:srgbClr val="000000"/>
                </a:solidFill>
              </a:rPr>
              <a:t>l</a:t>
            </a:r>
            <a:r>
              <a:rPr b="1" sz="3200" i="1" lang="en-US" u="sng">
                <a:solidFill>
                  <a:srgbClr val="000000"/>
                </a:solidFill>
              </a:rPr>
              <a:t>a</a:t>
            </a:r>
            <a:r>
              <a:rPr b="1" sz="3200" i="1" lang="en-US" u="sng">
                <a:solidFill>
                  <a:srgbClr val="000000"/>
                </a:solidFill>
              </a:rPr>
              <a:t>r</a:t>
            </a:r>
            <a:r>
              <a:rPr b="1" sz="3200" i="1" lang="en-US" u="sng">
                <a:solidFill>
                  <a:srgbClr val="000000"/>
                </a:solidFill>
              </a:rPr>
              <a:t>p</a:t>
            </a:r>
            <a:r>
              <a:rPr b="1" sz="3200" i="1" lang="en-US" u="sng">
                <a:solidFill>
                  <a:srgbClr val="000000"/>
                </a:solidFill>
              </a:rPr>
              <a:t>a</a:t>
            </a:r>
            <a:r>
              <a:rPr b="1" sz="3200" i="1" lang="en-US" u="sng">
                <a:solidFill>
                  <a:srgbClr val="000000"/>
                </a:solidFill>
              </a:rPr>
              <a:t>n</a:t>
            </a:r>
            <a:r>
              <a:rPr b="1" sz="3200" i="1" lang="en-US" u="sng">
                <a:solidFill>
                  <a:srgbClr val="000000"/>
                </a:solidFill>
              </a:rPr>
              <a:t>e</a:t>
            </a:r>
            <a:r>
              <a:rPr b="1" sz="3200" i="1" lang="en-US" u="sng">
                <a:solidFill>
                  <a:srgbClr val="000000"/>
                </a:solidFill>
              </a:rPr>
              <a:t>l</a:t>
            </a:r>
            <a:r>
              <a:rPr b="1" sz="3200" i="1" lang="en-US" u="sng">
                <a:solidFill>
                  <a:srgbClr val="000000"/>
                </a:solidFill>
              </a:rPr>
              <a:t>:</a:t>
            </a:r>
            <a:endParaRPr b="1" sz="3200" i="1" lang="en-US" u="sng">
              <a:solidFill>
                <a:srgbClr val="000000"/>
              </a:solidFill>
            </a:endParaRPr>
          </a:p>
          <a:p>
            <a:r>
              <a:rPr sz="2800" i="1" lang="en-US">
                <a:solidFill>
                  <a:srgbClr val="000000"/>
                </a:solidFill>
              </a:rPr>
              <a:t>   Photovoltaic solar panels absorb sunlight as a source of energy to generate electricity. A photovoltaic (PV) module is a packaged, connected assembly of typically 6x10 photovoltaic solar cells. Photovoltaic modules constitute the photovoltaic array of a photovoltaic system that generates and supplies solar electricity in commercial and residential applications.</a:t>
            </a:r>
            <a:endParaRPr sz="2800" i="1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ctrTitle"/>
          </p:nvPr>
        </p:nvSpPr>
        <p:spPr>
          <a:xfrm>
            <a:off x="228599" y="138037"/>
            <a:ext cx="7772400" cy="2387600"/>
          </a:xfrm>
        </p:spPr>
        <p:txBody>
          <a:bodyPr anchor="t"/>
          <a:p>
            <a:pPr algn="l"/>
            <a:r>
              <a:rPr b="1" i="1" lang="en-US"/>
              <a:t>Ki</a:t>
            </a:r>
            <a:r>
              <a:rPr b="1" i="1" lang="en-US"/>
              <a:t>t</a:t>
            </a:r>
            <a:r>
              <a:rPr b="1" i="1" lang="en-US"/>
              <a:t> </a:t>
            </a:r>
            <a:r>
              <a:rPr b="1" i="1" lang="en-US"/>
              <a:t>required</a:t>
            </a:r>
            <a:r>
              <a:rPr b="1" i="1" lang="en-US"/>
              <a:t>:</a:t>
            </a:r>
            <a:br>
              <a:rPr b="1" i="1" lang="en-US"/>
            </a:br>
            <a:endParaRPr b="1" i="1" lang="en-US"/>
          </a:p>
        </p:txBody>
      </p:sp>
      <p:sp>
        <p:nvSpPr>
          <p:cNvPr id="1048596" name=""/>
          <p:cNvSpPr>
            <a:spLocks noGrp="1"/>
          </p:cNvSpPr>
          <p:nvPr>
            <p:ph type="subTitle" idx="1"/>
          </p:nvPr>
        </p:nvSpPr>
        <p:spPr>
          <a:xfrm>
            <a:off x="992930" y="1116647"/>
            <a:ext cx="6858000" cy="1655762"/>
          </a:xfrm>
        </p:spPr>
        <p:txBody>
          <a:bodyPr anchor="t" anchorCtr="1">
            <a:noAutofit/>
          </a:bodyPr>
          <a:p>
            <a:pPr algn="l" indent="-342900" marL="342900">
              <a:buFont typeface="Wingdings" charset="2"/>
              <a:buChar char="l"/>
            </a:pPr>
            <a:r>
              <a:rPr sz="2800" i="1" lang="en-US"/>
              <a:t>A</a:t>
            </a:r>
            <a:r>
              <a:rPr sz="2800" i="1" lang="en-US"/>
              <a:t>r</a:t>
            </a:r>
            <a:r>
              <a:rPr sz="2800" i="1" lang="en-US"/>
              <a:t>d</a:t>
            </a:r>
            <a:r>
              <a:rPr sz="2800" i="1" lang="en-US"/>
              <a:t>u</a:t>
            </a:r>
            <a:r>
              <a:rPr sz="2800" i="1" lang="en-US"/>
              <a:t>i</a:t>
            </a:r>
            <a:r>
              <a:rPr sz="2800" i="1" lang="en-US"/>
              <a:t>n</a:t>
            </a:r>
            <a:r>
              <a:rPr sz="2800" i="1" lang="en-US"/>
              <a:t>o</a:t>
            </a:r>
            <a:r>
              <a:rPr sz="2800" i="1" lang="en-US"/>
              <a:t> </a:t>
            </a:r>
            <a:r>
              <a:rPr sz="2800" i="1" lang="en-US"/>
              <a:t>u</a:t>
            </a:r>
            <a:r>
              <a:rPr sz="2800" i="1" lang="en-US"/>
              <a:t>n</a:t>
            </a:r>
            <a:r>
              <a:rPr sz="2800" i="1" lang="en-US"/>
              <a:t>o</a:t>
            </a:r>
            <a:endParaRPr sz="2800" i="1" lang="en-US"/>
          </a:p>
          <a:p>
            <a:pPr algn="l" indent="-342900" marL="342900">
              <a:buFont typeface="Wingdings" charset="2"/>
              <a:buChar char="l"/>
            </a:pPr>
            <a:r>
              <a:rPr sz="2800" i="1" lang="en-US"/>
              <a:t>R</a:t>
            </a:r>
            <a:r>
              <a:rPr sz="2800" i="1" lang="en-US"/>
              <a:t>a</a:t>
            </a:r>
            <a:r>
              <a:rPr sz="2800" i="1" lang="en-US"/>
              <a:t>s</a:t>
            </a:r>
            <a:r>
              <a:rPr sz="2800" i="1" lang="en-US"/>
              <a:t>pberry</a:t>
            </a:r>
            <a:r>
              <a:rPr sz="2800" i="1" lang="en-US"/>
              <a:t> </a:t>
            </a:r>
            <a:r>
              <a:rPr sz="2800" i="1" lang="en-US"/>
              <a:t>p</a:t>
            </a:r>
            <a:r>
              <a:rPr sz="2800" i="1" lang="en-US"/>
              <a:t>i</a:t>
            </a:r>
            <a:endParaRPr sz="2800" i="1" lang="en-US"/>
          </a:p>
          <a:p>
            <a:pPr algn="l" indent="-342900" marL="342900">
              <a:buFont typeface="Wingdings" charset="2"/>
              <a:buChar char="l"/>
            </a:pPr>
            <a:r>
              <a:rPr sz="2800" i="1" lang="en-US"/>
              <a:t>Wi-Fi</a:t>
            </a:r>
            <a:r>
              <a:rPr sz="2800" i="1" lang="en-US"/>
              <a:t> </a:t>
            </a:r>
            <a:r>
              <a:rPr sz="2800" i="1" lang="en-US"/>
              <a:t>module</a:t>
            </a:r>
            <a:endParaRPr sz="2800" i="1" lang="en-US"/>
          </a:p>
          <a:p>
            <a:pPr algn="l" indent="-342900" marL="342900">
              <a:buFont typeface="Wingdings" charset="2"/>
              <a:buChar char="l"/>
            </a:pPr>
            <a:r>
              <a:rPr sz="2800" i="1" lang="en-US"/>
              <a:t>M</a:t>
            </a:r>
            <a:r>
              <a:rPr sz="2800" i="1" lang="en-US"/>
              <a:t>a</a:t>
            </a:r>
            <a:r>
              <a:rPr sz="2800" i="1" lang="en-US"/>
              <a:t>n</a:t>
            </a:r>
            <a:r>
              <a:rPr sz="2800" i="1" lang="en-US"/>
              <a:t>u</a:t>
            </a:r>
            <a:r>
              <a:rPr sz="2800" i="1" lang="en-US"/>
              <a:t>a</a:t>
            </a:r>
            <a:r>
              <a:rPr sz="2800" i="1" lang="en-US"/>
              <a:t>l</a:t>
            </a:r>
            <a:r>
              <a:rPr sz="2800" i="1" lang="en-US"/>
              <a:t> </a:t>
            </a:r>
            <a:r>
              <a:rPr sz="2800" i="1" lang="en-US"/>
              <a:t>swi</a:t>
            </a:r>
            <a:r>
              <a:rPr sz="2800" i="1" lang="en-US"/>
              <a:t>t</a:t>
            </a:r>
            <a:r>
              <a:rPr sz="2800" i="1" lang="en-US"/>
              <a:t>c</a:t>
            </a:r>
            <a:r>
              <a:rPr sz="2800" i="1" lang="en-US"/>
              <a:t>h</a:t>
            </a:r>
            <a:r>
              <a:rPr sz="2800" i="1" lang="en-US"/>
              <a:t>s</a:t>
            </a:r>
            <a:endParaRPr sz="2800" i="1" lang="en-US"/>
          </a:p>
          <a:p>
            <a:pPr algn="l" indent="-342900" marL="342900">
              <a:buFont typeface="Wingdings" charset="2"/>
              <a:buChar char="l"/>
            </a:pPr>
            <a:r>
              <a:rPr sz="2800" i="1" lang="en-US"/>
              <a:t>S</a:t>
            </a:r>
            <a:r>
              <a:rPr sz="2800" i="1" lang="en-US"/>
              <a:t>e</a:t>
            </a:r>
            <a:r>
              <a:rPr sz="2800" i="1" lang="en-US"/>
              <a:t>n</a:t>
            </a:r>
            <a:r>
              <a:rPr sz="2800" i="1" lang="en-US"/>
              <a:t>s</a:t>
            </a:r>
            <a:r>
              <a:rPr sz="2800" i="1" lang="en-US"/>
              <a:t>o</a:t>
            </a:r>
            <a:r>
              <a:rPr sz="2800" i="1" lang="en-US"/>
              <a:t>r</a:t>
            </a:r>
            <a:r>
              <a:rPr sz="2800" i="1" lang="en-US"/>
              <a:t>s</a:t>
            </a:r>
            <a:endParaRPr sz="2800" i="1" lang="en-US"/>
          </a:p>
          <a:p>
            <a:pPr algn="l" indent="0" marL="0">
              <a:buNone/>
            </a:pPr>
            <a:r>
              <a:rPr b="1" sz="3600" i="1" lang="en-US"/>
              <a:t>P</a:t>
            </a:r>
            <a:r>
              <a:rPr b="1" sz="3600" i="1" lang="en-US"/>
              <a:t>rogramming</a:t>
            </a:r>
            <a:r>
              <a:rPr b="1" sz="3600" i="1" lang="en-US"/>
              <a:t> language</a:t>
            </a:r>
            <a:r>
              <a:rPr b="1" sz="3600" i="1" lang="en-US"/>
              <a:t>:</a:t>
            </a:r>
            <a:r>
              <a:rPr b="1" sz="3600" i="1" lang="en-US"/>
              <a:t> </a:t>
            </a:r>
            <a:r>
              <a:rPr sz="2800" i="1" lang="en-US"/>
              <a:t> </a:t>
            </a:r>
            <a:r>
              <a:rPr sz="2800" i="1" lang="en-US"/>
              <a:t> </a:t>
            </a:r>
            <a:r>
              <a:rPr sz="2800" i="1" lang="en-US"/>
              <a:t>A</a:t>
            </a:r>
            <a:r>
              <a:rPr sz="2800" i="1" lang="en-US"/>
              <a:t>r</a:t>
            </a:r>
            <a:r>
              <a:rPr sz="2800" i="1" lang="en-US"/>
              <a:t>d</a:t>
            </a:r>
            <a:r>
              <a:rPr sz="2800" i="1" lang="en-US"/>
              <a:t>u</a:t>
            </a:r>
            <a:r>
              <a:rPr sz="2800" i="1" lang="en-US"/>
              <a:t>i</a:t>
            </a:r>
            <a:r>
              <a:rPr sz="2800" i="1" lang="en-US"/>
              <a:t>n</a:t>
            </a:r>
            <a:r>
              <a:rPr sz="2800" i="1" lang="en-US"/>
              <a:t>o</a:t>
            </a:r>
            <a:r>
              <a:rPr sz="2800" i="1" lang="en-US"/>
              <a:t> </a:t>
            </a:r>
            <a:r>
              <a:rPr sz="2800" i="1" lang="en-US"/>
              <a:t>p</a:t>
            </a:r>
            <a:r>
              <a:rPr sz="2800" i="1" lang="en-US"/>
              <a:t>r</a:t>
            </a:r>
            <a:r>
              <a:rPr sz="2800" i="1" lang="en-US"/>
              <a:t>o</a:t>
            </a:r>
            <a:r>
              <a:rPr sz="2800" i="1" lang="en-US"/>
              <a:t>g</a:t>
            </a:r>
            <a:r>
              <a:rPr sz="2800" i="1" lang="en-US"/>
              <a:t>r</a:t>
            </a:r>
            <a:r>
              <a:rPr sz="2800" i="1" lang="en-US"/>
              <a:t>a</a:t>
            </a:r>
            <a:r>
              <a:rPr sz="2800" i="1" lang="en-US"/>
              <a:t>m</a:t>
            </a:r>
            <a:r>
              <a:rPr sz="2800" i="1" lang="en-US"/>
              <a:t>m</a:t>
            </a:r>
            <a:r>
              <a:rPr sz="2800" i="1" lang="en-US"/>
              <a:t>i</a:t>
            </a:r>
            <a:r>
              <a:rPr sz="2800" i="1" lang="en-US"/>
              <a:t>ng</a:t>
            </a:r>
            <a:r>
              <a:rPr sz="2800" i="1" lang="en-US"/>
              <a:t> </a:t>
            </a:r>
            <a:r>
              <a:rPr sz="2800" i="1" lang="en-US"/>
              <a:t>(</a:t>
            </a:r>
            <a:r>
              <a:rPr sz="2800" i="1" lang="en-US"/>
              <a:t>C</a:t>
            </a:r>
            <a:r>
              <a:rPr sz="2800" i="1" lang="en-US"/>
              <a:t>+</a:t>
            </a:r>
            <a:r>
              <a:rPr sz="2800" i="1" lang="en-US"/>
              <a:t>+</a:t>
            </a:r>
            <a:r>
              <a:rPr sz="2800" i="1" lang="en-US"/>
              <a:t>)</a:t>
            </a:r>
            <a:r>
              <a:rPr sz="2800" i="1" lang="en-US"/>
              <a:t>.</a:t>
            </a:r>
            <a:r>
              <a:rPr sz="2800" i="1" lang="en-US"/>
              <a:t> </a:t>
            </a:r>
            <a:endParaRPr sz="2800" i="1" lang="en-US"/>
          </a:p>
          <a:p>
            <a:pPr algn="l" indent="0" marL="0">
              <a:buNone/>
            </a:pPr>
            <a:endParaRPr sz="2800" i="1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ASUS_X00GD</dc:creator>
  <dcterms:created xsi:type="dcterms:W3CDTF">2015-05-10T13:30:45Z</dcterms:created>
  <dcterms:modified xsi:type="dcterms:W3CDTF">2018-12-04T08:16:50Z</dcterms:modified>
</cp:coreProperties>
</file>