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098" y="-5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8EFB235-6718-44AA-8C94-D973371DF443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8EFB235-6718-44AA-8C94-D973371DF443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companies datasets join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NAAN MUDHALVAN DATASCIENCE FUDAMANETAL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BALACHANDAR.N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YR MECH DEPT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 smtClean="0"/>
              <a:t>It proved that and we have classified how the </a:t>
            </a:r>
            <a:r>
              <a:rPr lang="en-US" dirty="0" smtClean="0"/>
              <a:t>determination of companies join dataset </a:t>
            </a:r>
            <a:r>
              <a:rPr lang="en-US" dirty="0" smtClean="0"/>
              <a:t>was </a:t>
            </a:r>
            <a:r>
              <a:rPr lang="en-US" dirty="0" smtClean="0"/>
              <a:t>done and analyze fully by </a:t>
            </a:r>
            <a:r>
              <a:rPr lang="en-US" dirty="0" err="1" smtClean="0"/>
              <a:t>visualstudio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http://www.kaggle.com/datasets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http://pandas.pydata.org/pandas-docs/stable/user guide/ index.html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http://seaborn.pydata.org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 smtClean="0"/>
              <a:t>Thank you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 smtClean="0"/>
              <a:t>Our goal is to complete the task below based off the article and see if you reach a similar </a:t>
            </a:r>
            <a:r>
              <a:rPr lang="en-US" dirty="0" smtClean="0"/>
              <a:t>conclusion. Determination of companies dataset join.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 smtClean="0"/>
              <a:t>By Utilizing the pandas and visualization skills to </a:t>
            </a:r>
            <a:r>
              <a:rPr lang="en-US" dirty="0" smtClean="0"/>
              <a:t>determine the companies join dataset by </a:t>
            </a:r>
            <a:r>
              <a:rPr lang="en-US" dirty="0" smtClean="0"/>
              <a:t>visual studio.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given </a:t>
            </a:r>
            <a:r>
              <a:rPr lang="en-US" dirty="0" smtClean="0"/>
              <a:t>data </a:t>
            </a:r>
            <a:r>
              <a:rPr lang="en-US" dirty="0" smtClean="0"/>
              <a:t>will be separated and explored by the given </a:t>
            </a:r>
            <a:r>
              <a:rPr lang="en-US" dirty="0" err="1" smtClean="0"/>
              <a:t>csv</a:t>
            </a:r>
            <a:r>
              <a:rPr lang="en-US" dirty="0" smtClean="0"/>
              <a:t>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 smtClean="0"/>
              <a:t>Building the proposed solution would involve a combination of data processing, pyth0n programming and visualization skills</a:t>
            </a:r>
            <a:r>
              <a:rPr lang="en-US" sz="2400" dirty="0" smtClean="0"/>
              <a:t>.</a:t>
            </a:r>
          </a:p>
          <a:p>
            <a:r>
              <a:rPr lang="en-US" sz="2000" b="1" dirty="0" smtClean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- An </a:t>
            </a:r>
            <a:r>
              <a:rPr lang="en-US" sz="1800" dirty="0" smtClean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 smtClean="0">
                <a:solidFill>
                  <a:schemeClr val="tx1"/>
                </a:solidFill>
              </a:rPr>
              <a:t>windows,linux,macOS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Library Requirements:</a:t>
            </a:r>
          </a:p>
          <a:p>
            <a:r>
              <a:rPr lang="en-US" sz="2000" dirty="0" smtClean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Pandas : </a:t>
            </a:r>
            <a:r>
              <a:rPr lang="en-US" sz="1800" dirty="0" smtClean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Numpy</a:t>
            </a:r>
            <a:r>
              <a:rPr lang="en-US" sz="1800" b="1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chemeClr val="tx1"/>
                </a:solidFill>
              </a:rPr>
              <a:t>For numerical operations on data.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Matplotlib</a:t>
            </a:r>
            <a:r>
              <a:rPr lang="en-US" sz="1800" b="1" dirty="0" smtClean="0">
                <a:solidFill>
                  <a:schemeClr val="tx1"/>
                </a:solidFill>
              </a:rPr>
              <a:t> and </a:t>
            </a:r>
            <a:r>
              <a:rPr lang="en-US" sz="1800" b="1" dirty="0" err="1" smtClean="0">
                <a:solidFill>
                  <a:schemeClr val="tx1"/>
                </a:solidFill>
              </a:rPr>
              <a:t>seaborn</a:t>
            </a:r>
            <a:r>
              <a:rPr lang="en-US" sz="1800" dirty="0" smtClean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Plotly</a:t>
            </a:r>
            <a:r>
              <a:rPr lang="en-US" sz="1800" b="1" dirty="0" smtClean="0">
                <a:solidFill>
                  <a:schemeClr val="tx1"/>
                </a:solidFill>
              </a:rPr>
              <a:t> or </a:t>
            </a:r>
            <a:r>
              <a:rPr lang="en-US" sz="1800" b="1" dirty="0" err="1" smtClean="0">
                <a:solidFill>
                  <a:schemeClr val="tx1"/>
                </a:solidFill>
              </a:rPr>
              <a:t>Bokeh</a:t>
            </a:r>
            <a:r>
              <a:rPr lang="en-US" sz="1800" dirty="0" smtClean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 smtClean="0"/>
              <a:t>Algorithm selection</a:t>
            </a:r>
          </a:p>
          <a:p>
            <a:pPr>
              <a:buNone/>
            </a:pPr>
            <a:r>
              <a:rPr lang="en-US" sz="2000" b="1" dirty="0" smtClean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Explore the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 smtClean="0"/>
              <a:t>Problem formulation:</a:t>
            </a:r>
          </a:p>
          <a:p>
            <a:r>
              <a:rPr lang="en-US" sz="1800" dirty="0" smtClean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 smtClean="0"/>
              <a:t>Algorithm selection:</a:t>
            </a:r>
          </a:p>
          <a:p>
            <a:r>
              <a:rPr lang="en-US" sz="1800" dirty="0" smtClean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 smtClean="0"/>
              <a:t>Data input:</a:t>
            </a:r>
          </a:p>
          <a:p>
            <a:pPr>
              <a:buNone/>
            </a:pPr>
            <a:r>
              <a:rPr lang="en-US" sz="2000" b="1" dirty="0" smtClean="0"/>
              <a:t>Data collection: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 smtClean="0">
                <a:solidFill>
                  <a:schemeClr val="tx1"/>
                </a:solidFill>
              </a:rPr>
              <a:t>requests,and</a:t>
            </a:r>
            <a:r>
              <a:rPr lang="en-US" sz="1800" dirty="0" smtClean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 smtClean="0"/>
              <a:t>D</a:t>
            </a:r>
            <a:r>
              <a:rPr lang="en-US" sz="2000" b="1" dirty="0" smtClean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 smtClean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 smtClean="0"/>
              <a:t>Feature Engineering: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 smtClean="0"/>
              <a:t>Extract meaningful information from date variables, such as day-of-week or month.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Training process:</a:t>
            </a:r>
          </a:p>
          <a:p>
            <a:pPr>
              <a:buNone/>
            </a:pPr>
            <a:r>
              <a:rPr lang="en-US" sz="2000" b="1" dirty="0" smtClean="0"/>
              <a:t>Data splitting:</a:t>
            </a:r>
          </a:p>
          <a:p>
            <a:r>
              <a:rPr lang="en-US" sz="1800" dirty="0" smtClean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 smtClean="0"/>
              <a:t>Feature scaling:</a:t>
            </a:r>
          </a:p>
          <a:p>
            <a:r>
              <a:rPr lang="en-US" sz="1800" dirty="0" smtClean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 smtClean="0"/>
              <a:t>Modeling training:</a:t>
            </a:r>
          </a:p>
          <a:p>
            <a:r>
              <a:rPr lang="en-US" sz="1800" dirty="0" smtClean="0"/>
              <a:t>Use the selected algorithm to train the model on the all sites scores dataset.</a:t>
            </a:r>
          </a:p>
          <a:p>
            <a:r>
              <a:rPr lang="en-US" sz="1800" dirty="0" smtClean="0"/>
              <a:t>Adjust </a:t>
            </a:r>
            <a:r>
              <a:rPr lang="en-US" sz="1800" dirty="0" err="1" smtClean="0"/>
              <a:t>hyperparameters</a:t>
            </a:r>
            <a:r>
              <a:rPr lang="en-US" sz="1800" dirty="0" smtClean="0"/>
              <a:t> to optimize model performance.</a:t>
            </a:r>
          </a:p>
          <a:p>
            <a:pPr>
              <a:buNone/>
            </a:pPr>
            <a:r>
              <a:rPr lang="en-US" sz="2000" b="1" dirty="0" smtClean="0"/>
              <a:t>Model evaluation:</a:t>
            </a:r>
          </a:p>
          <a:p>
            <a:r>
              <a:rPr lang="en-US" sz="1800" dirty="0" smtClean="0"/>
              <a:t>Evaluate the model on the dataset using appropriate metrics(e.g., Mean Squared Error for </a:t>
            </a:r>
            <a:r>
              <a:rPr lang="en-US" sz="1800" dirty="0" err="1" smtClean="0"/>
              <a:t>regression,accuracy,precision</a:t>
            </a:r>
            <a:r>
              <a:rPr lang="en-US" sz="1800" dirty="0" smtClean="0"/>
              <a:t>, recall for classification).</a:t>
            </a:r>
          </a:p>
          <a:p>
            <a:r>
              <a:rPr lang="en-US" sz="1800" dirty="0" smtClean="0"/>
              <a:t>Fine-tune the model if necessary.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 descr="Screenshot 2024-05-05 1625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3810000" cy="1947889"/>
          </a:xfrm>
          <a:prstGeom prst="rect">
            <a:avLst/>
          </a:prstGeom>
        </p:spPr>
      </p:pic>
      <p:pic>
        <p:nvPicPr>
          <p:cNvPr id="9" name="Picture 8" descr="Screenshot 2024-05-05 1625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038600"/>
            <a:ext cx="3581400" cy="1790700"/>
          </a:xfrm>
          <a:prstGeom prst="rect">
            <a:avLst/>
          </a:prstGeom>
        </p:spPr>
      </p:pic>
      <p:pic>
        <p:nvPicPr>
          <p:cNvPr id="10" name="Picture 9" descr="Screenshot 2024-05-05 16255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749326"/>
            <a:ext cx="3886200" cy="202660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343</TotalTime>
  <Words>509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AADHI ESHWAR.K</cp:lastModifiedBy>
  <cp:revision>34</cp:revision>
  <dcterms:created xsi:type="dcterms:W3CDTF">2024-04-02T14:26:54Z</dcterms:created>
  <dcterms:modified xsi:type="dcterms:W3CDTF">2024-05-05T11:03:49Z</dcterms:modified>
</cp:coreProperties>
</file>