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Ex1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2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sldIdLst>
    <p:sldId id="256" r:id="rId3"/>
    <p:sldId id="257" r:id="rId4"/>
    <p:sldId id="259" r:id="rId5"/>
    <p:sldId id="262" r:id="rId6"/>
    <p:sldId id="263" r:id="rId7"/>
    <p:sldId id="264" r:id="rId8"/>
    <p:sldId id="265" r:id="rId9"/>
    <p:sldId id="267" r:id="rId10"/>
    <p:sldId id="266" r:id="rId11"/>
    <p:sldId id="276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chandar.g.lv\Downloads\Excel%20Final%20Assessment%20Data%20File%201%20-%20Youtube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chandar.g.lv\Downloads\Excel%20Final%20Assessment%20Data%20File%201%20-%20Youtube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chandar.g.lv\Downloads\Excel%20Final%20Assessment%20Data%20File%201%20-%20Youtube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chandar.g.lv\Downloads\Excel%20Final%20Assessment%20Data%20File%201%20-%20Youtube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chandar.g.lv\Downloads\Excel%20Final%20Assessment%20Data%20File%201%20-%20Youtube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chandar.g.lv\Downloads\Excel%20Final%20Assessment%20Data%20File%201%20-%20Youtube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chandar.g.lv\Downloads\Excel%20Final%20Assessment%20Data%20File%201%20-%20Youtube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chandar.g.lv\Downloads\Excel%20Final%20Assessment%20Data%20File%201%20-%20Youtube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chandar.g.lv\Downloads\Excel%20Final%20Assessment%20Data%20File%201%20-%20Youtube%20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balachandar.g.lv\Downloads\Excel%20Final%20Assessment%20Data%20File%201%20-%20Youtube%20da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C:\Users\balachandar.g.lv\Downloads\Excel%20Final%20Assessment%20Data%20File%201%20-%20Youtub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data.xlsx]Q3!PivotTable1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'Q3'!$B$3</c:f>
              <c:strCache>
                <c:ptCount val="1"/>
                <c:pt idx="0">
                  <c:v>Sum of likes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'Q3'!$A$4:$A$21</c:f>
              <c:strCache>
                <c:ptCount val="17"/>
                <c:pt idx="0">
                  <c:v>Movies</c:v>
                </c:pt>
                <c:pt idx="1">
                  <c:v>Gaming</c:v>
                </c:pt>
                <c:pt idx="2">
                  <c:v>Pets &amp; Animals</c:v>
                </c:pt>
                <c:pt idx="3">
                  <c:v>Music</c:v>
                </c:pt>
                <c:pt idx="4">
                  <c:v>Film &amp; Animation</c:v>
                </c:pt>
                <c:pt idx="5">
                  <c:v>Sports</c:v>
                </c:pt>
                <c:pt idx="6">
                  <c:v>Howto &amp; Style</c:v>
                </c:pt>
                <c:pt idx="7">
                  <c:v>Comedy</c:v>
                </c:pt>
                <c:pt idx="8">
                  <c:v>Science &amp; Technology</c:v>
                </c:pt>
                <c:pt idx="9">
                  <c:v>Shows</c:v>
                </c:pt>
                <c:pt idx="10">
                  <c:v>Entertainment</c:v>
                </c:pt>
                <c:pt idx="11">
                  <c:v>People &amp; Blogs</c:v>
                </c:pt>
                <c:pt idx="12">
                  <c:v>Autos &amp; Vehicles</c:v>
                </c:pt>
                <c:pt idx="13">
                  <c:v>News &amp; Politics</c:v>
                </c:pt>
                <c:pt idx="14">
                  <c:v>Travel &amp; Events</c:v>
                </c:pt>
                <c:pt idx="15">
                  <c:v>Education</c:v>
                </c:pt>
                <c:pt idx="16">
                  <c:v>Religious</c:v>
                </c:pt>
              </c:strCache>
            </c:strRef>
          </c:cat>
          <c:val>
            <c:numRef>
              <c:f>'Q3'!$B$4:$B$21</c:f>
              <c:numCache>
                <c:formatCode>General</c:formatCode>
                <c:ptCount val="17"/>
                <c:pt idx="0">
                  <c:v>80026</c:v>
                </c:pt>
                <c:pt idx="1">
                  <c:v>1988458</c:v>
                </c:pt>
                <c:pt idx="2">
                  <c:v>186307</c:v>
                </c:pt>
                <c:pt idx="3">
                  <c:v>54100112</c:v>
                </c:pt>
                <c:pt idx="4">
                  <c:v>14308758</c:v>
                </c:pt>
                <c:pt idx="5">
                  <c:v>9389714</c:v>
                </c:pt>
                <c:pt idx="6">
                  <c:v>4322796</c:v>
                </c:pt>
                <c:pt idx="7">
                  <c:v>38804398</c:v>
                </c:pt>
                <c:pt idx="8">
                  <c:v>9566636</c:v>
                </c:pt>
                <c:pt idx="9">
                  <c:v>427347</c:v>
                </c:pt>
                <c:pt idx="10">
                  <c:v>83836195</c:v>
                </c:pt>
                <c:pt idx="11">
                  <c:v>8841134</c:v>
                </c:pt>
                <c:pt idx="12">
                  <c:v>189163</c:v>
                </c:pt>
                <c:pt idx="13">
                  <c:v>5762909</c:v>
                </c:pt>
                <c:pt idx="14">
                  <c:v>13048</c:v>
                </c:pt>
                <c:pt idx="15">
                  <c:v>3529171</c:v>
                </c:pt>
                <c:pt idx="16">
                  <c:v>127654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0A-48AF-939D-01D3A52703C4}"/>
            </c:ext>
          </c:extLst>
        </c:ser>
        <c:ser>
          <c:idx val="1"/>
          <c:order val="1"/>
          <c:tx>
            <c:strRef>
              <c:f>'Q3'!$C$3</c:f>
              <c:strCache>
                <c:ptCount val="1"/>
                <c:pt idx="0">
                  <c:v>Sum of comment_count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'Q3'!$A$4:$A$21</c:f>
              <c:strCache>
                <c:ptCount val="17"/>
                <c:pt idx="0">
                  <c:v>Movies</c:v>
                </c:pt>
                <c:pt idx="1">
                  <c:v>Gaming</c:v>
                </c:pt>
                <c:pt idx="2">
                  <c:v>Pets &amp; Animals</c:v>
                </c:pt>
                <c:pt idx="3">
                  <c:v>Music</c:v>
                </c:pt>
                <c:pt idx="4">
                  <c:v>Film &amp; Animation</c:v>
                </c:pt>
                <c:pt idx="5">
                  <c:v>Sports</c:v>
                </c:pt>
                <c:pt idx="6">
                  <c:v>Howto &amp; Style</c:v>
                </c:pt>
                <c:pt idx="7">
                  <c:v>Comedy</c:v>
                </c:pt>
                <c:pt idx="8">
                  <c:v>Science &amp; Technology</c:v>
                </c:pt>
                <c:pt idx="9">
                  <c:v>Shows</c:v>
                </c:pt>
                <c:pt idx="10">
                  <c:v>Entertainment</c:v>
                </c:pt>
                <c:pt idx="11">
                  <c:v>People &amp; Blogs</c:v>
                </c:pt>
                <c:pt idx="12">
                  <c:v>Autos &amp; Vehicles</c:v>
                </c:pt>
                <c:pt idx="13">
                  <c:v>News &amp; Politics</c:v>
                </c:pt>
                <c:pt idx="14">
                  <c:v>Travel &amp; Events</c:v>
                </c:pt>
                <c:pt idx="15">
                  <c:v>Education</c:v>
                </c:pt>
                <c:pt idx="16">
                  <c:v>Religious</c:v>
                </c:pt>
              </c:strCache>
            </c:strRef>
          </c:cat>
          <c:val>
            <c:numRef>
              <c:f>'Q3'!$C$4:$C$21</c:f>
              <c:numCache>
                <c:formatCode>General</c:formatCode>
                <c:ptCount val="17"/>
                <c:pt idx="0">
                  <c:v>4617</c:v>
                </c:pt>
                <c:pt idx="1">
                  <c:v>178580</c:v>
                </c:pt>
                <c:pt idx="2">
                  <c:v>21384</c:v>
                </c:pt>
                <c:pt idx="3">
                  <c:v>3450605</c:v>
                </c:pt>
                <c:pt idx="4">
                  <c:v>1196090</c:v>
                </c:pt>
                <c:pt idx="5">
                  <c:v>786327</c:v>
                </c:pt>
                <c:pt idx="6">
                  <c:v>411823</c:v>
                </c:pt>
                <c:pt idx="7">
                  <c:v>3117473</c:v>
                </c:pt>
                <c:pt idx="8">
                  <c:v>3381982</c:v>
                </c:pt>
                <c:pt idx="9">
                  <c:v>64106</c:v>
                </c:pt>
                <c:pt idx="10">
                  <c:v>8969633</c:v>
                </c:pt>
                <c:pt idx="11">
                  <c:v>1032463</c:v>
                </c:pt>
                <c:pt idx="12">
                  <c:v>26945</c:v>
                </c:pt>
                <c:pt idx="13">
                  <c:v>1056430</c:v>
                </c:pt>
                <c:pt idx="14">
                  <c:v>2236</c:v>
                </c:pt>
                <c:pt idx="15">
                  <c:v>455965</c:v>
                </c:pt>
                <c:pt idx="16">
                  <c:v>7014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0A-48AF-939D-01D3A52703C4}"/>
            </c:ext>
          </c:extLst>
        </c:ser>
        <c:ser>
          <c:idx val="2"/>
          <c:order val="2"/>
          <c:tx>
            <c:strRef>
              <c:f>'Q3'!$D$3</c:f>
              <c:strCache>
                <c:ptCount val="1"/>
                <c:pt idx="0">
                  <c:v>Average of views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'Q3'!$A$4:$A$21</c:f>
              <c:strCache>
                <c:ptCount val="17"/>
                <c:pt idx="0">
                  <c:v>Movies</c:v>
                </c:pt>
                <c:pt idx="1">
                  <c:v>Gaming</c:v>
                </c:pt>
                <c:pt idx="2">
                  <c:v>Pets &amp; Animals</c:v>
                </c:pt>
                <c:pt idx="3">
                  <c:v>Music</c:v>
                </c:pt>
                <c:pt idx="4">
                  <c:v>Film &amp; Animation</c:v>
                </c:pt>
                <c:pt idx="5">
                  <c:v>Sports</c:v>
                </c:pt>
                <c:pt idx="6">
                  <c:v>Howto &amp; Style</c:v>
                </c:pt>
                <c:pt idx="7">
                  <c:v>Comedy</c:v>
                </c:pt>
                <c:pt idx="8">
                  <c:v>Science &amp; Technology</c:v>
                </c:pt>
                <c:pt idx="9">
                  <c:v>Shows</c:v>
                </c:pt>
                <c:pt idx="10">
                  <c:v>Entertainment</c:v>
                </c:pt>
                <c:pt idx="11">
                  <c:v>People &amp; Blogs</c:v>
                </c:pt>
                <c:pt idx="12">
                  <c:v>Autos &amp; Vehicles</c:v>
                </c:pt>
                <c:pt idx="13">
                  <c:v>News &amp; Politics</c:v>
                </c:pt>
                <c:pt idx="14">
                  <c:v>Travel &amp; Events</c:v>
                </c:pt>
                <c:pt idx="15">
                  <c:v>Education</c:v>
                </c:pt>
                <c:pt idx="16">
                  <c:v>Religious</c:v>
                </c:pt>
              </c:strCache>
            </c:strRef>
          </c:cat>
          <c:val>
            <c:numRef>
              <c:f>'Q3'!$D$4:$D$21</c:f>
              <c:numCache>
                <c:formatCode>0.00,,"M"</c:formatCode>
                <c:ptCount val="17"/>
                <c:pt idx="0">
                  <c:v>3862190</c:v>
                </c:pt>
                <c:pt idx="1">
                  <c:v>3436401.95</c:v>
                </c:pt>
                <c:pt idx="2">
                  <c:v>2490776</c:v>
                </c:pt>
                <c:pt idx="3">
                  <c:v>2017880.6240725473</c:v>
                </c:pt>
                <c:pt idx="4">
                  <c:v>1800523.9713193118</c:v>
                </c:pt>
                <c:pt idx="5">
                  <c:v>1379353.4063400577</c:v>
                </c:pt>
                <c:pt idx="6">
                  <c:v>826816.93305439327</c:v>
                </c:pt>
                <c:pt idx="7">
                  <c:v>717054.79353680427</c:v>
                </c:pt>
                <c:pt idx="8">
                  <c:v>664622.34666666668</c:v>
                </c:pt>
                <c:pt idx="9">
                  <c:v>649225.5371900826</c:v>
                </c:pt>
                <c:pt idx="10">
                  <c:v>574766.27666622493</c:v>
                </c:pt>
                <c:pt idx="11">
                  <c:v>450423.36282467534</c:v>
                </c:pt>
                <c:pt idx="12">
                  <c:v>333265.3823529412</c:v>
                </c:pt>
                <c:pt idx="13">
                  <c:v>297358.61996007984</c:v>
                </c:pt>
                <c:pt idx="14">
                  <c:v>192907.75</c:v>
                </c:pt>
                <c:pt idx="15">
                  <c:v>92618.264742785439</c:v>
                </c:pt>
                <c:pt idx="16">
                  <c:v>56945.043478260872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0A-48AF-939D-01D3A52703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1039408"/>
        <c:axId val="1547596400"/>
      </c:lineChart>
      <c:catAx>
        <c:axId val="155103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596400"/>
        <c:crosses val="autoZero"/>
        <c:auto val="1"/>
        <c:lblAlgn val="ctr"/>
        <c:lblOffset val="100"/>
        <c:noMultiLvlLbl val="0"/>
      </c:catAx>
      <c:valAx>
        <c:axId val="154759640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03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data.xlsx]Q7(1)!PivotTable5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Views</a:t>
            </a:r>
            <a:r>
              <a:rPr lang="en-US" baseline="0"/>
              <a:t> of Channel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'Q7(1)'!$B$3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'Q7(1)'!$A$4:$A$1424</c:f>
              <c:strCache>
                <c:ptCount val="1420"/>
                <c:pt idx="0">
                  <c:v>#Mind Warehouse</c:v>
                </c:pt>
                <c:pt idx="1">
                  <c:v>1 Kg Biriyani</c:v>
                </c:pt>
                <c:pt idx="2">
                  <c:v>1 Minutes news</c:v>
                </c:pt>
                <c:pt idx="3">
                  <c:v>10 DEGREE INDIAN FACTS</c:v>
                </c:pt>
                <c:pt idx="4">
                  <c:v>10TVNewsChannel</c:v>
                </c:pt>
                <c:pt idx="5">
                  <c:v>2 Minute News Today</c:v>
                </c:pt>
                <c:pt idx="6">
                  <c:v>2 Minutes News</c:v>
                </c:pt>
                <c:pt idx="7">
                  <c:v>20th Century Fox</c:v>
                </c:pt>
                <c:pt idx="8">
                  <c:v>24 ghanta</c:v>
                </c:pt>
                <c:pt idx="9">
                  <c:v>24 Tamil Health &amp; Beauty</c:v>
                </c:pt>
                <c:pt idx="10">
                  <c:v>2Day 2Morrow</c:v>
                </c:pt>
                <c:pt idx="11">
                  <c:v>2DayCinema</c:v>
                </c:pt>
                <c:pt idx="12">
                  <c:v>3TV BANJARAA</c:v>
                </c:pt>
                <c:pt idx="13">
                  <c:v>4G Entertainments</c:v>
                </c:pt>
                <c:pt idx="14">
                  <c:v>5AABTODAY CHANNEL</c:v>
                </c:pt>
                <c:pt idx="15">
                  <c:v>5-Minute Crafts</c:v>
                </c:pt>
                <c:pt idx="16">
                  <c:v>5nMedia</c:v>
                </c:pt>
                <c:pt idx="17">
                  <c:v>5ocial</c:v>
                </c:pt>
                <c:pt idx="18">
                  <c:v>6TV Telangana</c:v>
                </c:pt>
                <c:pt idx="19">
                  <c:v>7070 sports</c:v>
                </c:pt>
                <c:pt idx="20">
                  <c:v>70MM Telugu Movie</c:v>
                </c:pt>
                <c:pt idx="21">
                  <c:v>99TV Telugu</c:v>
                </c:pt>
                <c:pt idx="22">
                  <c:v>9Roses Media</c:v>
                </c:pt>
                <c:pt idx="23">
                  <c:v>A to Z cricket,political &amp; cinema</c:v>
                </c:pt>
                <c:pt idx="24">
                  <c:v>a2z Media</c:v>
                </c:pt>
                <c:pt idx="25">
                  <c:v>Aabasam News</c:v>
                </c:pt>
                <c:pt idx="26">
                  <c:v>Aaichya Gavat</c:v>
                </c:pt>
                <c:pt idx="27">
                  <c:v>Aaj Tak</c:v>
                </c:pt>
                <c:pt idx="28">
                  <c:v>Aanmegam</c:v>
                </c:pt>
                <c:pt idx="29">
                  <c:v>Aap Ka Video</c:v>
                </c:pt>
                <c:pt idx="30">
                  <c:v>Aashqeen</c:v>
                </c:pt>
                <c:pt idx="31">
                  <c:v>Aatpat Production</c:v>
                </c:pt>
                <c:pt idx="32">
                  <c:v>ABC Malayalam</c:v>
                </c:pt>
                <c:pt idx="33">
                  <c:v>ABC Television Network</c:v>
                </c:pt>
                <c:pt idx="34">
                  <c:v>Abhijith Vlogger</c:v>
                </c:pt>
                <c:pt idx="35">
                  <c:v>Abhinay Maths</c:v>
                </c:pt>
                <c:pt idx="36">
                  <c:v>Abhishek Pictures</c:v>
                </c:pt>
                <c:pt idx="37">
                  <c:v>Abijit Ganguly</c:v>
                </c:pt>
                <c:pt idx="38">
                  <c:v>Abish Mathew</c:v>
                </c:pt>
                <c:pt idx="39">
                  <c:v>ABN Telugu</c:v>
                </c:pt>
                <c:pt idx="40">
                  <c:v>ABP ANANDA</c:v>
                </c:pt>
                <c:pt idx="41">
                  <c:v>ABP Asmita</c:v>
                </c:pt>
                <c:pt idx="42">
                  <c:v>ABP Majha</c:v>
                </c:pt>
                <c:pt idx="43">
                  <c:v>ABP NEWS</c:v>
                </c:pt>
                <c:pt idx="44">
                  <c:v>ABP NEWS HINDI</c:v>
                </c:pt>
                <c:pt idx="45">
                  <c:v>ABP Sanjha</c:v>
                </c:pt>
                <c:pt idx="46">
                  <c:v>ActorVarunPruthi</c:v>
                </c:pt>
                <c:pt idx="47">
                  <c:v>Adda247 :Official Channel of BankersAdda &amp; SSCAdda</c:v>
                </c:pt>
                <c:pt idx="48">
                  <c:v>Aditya Music</c:v>
                </c:pt>
                <c:pt idx="49">
                  <c:v>AD-WISE MEDIA ACTION MOVIEPLEX</c:v>
                </c:pt>
                <c:pt idx="50">
                  <c:v>Adya Media</c:v>
                </c:pt>
                <c:pt idx="51">
                  <c:v>AggBani News</c:v>
                </c:pt>
                <c:pt idx="52">
                  <c:v>agn</c:v>
                </c:pt>
                <c:pt idx="53">
                  <c:v>AIB Doosra</c:v>
                </c:pt>
                <c:pt idx="54">
                  <c:v>Aishwarya Majmudar</c:v>
                </c:pt>
                <c:pt idx="55">
                  <c:v>AJ Official</c:v>
                </c:pt>
                <c:pt idx="56">
                  <c:v>Ajendra Creations</c:v>
                </c:pt>
                <c:pt idx="57">
                  <c:v>AK Entertainments</c:v>
                </c:pt>
                <c:pt idx="58">
                  <c:v>AK news</c:v>
                </c:pt>
                <c:pt idx="59">
                  <c:v>Akashi Tv</c:v>
                </c:pt>
                <c:pt idx="60">
                  <c:v>Akki &amp; Ankit</c:v>
                </c:pt>
                <c:pt idx="61">
                  <c:v>All India Bakchod</c:v>
                </c:pt>
                <c:pt idx="62">
                  <c:v>ALL OK</c:v>
                </c:pt>
                <c:pt idx="63">
                  <c:v>All Updates</c:v>
                </c:pt>
                <c:pt idx="64">
                  <c:v>AllCineGallery - Tamil</c:v>
                </c:pt>
                <c:pt idx="65">
                  <c:v>Allu Arjun</c:v>
                </c:pt>
                <c:pt idx="66">
                  <c:v>Alpha Digitech</c:v>
                </c:pt>
                <c:pt idx="67">
                  <c:v>ALTBalaji</c:v>
                </c:pt>
                <c:pt idx="68">
                  <c:v>Amar Audio</c:v>
                </c:pt>
                <c:pt idx="69">
                  <c:v>Amara Muzik Odia</c:v>
                </c:pt>
                <c:pt idx="70">
                  <c:v>Amaravathi Media</c:v>
                </c:pt>
                <c:pt idx="71">
                  <c:v>America's Got Talent</c:v>
                </c:pt>
                <c:pt idx="72">
                  <c:v>Amit Bhadana</c:v>
                </c:pt>
                <c:pt idx="73">
                  <c:v>Amit Tandon</c:v>
                </c:pt>
                <c:pt idx="74">
                  <c:v>Amrita Television</c:v>
                </c:pt>
                <c:pt idx="75">
                  <c:v>Amrita TV Reality Shows</c:v>
                </c:pt>
                <c:pt idx="76">
                  <c:v>Anand Audio</c:v>
                </c:pt>
                <c:pt idx="77">
                  <c:v>Anand Audio Kannada Comedy</c:v>
                </c:pt>
                <c:pt idx="78">
                  <c:v>And TV</c:v>
                </c:pt>
                <c:pt idx="79">
                  <c:v>Angry Prash</c:v>
                </c:pt>
                <c:pt idx="80">
                  <c:v>ANI News Official</c:v>
                </c:pt>
                <c:pt idx="81">
                  <c:v>Anil Yadav Entertainment</c:v>
                </c:pt>
                <c:pt idx="82">
                  <c:v>Anirban Dasgupta</c:v>
                </c:pt>
                <c:pt idx="83">
                  <c:v>Ankur Narula Ministries</c:v>
                </c:pt>
                <c:pt idx="84">
                  <c:v>Annapurna Studios</c:v>
                </c:pt>
                <c:pt idx="85">
                  <c:v>Anokhe totke</c:v>
                </c:pt>
                <c:pt idx="86">
                  <c:v>Anton Lewise</c:v>
                </c:pt>
                <c:pt idx="87">
                  <c:v>Aone Celebrity</c:v>
                </c:pt>
                <c:pt idx="88">
                  <c:v>AP24x7</c:v>
                </c:pt>
                <c:pt idx="89">
                  <c:v>API Malayalam</c:v>
                </c:pt>
                <c:pt idx="90">
                  <c:v>APNA INDIA</c:v>
                </c:pt>
                <c:pt idx="91">
                  <c:v>Apple</c:v>
                </c:pt>
                <c:pt idx="92">
                  <c:v>Apple Hindi</c:v>
                </c:pt>
                <c:pt idx="93">
                  <c:v>Apple TV</c:v>
                </c:pt>
                <c:pt idx="94">
                  <c:v>Arabian Dreams Entertainment</c:v>
                </c:pt>
                <c:pt idx="95">
                  <c:v>ARANIndia</c:v>
                </c:pt>
                <c:pt idx="96">
                  <c:v>ArkivaShqip</c:v>
                </c:pt>
                <c:pt idx="97">
                  <c:v>Arogyam</c:v>
                </c:pt>
                <c:pt idx="98">
                  <c:v>AroMal Ar</c:v>
                </c:pt>
                <c:pt idx="99">
                  <c:v>Around Telugu</c:v>
                </c:pt>
                <c:pt idx="100">
                  <c:v>Arre</c:v>
                </c:pt>
                <c:pt idx="101">
                  <c:v>Art Attack Records</c:v>
                </c:pt>
                <c:pt idx="102">
                  <c:v>Arunachal Creations</c:v>
                </c:pt>
                <c:pt idx="103">
                  <c:v>Asha Audio</c:v>
                </c:pt>
                <c:pt idx="104">
                  <c:v>Ashan Upay { आसान उपाय }</c:v>
                </c:pt>
                <c:pt idx="105">
                  <c:v>ashish chanchlani vines</c:v>
                </c:pt>
                <c:pt idx="106">
                  <c:v>Asianet</c:v>
                </c:pt>
                <c:pt idx="107">
                  <c:v>Asianet Movies</c:v>
                </c:pt>
                <c:pt idx="108">
                  <c:v>asianetnews</c:v>
                </c:pt>
                <c:pt idx="109">
                  <c:v>Astro Shastra</c:v>
                </c:pt>
                <c:pt idx="110">
                  <c:v>Astrology aur Vastu Gyan</c:v>
                </c:pt>
                <c:pt idx="111">
                  <c:v>AstroMitram</c:v>
                </c:pt>
                <c:pt idx="112">
                  <c:v>AtoZ Gyan</c:v>
                </c:pt>
                <c:pt idx="113">
                  <c:v>Auraa Cinemas</c:v>
                </c:pt>
                <c:pt idx="114">
                  <c:v>Autocar India</c:v>
                </c:pt>
                <c:pt idx="115">
                  <c:v>AVA Creative thoughts</c:v>
                </c:pt>
                <c:pt idx="116">
                  <c:v>Avni Groups</c:v>
                </c:pt>
                <c:pt idx="117">
                  <c:v>AVRprankTV</c:v>
                </c:pt>
                <c:pt idx="118">
                  <c:v>Awanish Singh</c:v>
                </c:pt>
                <c:pt idx="119">
                  <c:v>Ayurved Samadhan</c:v>
                </c:pt>
                <c:pt idx="120">
                  <c:v>Ayurved Tips in Hindi</c:v>
                </c:pt>
                <c:pt idx="121">
                  <c:v>Baap Of Bakchod</c:v>
                </c:pt>
                <c:pt idx="122">
                  <c:v>Babbu Maan</c:v>
                </c:pt>
                <c:pt idx="123">
                  <c:v>Bansidhar Studio - Official</c:v>
                </c:pt>
                <c:pt idx="124">
                  <c:v>BapaoGiri</c:v>
                </c:pt>
                <c:pt idx="125">
                  <c:v>Batth Records</c:v>
                </c:pt>
                <c:pt idx="126">
                  <c:v>BB Ki Vines</c:v>
                </c:pt>
                <c:pt idx="127">
                  <c:v>Be YouNick</c:v>
                </c:pt>
                <c:pt idx="128">
                  <c:v>Beauty Pageants</c:v>
                </c:pt>
                <c:pt idx="129">
                  <c:v>BEAUTY VARSHA TV</c:v>
                </c:pt>
                <c:pt idx="130">
                  <c:v>BeautyExperts</c:v>
                </c:pt>
                <c:pt idx="131">
                  <c:v>BehindwoodsTV</c:v>
                </c:pt>
                <c:pt idx="132">
                  <c:v>BeingIndian</c:v>
                </c:pt>
                <c:pt idx="133">
                  <c:v>BHAKTHI SONGS | BHAKTI SONGS</c:v>
                </c:pt>
                <c:pt idx="134">
                  <c:v>Bhakthi TV</c:v>
                </c:pt>
                <c:pt idx="135">
                  <c:v>bhaktisongs</c:v>
                </c:pt>
                <c:pt idx="136">
                  <c:v>BhandarTV</c:v>
                </c:pt>
                <c:pt idx="137">
                  <c:v>Bharat Today</c:v>
                </c:pt>
                <c:pt idx="138">
                  <c:v>Bharatiya Digital Party</c:v>
                </c:pt>
                <c:pt idx="139">
                  <c:v>Bharatiya Janata Party</c:v>
                </c:pt>
                <c:pt idx="140">
                  <c:v>Bhavani HD Movies</c:v>
                </c:pt>
                <c:pt idx="141">
                  <c:v>Bhojpuri Adda</c:v>
                </c:pt>
                <c:pt idx="142">
                  <c:v>Bhojpuri Gossip</c:v>
                </c:pt>
                <c:pt idx="143">
                  <c:v>Bhojpuri Tube</c:v>
                </c:pt>
                <c:pt idx="144">
                  <c:v>Bhumi Entertainments</c:v>
                </c:pt>
                <c:pt idx="145">
                  <c:v>Bindaas Bhojpuriya</c:v>
                </c:pt>
                <c:pt idx="146">
                  <c:v>bindass</c:v>
                </c:pt>
                <c:pt idx="147">
                  <c:v>BiscootTV</c:v>
                </c:pt>
                <c:pt idx="148">
                  <c:v>black pasanga</c:v>
                </c:pt>
                <c:pt idx="149">
                  <c:v>Black Sheep</c:v>
                </c:pt>
                <c:pt idx="150">
                  <c:v>BlackTicket Company</c:v>
                </c:pt>
                <c:pt idx="151">
                  <c:v>Blockbuster Movies</c:v>
                </c:pt>
                <c:pt idx="152">
                  <c:v>Blooup Tv</c:v>
                </c:pt>
                <c:pt idx="153">
                  <c:v>Blue Hawk Productions</c:v>
                </c:pt>
                <c:pt idx="154">
                  <c:v>BLUSH</c:v>
                </c:pt>
                <c:pt idx="155">
                  <c:v>BOHEMIA</c:v>
                </c:pt>
                <c:pt idx="156">
                  <c:v>Boldsky</c:v>
                </c:pt>
                <c:pt idx="157">
                  <c:v>Bollywood Aajkal</c:v>
                </c:pt>
                <c:pt idx="158">
                  <c:v>Bollywood Backstage</c:v>
                </c:pt>
                <c:pt idx="159">
                  <c:v>Bollywood Bai</c:v>
                </c:pt>
                <c:pt idx="160">
                  <c:v>Bollywood Bubble</c:v>
                </c:pt>
                <c:pt idx="161">
                  <c:v>Bollywood Fuzz</c:v>
                </c:pt>
                <c:pt idx="162">
                  <c:v>Bollywood Insight</c:v>
                </c:pt>
                <c:pt idx="163">
                  <c:v>Bollywood Ki Duniya</c:v>
                </c:pt>
                <c:pt idx="164">
                  <c:v>Bollywood Now</c:v>
                </c:pt>
                <c:pt idx="165">
                  <c:v>Bollywood Sins</c:v>
                </c:pt>
                <c:pt idx="166">
                  <c:v>Bollywood Spy</c:v>
                </c:pt>
                <c:pt idx="167">
                  <c:v>Bollywood Spy Hindi</c:v>
                </c:pt>
                <c:pt idx="168">
                  <c:v>Bollywood Talk</c:v>
                </c:pt>
                <c:pt idx="169">
                  <c:v>BollywoodCIA</c:v>
                </c:pt>
                <c:pt idx="170">
                  <c:v>BollywoodHungama.com</c:v>
                </c:pt>
                <c:pt idx="171">
                  <c:v>BollywoodKilla</c:v>
                </c:pt>
                <c:pt idx="172">
                  <c:v>BookMyTV</c:v>
                </c:pt>
                <c:pt idx="173">
                  <c:v>Boombox Music</c:v>
                </c:pt>
                <c:pt idx="174">
                  <c:v>Bornali NewsBD</c:v>
                </c:pt>
                <c:pt idx="175">
                  <c:v>Brain Buzz</c:v>
                </c:pt>
                <c:pt idx="176">
                  <c:v>Brand B</c:v>
                </c:pt>
                <c:pt idx="177">
                  <c:v>Breakfast With Champions</c:v>
                </c:pt>
                <c:pt idx="178">
                  <c:v>Breaking News Official</c:v>
                </c:pt>
                <c:pt idx="179">
                  <c:v>BRIGHT SIDE</c:v>
                </c:pt>
                <c:pt idx="180">
                  <c:v>Brijnaari Sumi</c:v>
                </c:pt>
                <c:pt idx="181">
                  <c:v>Britain's Got Talent</c:v>
                </c:pt>
                <c:pt idx="182">
                  <c:v>BTNews Hindi</c:v>
                </c:pt>
                <c:pt idx="183">
                  <c:v>Btv Kannada Ɩ ಬಿಟಿವಿ ಕನ್ನಡ</c:v>
                </c:pt>
                <c:pt idx="184">
                  <c:v>Buddies Entertainment</c:v>
                </c:pt>
                <c:pt idx="185">
                  <c:v>Business Of Cinema</c:v>
                </c:pt>
                <c:pt idx="186">
                  <c:v>BuzzFeedBlue</c:v>
                </c:pt>
                <c:pt idx="187">
                  <c:v>BuzzFeedVideo</c:v>
                </c:pt>
                <c:pt idx="188">
                  <c:v>Calvary Temple Hyderabad</c:v>
                </c:pt>
                <c:pt idx="189">
                  <c:v>CalvinHarrisVEVO</c:v>
                </c:pt>
                <c:pt idx="190">
                  <c:v>CAPDT</c:v>
                </c:pt>
                <c:pt idx="191">
                  <c:v>Captain Nick</c:v>
                </c:pt>
                <c:pt idx="192">
                  <c:v>CarryisLive</c:v>
                </c:pt>
                <c:pt idx="193">
                  <c:v>CarryMinati</c:v>
                </c:pt>
                <c:pt idx="194">
                  <c:v>CaseyNeistat</c:v>
                </c:pt>
                <c:pt idx="195">
                  <c:v>Celebrity Cricket League (CCL)</c:v>
                </c:pt>
                <c:pt idx="196">
                  <c:v>Celebrity News</c:v>
                </c:pt>
                <c:pt idx="197">
                  <c:v>CGL APTITUDE PATHSHALA</c:v>
                </c:pt>
                <c:pt idx="198">
                  <c:v>CGTN</c:v>
                </c:pt>
                <c:pt idx="199">
                  <c:v>Chai Bisket</c:v>
                </c:pt>
                <c:pt idx="200">
                  <c:v>ChainsmokersVEVO</c:v>
                </c:pt>
                <c:pt idx="201">
                  <c:v>CHAKRAM TALKIES</c:v>
                </c:pt>
                <c:pt idx="202">
                  <c:v>Challenge Mantra</c:v>
                </c:pt>
                <c:pt idx="203">
                  <c:v>Chamatkari Totke</c:v>
                </c:pt>
                <c:pt idx="204">
                  <c:v>chandanavana</c:v>
                </c:pt>
                <c:pt idx="205">
                  <c:v>Chandragiri Subbu</c:v>
                </c:pt>
                <c:pt idx="206">
                  <c:v>channel punjab</c:v>
                </c:pt>
                <c:pt idx="207">
                  <c:v>Charan TV Online</c:v>
                </c:pt>
                <c:pt idx="208">
                  <c:v>chavat</c:v>
                </c:pt>
                <c:pt idx="209">
                  <c:v>Cheeta Superfine Music</c:v>
                </c:pt>
                <c:pt idx="210">
                  <c:v>Chennai Channel</c:v>
                </c:pt>
                <c:pt idx="211">
                  <c:v>Chennai Memes</c:v>
                </c:pt>
                <c:pt idx="212">
                  <c:v>Chennai Waalaa</c:v>
                </c:pt>
                <c:pt idx="213">
                  <c:v>Chicago Subbarao</c:v>
                </c:pt>
                <c:pt idx="214">
                  <c:v>Chinnathirai Seithigal</c:v>
                </c:pt>
                <c:pt idx="215">
                  <c:v>CHIRRAVURI FOUNDATION</c:v>
                </c:pt>
                <c:pt idx="216">
                  <c:v>Cine Heart TAMIL</c:v>
                </c:pt>
                <c:pt idx="217">
                  <c:v>Cine Talkies</c:v>
                </c:pt>
                <c:pt idx="218">
                  <c:v>Cinecurry Malayalam</c:v>
                </c:pt>
                <c:pt idx="219">
                  <c:v>Cinema 720</c:v>
                </c:pt>
                <c:pt idx="220">
                  <c:v>CINEMA LOKA</c:v>
                </c:pt>
                <c:pt idx="221">
                  <c:v>Cinema Muchatlu</c:v>
                </c:pt>
                <c:pt idx="222">
                  <c:v>Cinema News</c:v>
                </c:pt>
                <c:pt idx="223">
                  <c:v>Cinema News Updates</c:v>
                </c:pt>
                <c:pt idx="224">
                  <c:v>Cinema Politics</c:v>
                </c:pt>
                <c:pt idx="225">
                  <c:v>Cinema Samachar</c:v>
                </c:pt>
                <c:pt idx="226">
                  <c:v>Cinema Vikatan</c:v>
                </c:pt>
                <c:pt idx="227">
                  <c:v>Cinemakkaryam</c:v>
                </c:pt>
                <c:pt idx="228">
                  <c:v>Cinemapicha</c:v>
                </c:pt>
                <c:pt idx="229">
                  <c:v>Cineulagam</c:v>
                </c:pt>
                <c:pt idx="230">
                  <c:v>Ciny Samachar</c:v>
                </c:pt>
                <c:pt idx="231">
                  <c:v>citizen journalist</c:v>
                </c:pt>
                <c:pt idx="232">
                  <c:v>Clash of Clans</c:v>
                </c:pt>
                <c:pt idx="233">
                  <c:v>Clash Royale</c:v>
                </c:pt>
                <c:pt idx="234">
                  <c:v>Classic Videos</c:v>
                </c:pt>
                <c:pt idx="235">
                  <c:v>CNN-News18</c:v>
                </c:pt>
                <c:pt idx="236">
                  <c:v>Coldplay Official</c:v>
                </c:pt>
                <c:pt idx="237">
                  <c:v>Colors Kannada</c:v>
                </c:pt>
                <c:pt idx="238">
                  <c:v>Colors Marathi</c:v>
                </c:pt>
                <c:pt idx="239">
                  <c:v>Colors TV</c:v>
                </c:pt>
                <c:pt idx="240">
                  <c:v>ColorsTV Promos</c:v>
                </c:pt>
                <c:pt idx="241">
                  <c:v>Comedy Caches</c:v>
                </c:pt>
                <c:pt idx="242">
                  <c:v>Comedy Central UK</c:v>
                </c:pt>
                <c:pt idx="243">
                  <c:v>COMEDY SONOTEK</c:v>
                </c:pt>
                <c:pt idx="244">
                  <c:v>Comicbook.com</c:v>
                </c:pt>
                <c:pt idx="245">
                  <c:v>Connecting</c:v>
                </c:pt>
                <c:pt idx="246">
                  <c:v>Cook With Parul</c:v>
                </c:pt>
                <c:pt idx="247">
                  <c:v>Crazy 4 Bollywood</c:v>
                </c:pt>
                <c:pt idx="248">
                  <c:v>Crazy Gujjus</c:v>
                </c:pt>
                <c:pt idx="249">
                  <c:v>Crazy Talk</c:v>
                </c:pt>
                <c:pt idx="250">
                  <c:v>Crazy Tollywood</c:v>
                </c:pt>
                <c:pt idx="251">
                  <c:v>crazzy world</c:v>
                </c:pt>
                <c:pt idx="252">
                  <c:v>CREATIVE ROOM STUDIOS</c:v>
                </c:pt>
                <c:pt idx="253">
                  <c:v>Crown Records</c:v>
                </c:pt>
                <c:pt idx="254">
                  <c:v>CVR Telugu News</c:v>
                </c:pt>
                <c:pt idx="255">
                  <c:v>Dabba Guru</c:v>
                </c:pt>
                <c:pt idx="256">
                  <c:v>Daddy Mohan Records</c:v>
                </c:pt>
                <c:pt idx="257">
                  <c:v>DAHIYA FILMS</c:v>
                </c:pt>
                <c:pt idx="258">
                  <c:v>Daily Diary News</c:v>
                </c:pt>
                <c:pt idx="259">
                  <c:v>Daily Post Punjabi</c:v>
                </c:pt>
                <c:pt idx="260">
                  <c:v>Daily Poster</c:v>
                </c:pt>
                <c:pt idx="261">
                  <c:v>Daily Tamil Serial Review</c:v>
                </c:pt>
                <c:pt idx="262">
                  <c:v>Daily Trending News</c:v>
                </c:pt>
                <c:pt idx="263">
                  <c:v>DarshanRavalDZ</c:v>
                </c:pt>
                <c:pt idx="264">
                  <c:v>Dasanum Vijayanum</c:v>
                </c:pt>
                <c:pt idx="265">
                  <c:v>David Guetta</c:v>
                </c:pt>
                <c:pt idx="266">
                  <c:v>Day TO Day</c:v>
                </c:pt>
                <c:pt idx="267">
                  <c:v>DBeatsMusicWorld</c:v>
                </c:pt>
                <c:pt idx="268">
                  <c:v>DD News</c:v>
                </c:pt>
                <c:pt idx="269">
                  <c:v>Deivamagal Today</c:v>
                </c:pt>
                <c:pt idx="270">
                  <c:v>Dekho Dekho</c:v>
                </c:pt>
                <c:pt idx="271">
                  <c:v>Delhi Darpan TV</c:v>
                </c:pt>
                <c:pt idx="272">
                  <c:v>Desh News</c:v>
                </c:pt>
                <c:pt idx="273">
                  <c:v>Desi Music Factory</c:v>
                </c:pt>
                <c:pt idx="274">
                  <c:v>DESI TADKA</c:v>
                </c:pt>
                <c:pt idx="275">
                  <c:v>Desi Tips hindi</c:v>
                </c:pt>
                <c:pt idx="276">
                  <c:v>Desi Totke - देसी टोटके</c:v>
                </c:pt>
                <c:pt idx="277">
                  <c:v>Dev Entertainment Ventures</c:v>
                </c:pt>
                <c:pt idx="278">
                  <c:v>Dharma Productions</c:v>
                </c:pt>
                <c:pt idx="279">
                  <c:v>Dhaval Domadiya</c:v>
                </c:pt>
                <c:pt idx="280">
                  <c:v>Dhruv Rathee</c:v>
                </c:pt>
                <c:pt idx="281">
                  <c:v>Dice Media</c:v>
                </c:pt>
                <c:pt idx="282">
                  <c:v>Dil Raju</c:v>
                </c:pt>
                <c:pt idx="283">
                  <c:v>Dinamalar</c:v>
                </c:pt>
                <c:pt idx="284">
                  <c:v>Dino James</c:v>
                </c:pt>
                <c:pt idx="285">
                  <c:v>Disney Movie Trailers</c:v>
                </c:pt>
                <c:pt idx="286">
                  <c:v>Disney•Pixar</c:v>
                </c:pt>
                <c:pt idx="287">
                  <c:v>Ditto TV</c:v>
                </c:pt>
                <c:pt idx="288">
                  <c:v>Divine - D tales of india</c:v>
                </c:pt>
                <c:pt idx="289">
                  <c:v>divomovies</c:v>
                </c:pt>
                <c:pt idx="290">
                  <c:v>Dj Bapon</c:v>
                </c:pt>
                <c:pt idx="291">
                  <c:v>DJKhaledVEVO</c:v>
                </c:pt>
                <c:pt idx="292">
                  <c:v>DoordarshanNational</c:v>
                </c:pt>
                <c:pt idx="293">
                  <c:v>Dr. Vivek Bindra: Motivational Speaker</c:v>
                </c:pt>
                <c:pt idx="294">
                  <c:v>Dream Warrior Pictures</c:v>
                </c:pt>
                <c:pt idx="295">
                  <c:v>DREAMS N BEYOND</c:v>
                </c:pt>
                <c:pt idx="296">
                  <c:v>Dreamz Unlimited</c:v>
                </c:pt>
                <c:pt idx="297">
                  <c:v>DrSTAR ANAND RAM</c:v>
                </c:pt>
                <c:pt idx="298">
                  <c:v>Dude Perfect</c:v>
                </c:pt>
                <c:pt idx="299">
                  <c:v>Dude Seriously</c:v>
                </c:pt>
                <c:pt idx="300">
                  <c:v>Dum Chai</c:v>
                </c:pt>
                <c:pt idx="301">
                  <c:v>DVV Entertainments</c:v>
                </c:pt>
                <c:pt idx="302">
                  <c:v>E Journalist</c:v>
                </c:pt>
                <c:pt idx="303">
                  <c:v>E- Spot Light</c:v>
                </c:pt>
                <c:pt idx="304">
                  <c:v>Eagle Media Works</c:v>
                </c:pt>
                <c:pt idx="305">
                  <c:v>East Coast</c:v>
                </c:pt>
                <c:pt idx="306">
                  <c:v>East India Comedy</c:v>
                </c:pt>
                <c:pt idx="307">
                  <c:v>Easy Home Tips</c:v>
                </c:pt>
                <c:pt idx="308">
                  <c:v>Ed Sheeran</c:v>
                </c:pt>
                <c:pt idx="309">
                  <c:v>EFC A2Z</c:v>
                </c:pt>
                <c:pt idx="310">
                  <c:v>egenius maths</c:v>
                </c:pt>
                <c:pt idx="311">
                  <c:v>Ekta Sound</c:v>
                </c:pt>
                <c:pt idx="312">
                  <c:v>Elvish yadav</c:v>
                </c:pt>
                <c:pt idx="313">
                  <c:v>Emm Pee</c:v>
                </c:pt>
                <c:pt idx="314">
                  <c:v>Empty minds</c:v>
                </c:pt>
                <c:pt idx="315">
                  <c:v>Enterr10 Music Bhojpuri</c:v>
                </c:pt>
                <c:pt idx="316">
                  <c:v>Entertainment Circle</c:v>
                </c:pt>
                <c:pt idx="317">
                  <c:v>Entertainment Era</c:v>
                </c:pt>
                <c:pt idx="318">
                  <c:v>Entertainment Journalist</c:v>
                </c:pt>
                <c:pt idx="319">
                  <c:v>Entertainment Ka Overdose</c:v>
                </c:pt>
                <c:pt idx="320">
                  <c:v>Eros Now</c:v>
                </c:pt>
                <c:pt idx="321">
                  <c:v>Eros Now Movies Preview</c:v>
                </c:pt>
                <c:pt idx="322">
                  <c:v>Eruma Saani</c:v>
                </c:pt>
                <c:pt idx="323">
                  <c:v>Eskay Movies</c:v>
                </c:pt>
                <c:pt idx="324">
                  <c:v>Essaar Media</c:v>
                </c:pt>
                <c:pt idx="325">
                  <c:v>ETV Andhra Pradesh</c:v>
                </c:pt>
                <c:pt idx="326">
                  <c:v>ETV Dhee</c:v>
                </c:pt>
                <c:pt idx="327">
                  <c:v>ETV Jabardasth</c:v>
                </c:pt>
                <c:pt idx="328">
                  <c:v>ETV News Bangla</c:v>
                </c:pt>
                <c:pt idx="329">
                  <c:v>ETV Plus India</c:v>
                </c:pt>
                <c:pt idx="330">
                  <c:v>ETV Telangana</c:v>
                </c:pt>
                <c:pt idx="331">
                  <c:v>etvteluguindia</c:v>
                </c:pt>
                <c:pt idx="332">
                  <c:v>Everest Marathi</c:v>
                </c:pt>
                <c:pt idx="333">
                  <c:v>EverythingApplePro</c:v>
                </c:pt>
                <c:pt idx="334">
                  <c:v>FactTechz</c:v>
                </c:pt>
                <c:pt idx="335">
                  <c:v>Fazeel Azeez</c:v>
                </c:pt>
                <c:pt idx="336">
                  <c:v>Fazzer</c:v>
                </c:pt>
                <c:pt idx="337">
                  <c:v>FEEL MY STYLE</c:v>
                </c:pt>
                <c:pt idx="338">
                  <c:v>FIFATV</c:v>
                </c:pt>
                <c:pt idx="339">
                  <c:v>Fifty Shades</c:v>
                </c:pt>
                <c:pt idx="340">
                  <c:v>Film City</c:v>
                </c:pt>
                <c:pt idx="341">
                  <c:v>Film Companion</c:v>
                </c:pt>
                <c:pt idx="342">
                  <c:v>Film Companion Reviews</c:v>
                </c:pt>
                <c:pt idx="343">
                  <c:v>FILM COURT</c:v>
                </c:pt>
                <c:pt idx="344">
                  <c:v>Film Jalsa</c:v>
                </c:pt>
                <c:pt idx="345">
                  <c:v>Film Mantra</c:v>
                </c:pt>
                <c:pt idx="346">
                  <c:v>Film Report</c:v>
                </c:pt>
                <c:pt idx="347">
                  <c:v>Filmi News</c:v>
                </c:pt>
                <c:pt idx="348">
                  <c:v>FilmiBeat</c:v>
                </c:pt>
                <c:pt idx="349">
                  <c:v>FilmiEvents</c:v>
                </c:pt>
                <c:pt idx="350">
                  <c:v>Filmistaan</c:v>
                </c:pt>
                <c:pt idx="351">
                  <c:v>filmmatter</c:v>
                </c:pt>
                <c:pt idx="352">
                  <c:v>FilmSelect Trailer</c:v>
                </c:pt>
                <c:pt idx="353">
                  <c:v>Filmy byte</c:v>
                </c:pt>
                <c:pt idx="354">
                  <c:v>Filmy Chutney</c:v>
                </c:pt>
                <c:pt idx="355">
                  <c:v>Filmy Duniya</c:v>
                </c:pt>
                <c:pt idx="356">
                  <c:v>Filmy Focus</c:v>
                </c:pt>
                <c:pt idx="357">
                  <c:v>Filmy junction Kannada</c:v>
                </c:pt>
                <c:pt idx="358">
                  <c:v>Filmy Monk</c:v>
                </c:pt>
                <c:pt idx="359">
                  <c:v>Filmy Poster</c:v>
                </c:pt>
                <c:pt idx="360">
                  <c:v>Filmylooks</c:v>
                </c:pt>
                <c:pt idx="361">
                  <c:v>FilterCopy</c:v>
                </c:pt>
                <c:pt idx="362">
                  <c:v>First India News</c:v>
                </c:pt>
                <c:pt idx="363">
                  <c:v>First Show</c:v>
                </c:pt>
                <c:pt idx="364">
                  <c:v>Firstpost</c:v>
                </c:pt>
                <c:pt idx="365">
                  <c:v>FLAME MEDIA</c:v>
                </c:pt>
                <c:pt idx="366">
                  <c:v>FLASH NEWS</c:v>
                </c:pt>
                <c:pt idx="367">
                  <c:v>Flowers Comedy</c:v>
                </c:pt>
                <c:pt idx="368">
                  <c:v>Flowers TV</c:v>
                </c:pt>
                <c:pt idx="369">
                  <c:v>Fox Star India</c:v>
                </c:pt>
                <c:pt idx="370">
                  <c:v>FoxStarHindi</c:v>
                </c:pt>
                <c:pt idx="371">
                  <c:v>Free Ticket</c:v>
                </c:pt>
                <c:pt idx="372">
                  <c:v>Freeticket</c:v>
                </c:pt>
                <c:pt idx="373">
                  <c:v>Fresh Media Records</c:v>
                </c:pt>
                <c:pt idx="374">
                  <c:v>Friday Facts</c:v>
                </c:pt>
                <c:pt idx="375">
                  <c:v>Friday Film House</c:v>
                </c:pt>
                <c:pt idx="376">
                  <c:v>Friday Poster</c:v>
                </c:pt>
                <c:pt idx="377">
                  <c:v>Frogs Lehren</c:v>
                </c:pt>
                <c:pt idx="378">
                  <c:v>Full Meals</c:v>
                </c:pt>
                <c:pt idx="379">
                  <c:v>Fully</c:v>
                </c:pt>
                <c:pt idx="380">
                  <c:v>Fully Filmy</c:v>
                </c:pt>
                <c:pt idx="381">
                  <c:v>Funk You</c:v>
                </c:pt>
                <c:pt idx="382">
                  <c:v>Funnett - raajnett</c:v>
                </c:pt>
                <c:pt idx="383">
                  <c:v>Funny Vines</c:v>
                </c:pt>
                <c:pt idx="384">
                  <c:v>Gadgets 360</c:v>
                </c:pt>
                <c:pt idx="385">
                  <c:v>Galatta Tamil | கலாட்டா தமிழ்</c:v>
                </c:pt>
                <c:pt idx="386">
                  <c:v>gallinews</c:v>
                </c:pt>
                <c:pt idx="387">
                  <c:v>Game Killerz Records</c:v>
                </c:pt>
                <c:pt idx="388">
                  <c:v>Garam Chai</c:v>
                </c:pt>
                <c:pt idx="389">
                  <c:v>Gaurav Chaudhary</c:v>
                </c:pt>
                <c:pt idx="390">
                  <c:v>Gavva Media</c:v>
                </c:pt>
                <c:pt idx="391">
                  <c:v>Geekyranjit</c:v>
                </c:pt>
                <c:pt idx="392">
                  <c:v>GeekyRanjit In Hindi</c:v>
                </c:pt>
                <c:pt idx="393">
                  <c:v>Geet MP3</c:v>
                </c:pt>
                <c:pt idx="394">
                  <c:v>Gemini TV</c:v>
                </c:pt>
                <c:pt idx="395">
                  <c:v>Get Ready</c:v>
                </c:pt>
                <c:pt idx="396">
                  <c:v>Ghar Sansar Vastu Shastra</c:v>
                </c:pt>
                <c:pt idx="397">
                  <c:v>Girl Formula</c:v>
                </c:pt>
                <c:pt idx="398">
                  <c:v>Girliyapa</c:v>
                </c:pt>
                <c:pt idx="399">
                  <c:v>Glamrs</c:v>
                </c:pt>
                <c:pt idx="400">
                  <c:v>Gnapika Productions</c:v>
                </c:pt>
                <c:pt idx="401">
                  <c:v>Gnews</c:v>
                </c:pt>
                <c:pt idx="402">
                  <c:v>GOLAZO TV</c:v>
                </c:pt>
                <c:pt idx="403">
                  <c:v>Golden Era Education</c:v>
                </c:pt>
                <c:pt idx="404">
                  <c:v>Goldmines Premiere</c:v>
                </c:pt>
                <c:pt idx="405">
                  <c:v>Goldmines Telefilms</c:v>
                </c:pt>
                <c:pt idx="406">
                  <c:v>Good Morning America</c:v>
                </c:pt>
                <c:pt idx="407">
                  <c:v>GOODWILL ENTERTAINMENTS</c:v>
                </c:pt>
                <c:pt idx="408">
                  <c:v>Google</c:v>
                </c:pt>
                <c:pt idx="409">
                  <c:v>Google Developers</c:v>
                </c:pt>
                <c:pt idx="410">
                  <c:v>Google India</c:v>
                </c:pt>
                <c:pt idx="411">
                  <c:v>googledoodles</c:v>
                </c:pt>
                <c:pt idx="412">
                  <c:v>Gopi Sundar Music Company</c:v>
                </c:pt>
                <c:pt idx="413">
                  <c:v>Gossip Adda</c:v>
                </c:pt>
                <c:pt idx="414">
                  <c:v>GOSSIP BAZAAR</c:v>
                </c:pt>
                <c:pt idx="415">
                  <c:v>Grassroot Entertainment</c:v>
                </c:pt>
                <c:pt idx="416">
                  <c:v>Green creation</c:v>
                </c:pt>
                <c:pt idx="417">
                  <c:v>GSTV NEWS</c:v>
                </c:pt>
                <c:pt idx="418">
                  <c:v>GTV Videos</c:v>
                </c:pt>
                <c:pt idx="419">
                  <c:v>Gujarati Media News</c:v>
                </c:pt>
                <c:pt idx="420">
                  <c:v>Gujrati Beats</c:v>
                </c:pt>
                <c:pt idx="421">
                  <c:v>Gup Chup Masthi</c:v>
                </c:pt>
                <c:pt idx="422">
                  <c:v>Guru Randhawa</c:v>
                </c:pt>
                <c:pt idx="423">
                  <c:v>Gusa Gusalu</c:v>
                </c:pt>
                <c:pt idx="424">
                  <c:v>Gyan-The Treasure</c:v>
                </c:pt>
                <c:pt idx="425">
                  <c:v>Haani Records</c:v>
                </c:pt>
                <c:pt idx="426">
                  <c:v>Haarika &amp; Hassine Creations</c:v>
                </c:pt>
                <c:pt idx="427">
                  <c:v>Half Engineer</c:v>
                </c:pt>
                <c:pt idx="428">
                  <c:v>Half Ticket Media</c:v>
                </c:pt>
                <c:pt idx="429">
                  <c:v>Hamsa 4 U</c:v>
                </c:pt>
                <c:pt idx="430">
                  <c:v>Harsh Beniwal</c:v>
                </c:pt>
                <c:pt idx="431">
                  <c:v>Harshdeep Ahuja</c:v>
                </c:pt>
                <c:pt idx="432">
                  <c:v>Harvy Sandhu</c:v>
                </c:pt>
                <c:pt idx="433">
                  <c:v>Haryanvi Maina</c:v>
                </c:pt>
                <c:pt idx="434">
                  <c:v>Hasley India</c:v>
                </c:pt>
                <c:pt idx="435">
                  <c:v>HBO</c:v>
                </c:pt>
                <c:pt idx="436">
                  <c:v>Headliner Records</c:v>
                </c:pt>
                <c:pt idx="437">
                  <c:v>Headlines India</c:v>
                </c:pt>
                <c:pt idx="438">
                  <c:v>Headlines Sports</c:v>
                </c:pt>
                <c:pt idx="439">
                  <c:v>Health And Fitness</c:v>
                </c:pt>
                <c:pt idx="440">
                  <c:v>Health Care Kannada</c:v>
                </c:pt>
                <c:pt idx="441">
                  <c:v>Health Tips - Hakim Bari</c:v>
                </c:pt>
                <c:pt idx="442">
                  <c:v>Health Tips for You</c:v>
                </c:pt>
                <c:pt idx="443">
                  <c:v>HEALTH TIPS HINDI</c:v>
                </c:pt>
                <c:pt idx="444">
                  <c:v>Hero Movies 2017</c:v>
                </c:pt>
                <c:pt idx="445">
                  <c:v>Hero Movies 2018</c:v>
                </c:pt>
                <c:pt idx="446">
                  <c:v>High Speed Records</c:v>
                </c:pt>
                <c:pt idx="447">
                  <c:v>Himalayan News</c:v>
                </c:pt>
                <c:pt idx="448">
                  <c:v>Hind NEWS™️</c:v>
                </c:pt>
                <c:pt idx="449">
                  <c:v>Hindi Khabar</c:v>
                </c:pt>
                <c:pt idx="450">
                  <c:v>Hindi News Video</c:v>
                </c:pt>
                <c:pt idx="451">
                  <c:v>Hindustan Times</c:v>
                </c:pt>
                <c:pt idx="452">
                  <c:v>HJ NEWS</c:v>
                </c:pt>
                <c:pt idx="453">
                  <c:v>hmtv News</c:v>
                </c:pt>
                <c:pt idx="454">
                  <c:v>HOTNEWS TELUGU</c:v>
                </c:pt>
                <c:pt idx="455">
                  <c:v>How To Learn Astrology in Hindi</c:v>
                </c:pt>
                <c:pt idx="456">
                  <c:v>HOWSFULL</c:v>
                </c:pt>
                <c:pt idx="457">
                  <c:v>HSB News</c:v>
                </c:pt>
                <c:pt idx="458">
                  <c:v>HUM TV</c:v>
                </c:pt>
                <c:pt idx="459">
                  <c:v>Humble Music</c:v>
                </c:pt>
                <c:pt idx="460">
                  <c:v>HUNNY SHARMA</c:v>
                </c:pt>
                <c:pt idx="461">
                  <c:v>Hyderabad Diaries</c:v>
                </c:pt>
                <c:pt idx="462">
                  <c:v>Hyderabad Diaries Vlogs</c:v>
                </c:pt>
                <c:pt idx="463">
                  <c:v>I Love Cricket</c:v>
                </c:pt>
                <c:pt idx="464">
                  <c:v>I Love U Raja</c:v>
                </c:pt>
                <c:pt idx="465">
                  <c:v>I News</c:v>
                </c:pt>
                <c:pt idx="466">
                  <c:v>I Support Narendra Modi</c:v>
                </c:pt>
                <c:pt idx="467">
                  <c:v>IBC24</c:v>
                </c:pt>
                <c:pt idx="468">
                  <c:v>ICC</c:v>
                </c:pt>
                <c:pt idx="469">
                  <c:v>iDream Filmnagar</c:v>
                </c:pt>
                <c:pt idx="470">
                  <c:v>iDream News</c:v>
                </c:pt>
                <c:pt idx="471">
                  <c:v>iDream Telugu Movies</c:v>
                </c:pt>
                <c:pt idx="472">
                  <c:v>iGyaan</c:v>
                </c:pt>
                <c:pt idx="473">
                  <c:v>Illumination</c:v>
                </c:pt>
                <c:pt idx="474">
                  <c:v>Impact TV</c:v>
                </c:pt>
                <c:pt idx="475">
                  <c:v>India Forums</c:v>
                </c:pt>
                <c:pt idx="476">
                  <c:v>India News DastaK</c:v>
                </c:pt>
                <c:pt idx="477">
                  <c:v>India News Viral</c:v>
                </c:pt>
                <c:pt idx="478">
                  <c:v>India Today</c:v>
                </c:pt>
                <c:pt idx="479">
                  <c:v>India Today Social</c:v>
                </c:pt>
                <c:pt idx="480">
                  <c:v>IndiaGlitz Malayalam Movies Interview | Trailer | Review | Gossip | Shooting Spot | Hot News</c:v>
                </c:pt>
                <c:pt idx="481">
                  <c:v>IndiaGlitz Tamil Movies | Interviews | Shooting Spot | Review | Gossip</c:v>
                </c:pt>
                <c:pt idx="482">
                  <c:v>IndiaGlitz Telugu Movies | Reviews | Gossips l Hot News</c:v>
                </c:pt>
                <c:pt idx="483">
                  <c:v>Indian Cinema</c:v>
                </c:pt>
                <c:pt idx="484">
                  <c:v>Indian World</c:v>
                </c:pt>
                <c:pt idx="485">
                  <c:v>IndianExpressOnline</c:v>
                </c:pt>
                <c:pt idx="486">
                  <c:v>IndiaTV</c:v>
                </c:pt>
                <c:pt idx="487">
                  <c:v>indiglamour</c:v>
                </c:pt>
                <c:pt idx="488">
                  <c:v>Indilinks News</c:v>
                </c:pt>
                <c:pt idx="489">
                  <c:v>indiontvnews</c:v>
                </c:pt>
                <c:pt idx="490">
                  <c:v>INFINIQUE MEDIA JUNCTION</c:v>
                </c:pt>
                <c:pt idx="491">
                  <c:v>Infinite view</c:v>
                </c:pt>
                <c:pt idx="492">
                  <c:v>inKhabar</c:v>
                </c:pt>
                <c:pt idx="493">
                  <c:v>Inside News</c:v>
                </c:pt>
                <c:pt idx="494">
                  <c:v>iQlikchannel</c:v>
                </c:pt>
                <c:pt idx="495">
                  <c:v>Irahul Vohra</c:v>
                </c:pt>
                <c:pt idx="496">
                  <c:v>Jaaz Multimedia</c:v>
                </c:pt>
                <c:pt idx="497">
                  <c:v>jaby koay</c:v>
                </c:pt>
                <c:pt idx="498">
                  <c:v>JackieMT 2nd</c:v>
                </c:pt>
                <c:pt idx="499">
                  <c:v>Jagbani</c:v>
                </c:pt>
                <c:pt idx="500">
                  <c:v>Jake Paul</c:v>
                </c:pt>
                <c:pt idx="501">
                  <c:v>Janahitam TV</c:v>
                </c:pt>
                <c:pt idx="502">
                  <c:v>Jansatta</c:v>
                </c:pt>
                <c:pt idx="503">
                  <c:v>Jass Records</c:v>
                </c:pt>
                <c:pt idx="504">
                  <c:v>Jayaraj G Nath</c:v>
                </c:pt>
                <c:pt idx="505">
                  <c:v>Jayas Kumar</c:v>
                </c:pt>
                <c:pt idx="506">
                  <c:v>Jenny Farare</c:v>
                </c:pt>
                <c:pt idx="507">
                  <c:v>JenWin</c:v>
                </c:pt>
                <c:pt idx="508">
                  <c:v>Jhankar Music</c:v>
                </c:pt>
                <c:pt idx="509">
                  <c:v>Jigli &amp; Khajur - Official</c:v>
                </c:pt>
                <c:pt idx="510">
                  <c:v>Jimmy Kimmel Live</c:v>
                </c:pt>
                <c:pt idx="511">
                  <c:v>JMD FILMS &amp; MOVIES</c:v>
                </c:pt>
                <c:pt idx="512">
                  <c:v>JMS ARTS</c:v>
                </c:pt>
                <c:pt idx="513">
                  <c:v>JOBY VAYALUNKAL</c:v>
                </c:pt>
                <c:pt idx="514">
                  <c:v>Jordindian</c:v>
                </c:pt>
                <c:pt idx="515">
                  <c:v>JOURNALIST REPORT</c:v>
                </c:pt>
                <c:pt idx="516">
                  <c:v>JSK Film Corporation</c:v>
                </c:pt>
                <c:pt idx="517">
                  <c:v>Juke Dock</c:v>
                </c:pt>
                <c:pt idx="518">
                  <c:v>Jump Cuts</c:v>
                </c:pt>
                <c:pt idx="519">
                  <c:v>JUST FOR U</c:v>
                </c:pt>
                <c:pt idx="520">
                  <c:v>JYOTISH BEST UPAY</c:v>
                </c:pt>
                <c:pt idx="521">
                  <c:v>Kabaddi365.com</c:v>
                </c:pt>
                <c:pt idx="522">
                  <c:v>KairaliOnline</c:v>
                </c:pt>
                <c:pt idx="523">
                  <c:v>KalakkalcinemaVideos</c:v>
                </c:pt>
                <c:pt idx="524">
                  <c:v>Kamaal Khan Exclusive</c:v>
                </c:pt>
                <c:pt idx="525">
                  <c:v>Kamaal R Khan - KRK</c:v>
                </c:pt>
                <c:pt idx="526">
                  <c:v>Kanak News</c:v>
                </c:pt>
                <c:pt idx="527">
                  <c:v>Kanan Gill</c:v>
                </c:pt>
                <c:pt idx="528">
                  <c:v>Kandathum Kettathum</c:v>
                </c:pt>
                <c:pt idx="529">
                  <c:v>Kangra Boys</c:v>
                </c:pt>
                <c:pt idx="530">
                  <c:v>Kannada</c:v>
                </c:pt>
                <c:pt idx="531">
                  <c:v>Kannada Bhakthi Channel</c:v>
                </c:pt>
                <c:pt idx="532">
                  <c:v>Kannada Filmibeat | ಕನ್ನಡ ಫಿಲ್ಮಿಬೀಟ್</c:v>
                </c:pt>
                <c:pt idx="533">
                  <c:v>Kannada Health &amp; Beauty Tips</c:v>
                </c:pt>
                <c:pt idx="534">
                  <c:v>Kannada Health Tips</c:v>
                </c:pt>
                <c:pt idx="535">
                  <c:v>Kannada News</c:v>
                </c:pt>
                <c:pt idx="536">
                  <c:v>Kannada studio</c:v>
                </c:pt>
                <c:pt idx="537">
                  <c:v>Kannada Suddi</c:v>
                </c:pt>
                <c:pt idx="538">
                  <c:v>Kantri Guyz</c:v>
                </c:pt>
                <c:pt idx="539">
                  <c:v>Kantriguyz - Hyderabadi Comedy Videos</c:v>
                </c:pt>
                <c:pt idx="540">
                  <c:v>KatyPerryVEVO</c:v>
                </c:pt>
                <c:pt idx="541">
                  <c:v>Kaumudy</c:v>
                </c:pt>
                <c:pt idx="542">
                  <c:v>Kavi Sammelan and Mushaira</c:v>
                </c:pt>
                <c:pt idx="543">
                  <c:v>Kavitha Uthamasamy</c:v>
                </c:pt>
                <c:pt idx="544">
                  <c:v>KCT News</c:v>
                </c:pt>
                <c:pt idx="545">
                  <c:v>Kenny Sebastian</c:v>
                </c:pt>
                <c:pt idx="546">
                  <c:v>Kerala Fans Club</c:v>
                </c:pt>
                <c:pt idx="547">
                  <c:v>Kerala Muslim Speech</c:v>
                </c:pt>
                <c:pt idx="548">
                  <c:v>Khabar Har Pal India</c:v>
                </c:pt>
                <c:pt idx="549">
                  <c:v>Khabar Punjab</c:v>
                </c:pt>
                <c:pt idx="550">
                  <c:v>Khajur Bhai Ni Moj</c:v>
                </c:pt>
                <c:pt idx="551">
                  <c:v>Khesari Music World</c:v>
                </c:pt>
                <c:pt idx="552">
                  <c:v>KhilliBuzzChiru</c:v>
                </c:pt>
                <c:pt idx="553">
                  <c:v>Kichdy</c:v>
                </c:pt>
                <c:pt idx="554">
                  <c:v>King Of Gujarat</c:v>
                </c:pt>
                <c:pt idx="555">
                  <c:v>Kiraak Hyderabadiz</c:v>
                </c:pt>
                <c:pt idx="556">
                  <c:v>Klap Rolling</c:v>
                </c:pt>
                <c:pt idx="557">
                  <c:v>Klapboard Productions</c:v>
                </c:pt>
                <c:pt idx="558">
                  <c:v>Knews</c:v>
                </c:pt>
                <c:pt idx="559">
                  <c:v>Kolkata24x7 News Stream</c:v>
                </c:pt>
                <c:pt idx="560">
                  <c:v>Kolly Infos</c:v>
                </c:pt>
                <c:pt idx="561">
                  <c:v>Kollywood</c:v>
                </c:pt>
                <c:pt idx="562">
                  <c:v>Kollywood Talk</c:v>
                </c:pt>
                <c:pt idx="563">
                  <c:v>Kollywood Tamil News</c:v>
                </c:pt>
                <c:pt idx="564">
                  <c:v>Kollywood Times</c:v>
                </c:pt>
                <c:pt idx="565">
                  <c:v>Kollywoodcentral</c:v>
                </c:pt>
                <c:pt idx="566">
                  <c:v>Kori Pati Productions</c:v>
                </c:pt>
                <c:pt idx="567">
                  <c:v>Krantikaari Indian</c:v>
                </c:pt>
                <c:pt idx="568">
                  <c:v>Krazy Khanna</c:v>
                </c:pt>
                <c:pt idx="569">
                  <c:v>KriArj Entertainment</c:v>
                </c:pt>
                <c:pt idx="570">
                  <c:v>Krishna Digital</c:v>
                </c:pt>
                <c:pt idx="571">
                  <c:v>Kumar Films</c:v>
                </c:pt>
                <c:pt idx="572">
                  <c:v>Kumar Records</c:v>
                </c:pt>
                <c:pt idx="573">
                  <c:v>KumarVishwas</c:v>
                </c:pt>
                <c:pt idx="574">
                  <c:v>Kunal Kamra</c:v>
                </c:pt>
                <c:pt idx="575">
                  <c:v>Lahari Music | T-Series</c:v>
                </c:pt>
                <c:pt idx="576">
                  <c:v>Lakshmi Narasimha Entertainments</c:v>
                </c:pt>
                <c:pt idx="577">
                  <c:v>Lakshmi Narasimha Productions</c:v>
                </c:pt>
                <c:pt idx="578">
                  <c:v>LaLiga Santander</c:v>
                </c:pt>
                <c:pt idx="579">
                  <c:v>Langda Aam</c:v>
                </c:pt>
                <c:pt idx="580">
                  <c:v>LastWeekTonight</c:v>
                </c:pt>
                <c:pt idx="581">
                  <c:v>Late Night with Seth Meyers</c:v>
                </c:pt>
                <c:pt idx="582">
                  <c:v>Lehren Bhojpuri</c:v>
                </c:pt>
                <c:pt idx="583">
                  <c:v>Lehren Marathi</c:v>
                </c:pt>
                <c:pt idx="584">
                  <c:v>Lehren Retro</c:v>
                </c:pt>
                <c:pt idx="585">
                  <c:v>Lehren Small Screen</c:v>
                </c:pt>
                <c:pt idx="586">
                  <c:v>Lehren TV</c:v>
                </c:pt>
                <c:pt idx="587">
                  <c:v>Leinster Productions</c:v>
                </c:pt>
                <c:pt idx="588">
                  <c:v>Lets Make Engineering Simple</c:v>
                </c:pt>
                <c:pt idx="589">
                  <c:v>Life Hacks</c:v>
                </c:pt>
                <c:pt idx="590">
                  <c:v>Life Okay</c:v>
                </c:pt>
                <c:pt idx="591">
                  <c:v>Life Teach</c:v>
                </c:pt>
                <c:pt idx="592">
                  <c:v>Linkin Park</c:v>
                </c:pt>
                <c:pt idx="593">
                  <c:v>Live Hindustan</c:v>
                </c:pt>
                <c:pt idx="594">
                  <c:v>LIVE RECORDS</c:v>
                </c:pt>
                <c:pt idx="595">
                  <c:v>Living India News</c:v>
                </c:pt>
                <c:pt idx="596">
                  <c:v>LJ Films Official</c:v>
                </c:pt>
                <c:pt idx="597">
                  <c:v>local telugu</c:v>
                </c:pt>
                <c:pt idx="598">
                  <c:v>Logan Paul Vlogs</c:v>
                </c:pt>
                <c:pt idx="599">
                  <c:v>Lokdhun Punjabi</c:v>
                </c:pt>
                <c:pt idx="600">
                  <c:v>Lokmat News</c:v>
                </c:pt>
                <c:pt idx="601">
                  <c:v>LosPro</c:v>
                </c:pt>
                <c:pt idx="602">
                  <c:v>Love Rudrakash</c:v>
                </c:pt>
                <c:pt idx="603">
                  <c:v>LoveSHEET</c:v>
                </c:pt>
                <c:pt idx="604">
                  <c:v>LShokeen Films</c:v>
                </c:pt>
                <c:pt idx="605">
                  <c:v>lumière wedding</c:v>
                </c:pt>
                <c:pt idx="606">
                  <c:v>Lyca Productions</c:v>
                </c:pt>
                <c:pt idx="607">
                  <c:v>M4 Tech</c:v>
                </c:pt>
                <c:pt idx="608">
                  <c:v>Machane Polichu</c:v>
                </c:pt>
                <c:pt idx="609">
                  <c:v>Madhuban Murli Brahma Kumaris</c:v>
                </c:pt>
                <c:pt idx="610">
                  <c:v>Madhura Audio</c:v>
                </c:pt>
                <c:pt idx="611">
                  <c:v>Madhura Web TV</c:v>
                </c:pt>
                <c:pt idx="612">
                  <c:v>MadhurasRecipe Marathi</c:v>
                </c:pt>
                <c:pt idx="613">
                  <c:v>Madras Central</c:v>
                </c:pt>
                <c:pt idx="614">
                  <c:v>MadridistaTV</c:v>
                </c:pt>
                <c:pt idx="615">
                  <c:v>Magical Nuskhe</c:v>
                </c:pt>
                <c:pt idx="616">
                  <c:v>Mahaa News</c:v>
                </c:pt>
                <c:pt idx="617">
                  <c:v>Mahathalli</c:v>
                </c:pt>
                <c:pt idx="618">
                  <c:v>Mahendra Guru : Online Videos For Govt. Exams</c:v>
                </c:pt>
                <c:pt idx="619">
                  <c:v>Mahesh Babu</c:v>
                </c:pt>
                <c:pt idx="620">
                  <c:v>Mahesh Soni</c:v>
                </c:pt>
                <c:pt idx="621">
                  <c:v>Majilis Media</c:v>
                </c:pt>
                <c:pt idx="622">
                  <c:v>Malayalam Creations</c:v>
                </c:pt>
                <c:pt idx="623">
                  <c:v>Malayalam Filmibeat</c:v>
                </c:pt>
                <c:pt idx="624">
                  <c:v>Malayalam Media</c:v>
                </c:pt>
                <c:pt idx="625">
                  <c:v>Malayalam Movie Central</c:v>
                </c:pt>
                <c:pt idx="626">
                  <c:v>Malayalam Muzik247</c:v>
                </c:pt>
                <c:pt idx="627">
                  <c:v>Malayalam News Time</c:v>
                </c:pt>
                <c:pt idx="628">
                  <c:v>Malayali Club</c:v>
                </c:pt>
                <c:pt idx="629">
                  <c:v>Malayali Live</c:v>
                </c:pt>
                <c:pt idx="630">
                  <c:v>Malayali Online</c:v>
                </c:pt>
                <c:pt idx="631">
                  <c:v>Malayalienter</c:v>
                </c:pt>
                <c:pt idx="632">
                  <c:v>mallemalatv</c:v>
                </c:pt>
                <c:pt idx="633">
                  <c:v>Mallika</c:v>
                </c:pt>
                <c:pt idx="634">
                  <c:v>Mammootty.com</c:v>
                </c:pt>
                <c:pt idx="635">
                  <c:v>Mana Health And More</c:v>
                </c:pt>
                <c:pt idx="636">
                  <c:v>Mana Nidhi</c:v>
                </c:pt>
                <c:pt idx="637">
                  <c:v>Mana Stars</c:v>
                </c:pt>
                <c:pt idx="638">
                  <c:v>Mana Telugu</c:v>
                </c:pt>
                <c:pt idx="639">
                  <c:v>MANA TV AMARAVATI</c:v>
                </c:pt>
                <c:pt idx="640">
                  <c:v>Manchu Mon</c:v>
                </c:pt>
                <c:pt idx="641">
                  <c:v>Mangalam Television</c:v>
                </c:pt>
                <c:pt idx="642">
                  <c:v>Mangla Records</c:v>
                </c:pt>
                <c:pt idx="643">
                  <c:v>Mango Music</c:v>
                </c:pt>
                <c:pt idx="644">
                  <c:v>Mango News</c:v>
                </c:pt>
                <c:pt idx="645">
                  <c:v>Manorama Music Songs</c:v>
                </c:pt>
                <c:pt idx="646">
                  <c:v>Manorama News</c:v>
                </c:pt>
                <c:pt idx="647">
                  <c:v>Manorama Online</c:v>
                </c:pt>
                <c:pt idx="648">
                  <c:v>Manoranjan Marathi</c:v>
                </c:pt>
                <c:pt idx="649">
                  <c:v>Manpreet Toor</c:v>
                </c:pt>
                <c:pt idx="650">
                  <c:v>Mantar Music</c:v>
                </c:pt>
                <c:pt idx="651">
                  <c:v>Marathi Tadka</c:v>
                </c:pt>
                <c:pt idx="652">
                  <c:v>MarkAngelComedy</c:v>
                </c:pt>
                <c:pt idx="653">
                  <c:v>Marma Ragasiyangal</c:v>
                </c:pt>
                <c:pt idx="654">
                  <c:v>Marques Brownlee</c:v>
                </c:pt>
                <c:pt idx="655">
                  <c:v>Marvel Entertainment</c:v>
                </c:pt>
                <c:pt idx="656">
                  <c:v>Masti Circle India</c:v>
                </c:pt>
                <c:pt idx="657">
                  <c:v>MATCH OF THE DAY</c:v>
                </c:pt>
                <c:pt idx="658">
                  <c:v>Mathrubhumi</c:v>
                </c:pt>
                <c:pt idx="659">
                  <c:v>Mathrubhumi News</c:v>
                </c:pt>
                <c:pt idx="660">
                  <c:v>Matru Ki Nautanki</c:v>
                </c:pt>
                <c:pt idx="661">
                  <c:v>Mazhavil Manorama</c:v>
                </c:pt>
                <c:pt idx="662">
                  <c:v>McDowell's No1 Soda</c:v>
                </c:pt>
                <c:pt idx="663">
                  <c:v>Media Masters</c:v>
                </c:pt>
                <c:pt idx="664">
                  <c:v>MediaoneTV Live</c:v>
                </c:pt>
                <c:pt idx="665">
                  <c:v>Meenu`s Gossip Corner</c:v>
                </c:pt>
                <c:pt idx="666">
                  <c:v>Meet Arnold</c:v>
                </c:pt>
                <c:pt idx="667">
                  <c:v>Mera Punjab</c:v>
                </c:pt>
                <c:pt idx="668">
                  <c:v>MERI MAGGI</c:v>
                </c:pt>
                <c:pt idx="669">
                  <c:v>MeriBuggi</c:v>
                </c:pt>
                <c:pt idx="670">
                  <c:v>merupu vartha</c:v>
                </c:pt>
                <c:pt idx="671">
                  <c:v>metromatinee.com</c:v>
                </c:pt>
                <c:pt idx="672">
                  <c:v>MFIP</c:v>
                </c:pt>
                <c:pt idx="673">
                  <c:v>Mic Tv</c:v>
                </c:pt>
                <c:pt idx="674">
                  <c:v>Mictv In</c:v>
                </c:pt>
                <c:pt idx="675">
                  <c:v>Millennium Audios</c:v>
                </c:pt>
                <c:pt idx="676">
                  <c:v>Mirchi Bangla</c:v>
                </c:pt>
                <c:pt idx="677">
                  <c:v>Mirchi Chikz</c:v>
                </c:pt>
                <c:pt idx="678">
                  <c:v>Mirchi Guru</c:v>
                </c:pt>
                <c:pt idx="679">
                  <c:v>Mithra Creation</c:v>
                </c:pt>
                <c:pt idx="680">
                  <c:v>Mo Vlogs</c:v>
                </c:pt>
                <c:pt idx="681">
                  <c:v>Modi again in 2019</c:v>
                </c:pt>
                <c:pt idx="682">
                  <c:v>Mor Haryanvi</c:v>
                </c:pt>
                <c:pt idx="683">
                  <c:v>MostlySane</c:v>
                </c:pt>
                <c:pt idx="684">
                  <c:v>Motion Frames</c:v>
                </c:pt>
                <c:pt idx="685">
                  <c:v>Movie Mela</c:v>
                </c:pt>
                <c:pt idx="686">
                  <c:v>Movie Reviews</c:v>
                </c:pt>
                <c:pt idx="687">
                  <c:v>Movie Stuff</c:v>
                </c:pt>
                <c:pt idx="688">
                  <c:v>Movie Talkies</c:v>
                </c:pt>
                <c:pt idx="689">
                  <c:v>Moviebuff Tamil</c:v>
                </c:pt>
                <c:pt idx="690">
                  <c:v>MovieChannel Malayalam</c:v>
                </c:pt>
                <c:pt idx="691">
                  <c:v>Movieclips Trailers</c:v>
                </c:pt>
                <c:pt idx="692">
                  <c:v>MovieDazzles</c:v>
                </c:pt>
                <c:pt idx="693">
                  <c:v>MovieHunt</c:v>
                </c:pt>
                <c:pt idx="694">
                  <c:v>Moviez Adda</c:v>
                </c:pt>
                <c:pt idx="695">
                  <c:v>Mr B</c:v>
                </c:pt>
                <c:pt idx="696">
                  <c:v>Mr Sammy Naz</c:v>
                </c:pt>
                <c:pt idx="697">
                  <c:v>Mr. Reporter</c:v>
                </c:pt>
                <c:pt idx="698">
                  <c:v>Mr.Venkat</c:v>
                </c:pt>
                <c:pt idx="699">
                  <c:v>Mr.VenkatTV</c:v>
                </c:pt>
                <c:pt idx="700">
                  <c:v>MrGear</c:v>
                </c:pt>
                <c:pt idx="701">
                  <c:v>MrMatador</c:v>
                </c:pt>
                <c:pt idx="702">
                  <c:v>MSR TV</c:v>
                </c:pt>
                <c:pt idx="703">
                  <c:v>Muksmedia Rajasthani</c:v>
                </c:pt>
                <c:pt idx="704">
                  <c:v>Mulakuppadam Films</c:v>
                </c:pt>
                <c:pt idx="705">
                  <c:v>muluguastro</c:v>
                </c:pt>
                <c:pt idx="706">
                  <c:v>Mumbiker Nikhil</c:v>
                </c:pt>
                <c:pt idx="707">
                  <c:v>Murari Ki Kocktail</c:v>
                </c:pt>
                <c:pt idx="708">
                  <c:v>Music &amp; Sound</c:v>
                </c:pt>
                <c:pt idx="709">
                  <c:v>Muzik247</c:v>
                </c:pt>
                <c:pt idx="710">
                  <c:v>My Choice</c:v>
                </c:pt>
                <c:pt idx="711">
                  <c:v>My Tube Telugu</c:v>
                </c:pt>
                <c:pt idx="712">
                  <c:v>My Village Show</c:v>
                </c:pt>
                <c:pt idx="713">
                  <c:v>Mythri Movie Makers</c:v>
                </c:pt>
                <c:pt idx="714">
                  <c:v>Nakkalites</c:v>
                </c:pt>
                <c:pt idx="715">
                  <c:v>Nakkheeran TV</c:v>
                </c:pt>
                <c:pt idx="716">
                  <c:v>Namaste Telugu</c:v>
                </c:pt>
                <c:pt idx="717">
                  <c:v>Namita Agrawal</c:v>
                </c:pt>
                <c:pt idx="718">
                  <c:v>Namma Kannada TV</c:v>
                </c:pt>
                <c:pt idx="719">
                  <c:v>Namma Karnataka Memes</c:v>
                </c:pt>
                <c:pt idx="720">
                  <c:v>Namma Karunadu ನಮ್ಮ ಕರುನಾಡು</c:v>
                </c:pt>
                <c:pt idx="721">
                  <c:v>Namma KFI</c:v>
                </c:pt>
                <c:pt idx="722">
                  <c:v>Nari Kootam</c:v>
                </c:pt>
                <c:pt idx="723">
                  <c:v>National Dastak</c:v>
                </c:pt>
                <c:pt idx="724">
                  <c:v>National News18</c:v>
                </c:pt>
                <c:pt idx="725">
                  <c:v>Natural HealthCare</c:v>
                </c:pt>
                <c:pt idx="726">
                  <c:v>Nav Bhojpuri नव भोजपुरी</c:v>
                </c:pt>
                <c:pt idx="727">
                  <c:v>Nayani Pavani</c:v>
                </c:pt>
                <c:pt idx="728">
                  <c:v>Nazar Battu Productions</c:v>
                </c:pt>
                <c:pt idx="729">
                  <c:v>NDN News</c:v>
                </c:pt>
                <c:pt idx="730">
                  <c:v>NDTV</c:v>
                </c:pt>
                <c:pt idx="731">
                  <c:v>NDTV India</c:v>
                </c:pt>
                <c:pt idx="732">
                  <c:v>Nee Yaaruda Komali</c:v>
                </c:pt>
                <c:pt idx="733">
                  <c:v>Nee Yaaruda Komali - NYK</c:v>
                </c:pt>
                <c:pt idx="734">
                  <c:v>Nee Yaaruda Komali !</c:v>
                </c:pt>
                <c:pt idx="735">
                  <c:v>Nee Yaaruda Komali ( NYK )</c:v>
                </c:pt>
                <c:pt idx="736">
                  <c:v>Neeraj Arora</c:v>
                </c:pt>
                <c:pt idx="737">
                  <c:v>Neeru Productions</c:v>
                </c:pt>
                <c:pt idx="738">
                  <c:v>NEGA NEWS</c:v>
                </c:pt>
                <c:pt idx="739">
                  <c:v>Netflix</c:v>
                </c:pt>
                <c:pt idx="740">
                  <c:v>Netflix India</c:v>
                </c:pt>
                <c:pt idx="741">
                  <c:v>Nettv4u</c:v>
                </c:pt>
                <c:pt idx="742">
                  <c:v>New Bharathi Studio</c:v>
                </c:pt>
                <c:pt idx="743">
                  <c:v>New Hindi Dubbed 2018 Movies</c:v>
                </c:pt>
                <c:pt idx="744">
                  <c:v>New Smile Entertainment</c:v>
                </c:pt>
                <c:pt idx="745">
                  <c:v>New Waves</c:v>
                </c:pt>
                <c:pt idx="746">
                  <c:v>News 18 Tamilnadu</c:v>
                </c:pt>
                <c:pt idx="747">
                  <c:v>News 24</c:v>
                </c:pt>
                <c:pt idx="748">
                  <c:v>News 90</c:v>
                </c:pt>
                <c:pt idx="749">
                  <c:v>News Cabin</c:v>
                </c:pt>
                <c:pt idx="750">
                  <c:v>News Express</c:v>
                </c:pt>
                <c:pt idx="751">
                  <c:v>News Filmy Hai</c:v>
                </c:pt>
                <c:pt idx="752">
                  <c:v>News Mantra</c:v>
                </c:pt>
                <c:pt idx="753">
                  <c:v>News Mirror</c:v>
                </c:pt>
                <c:pt idx="754">
                  <c:v>News Mx Tv</c:v>
                </c:pt>
                <c:pt idx="755">
                  <c:v>News Nation</c:v>
                </c:pt>
                <c:pt idx="756">
                  <c:v>News Now</c:v>
                </c:pt>
                <c:pt idx="757">
                  <c:v>News Remind</c:v>
                </c:pt>
                <c:pt idx="758">
                  <c:v>News Tak</c:v>
                </c:pt>
                <c:pt idx="759">
                  <c:v>News Talkies</c:v>
                </c:pt>
                <c:pt idx="760">
                  <c:v>News Time</c:v>
                </c:pt>
                <c:pt idx="761">
                  <c:v>News VIdeo</c:v>
                </c:pt>
                <c:pt idx="762">
                  <c:v>News18 Bangla</c:v>
                </c:pt>
                <c:pt idx="763">
                  <c:v>News18 India</c:v>
                </c:pt>
                <c:pt idx="764">
                  <c:v>News18 Kerala</c:v>
                </c:pt>
                <c:pt idx="765">
                  <c:v>News18 Punjab/Haryana/Himachal</c:v>
                </c:pt>
                <c:pt idx="766">
                  <c:v>News18Lokmat</c:v>
                </c:pt>
                <c:pt idx="767">
                  <c:v>News7 Tamil</c:v>
                </c:pt>
                <c:pt idx="768">
                  <c:v>NewsGlitz - Next Generation Tamil News Channel</c:v>
                </c:pt>
                <c:pt idx="769">
                  <c:v>Newsmarg</c:v>
                </c:pt>
                <c:pt idx="770">
                  <c:v>NewsMax</c:v>
                </c:pt>
                <c:pt idx="771">
                  <c:v>NewsQube</c:v>
                </c:pt>
                <c:pt idx="772">
                  <c:v>Newstamil.in</c:v>
                </c:pt>
                <c:pt idx="773">
                  <c:v>NewsTamila</c:v>
                </c:pt>
                <c:pt idx="774">
                  <c:v>Next Gen</c:v>
                </c:pt>
                <c:pt idx="775">
                  <c:v>Next9news भोजपुरिया</c:v>
                </c:pt>
                <c:pt idx="776">
                  <c:v>NH 24</c:v>
                </c:pt>
                <c:pt idx="777">
                  <c:v>NH9 News</c:v>
                </c:pt>
                <c:pt idx="778">
                  <c:v>nigahiga</c:v>
                </c:pt>
                <c:pt idx="779">
                  <c:v>Nigaz Records</c:v>
                </c:pt>
                <c:pt idx="780">
                  <c:v>Niharika Movies</c:v>
                </c:pt>
                <c:pt idx="781">
                  <c:v>NIROM मराठी</c:v>
                </c:pt>
                <c:pt idx="782">
                  <c:v>Nisha Madhulika</c:v>
                </c:pt>
                <c:pt idx="783">
                  <c:v>Nishant Tanwar</c:v>
                </c:pt>
                <c:pt idx="784">
                  <c:v>NMF News</c:v>
                </c:pt>
                <c:pt idx="785">
                  <c:v>NOIX LIFE</c:v>
                </c:pt>
                <c:pt idx="786">
                  <c:v>NOIX TV</c:v>
                </c:pt>
                <c:pt idx="787">
                  <c:v>Noon Show</c:v>
                </c:pt>
                <c:pt idx="788">
                  <c:v>NTV Telugu</c:v>
                </c:pt>
                <c:pt idx="789">
                  <c:v>NugoBasilaiaa</c:v>
                </c:pt>
                <c:pt idx="790">
                  <c:v>NYOOOZ TV</c:v>
                </c:pt>
                <c:pt idx="791">
                  <c:v>NYOOOZ UP - उत्तर प्रदेश</c:v>
                </c:pt>
                <c:pt idx="792">
                  <c:v>OCEAN MOVIE TALKIES</c:v>
                </c:pt>
                <c:pt idx="793">
                  <c:v>Old Delhi Films</c:v>
                </c:pt>
                <c:pt idx="794">
                  <c:v>Om Namoh Narayan</c:v>
                </c:pt>
                <c:pt idx="795">
                  <c:v>OmFut</c:v>
                </c:pt>
                <c:pt idx="796">
                  <c:v>Ondraga Entertainment</c:v>
                </c:pt>
                <c:pt idx="797">
                  <c:v>ONE Media</c:v>
                </c:pt>
                <c:pt idx="798">
                  <c:v>Oneindia Hindi | वनइंडिया हिन्दी</c:v>
                </c:pt>
                <c:pt idx="799">
                  <c:v>Oneindia Kannada | ಒನ್ಇಂಡಿಯಾ ಕನ್ನಡ</c:v>
                </c:pt>
                <c:pt idx="800">
                  <c:v>Oneindia Malayalam | വണ്‍ഇന്ത്യ മലയാളം</c:v>
                </c:pt>
                <c:pt idx="801">
                  <c:v>Oneindia Tamil | ஒன்இந்தியா தமிழ்</c:v>
                </c:pt>
                <c:pt idx="802">
                  <c:v>Oneindia Telugu</c:v>
                </c:pt>
                <c:pt idx="803">
                  <c:v>OneVision Telugu</c:v>
                </c:pt>
                <c:pt idx="804">
                  <c:v>only ias</c:v>
                </c:pt>
                <c:pt idx="805">
                  <c:v>Only News 24x7</c:v>
                </c:pt>
                <c:pt idx="806">
                  <c:v>Only Tamil</c:v>
                </c:pt>
                <c:pt idx="807">
                  <c:v>Orange Media</c:v>
                </c:pt>
                <c:pt idx="808">
                  <c:v>oranje talkies</c:v>
                </c:pt>
                <c:pt idx="809">
                  <c:v>Osm Music</c:v>
                </c:pt>
                <c:pt idx="810">
                  <c:v>OTV</c:v>
                </c:pt>
                <c:pt idx="811">
                  <c:v>Paayasam webtv</c:v>
                </c:pt>
                <c:pt idx="812">
                  <c:v>Pagal Gujju</c:v>
                </c:pt>
                <c:pt idx="813">
                  <c:v>PAK MEDIA ON INDIA</c:v>
                </c:pt>
                <c:pt idx="814">
                  <c:v>Pakistan Super League</c:v>
                </c:pt>
                <c:pt idx="815">
                  <c:v>Pakkatv</c:v>
                </c:pt>
                <c:pt idx="816">
                  <c:v>Pal Pal News</c:v>
                </c:pt>
                <c:pt idx="817">
                  <c:v>PANWARx</c:v>
                </c:pt>
                <c:pt idx="818">
                  <c:v>Paramount Pictures</c:v>
                </c:pt>
                <c:pt idx="819">
                  <c:v>Paramvah Studios</c:v>
                </c:pt>
                <c:pt idx="820">
                  <c:v>Parayil Media</c:v>
                </c:pt>
                <c:pt idx="821">
                  <c:v>Parmish Verma</c:v>
                </c:pt>
                <c:pt idx="822">
                  <c:v>Pataragitti - ಪಾತರಗಿತ್ತಿ</c:v>
                </c:pt>
                <c:pt idx="823">
                  <c:v>Pavitra Talkies v 2.0</c:v>
                </c:pt>
                <c:pt idx="824">
                  <c:v>Pawan Singh Official</c:v>
                </c:pt>
                <c:pt idx="825">
                  <c:v>PBH News</c:v>
                </c:pt>
                <c:pt idx="826">
                  <c:v>PCMC News</c:v>
                </c:pt>
                <c:pt idx="827">
                  <c:v>PCMC News Marathi</c:v>
                </c:pt>
                <c:pt idx="828">
                  <c:v>Pehchan Music</c:v>
                </c:pt>
                <c:pt idx="829">
                  <c:v>Pen Movies</c:v>
                </c:pt>
                <c:pt idx="830">
                  <c:v>People biography</c:v>
                </c:pt>
                <c:pt idx="831">
                  <c:v>People TV</c:v>
                </c:pt>
                <c:pt idx="832">
                  <c:v>PetroMax Light</c:v>
                </c:pt>
                <c:pt idx="833">
                  <c:v>PewDiePie</c:v>
                </c:pt>
                <c:pt idx="834">
                  <c:v>Pink Elephant Pictures</c:v>
                </c:pt>
                <c:pt idx="835">
                  <c:v>pink tech</c:v>
                </c:pt>
                <c:pt idx="836">
                  <c:v>PINKVILLA</c:v>
                </c:pt>
                <c:pt idx="837">
                  <c:v>PlayEven</c:v>
                </c:pt>
                <c:pt idx="838">
                  <c:v>PMO India</c:v>
                </c:pt>
                <c:pt idx="839">
                  <c:v>PMV - NEWS</c:v>
                </c:pt>
                <c:pt idx="840">
                  <c:v>Poffactio</c:v>
                </c:pt>
                <c:pt idx="841">
                  <c:v>Polimer News</c:v>
                </c:pt>
                <c:pt idx="842">
                  <c:v>Polimer TV</c:v>
                </c:pt>
                <c:pt idx="843">
                  <c:v>political bench</c:v>
                </c:pt>
                <c:pt idx="844">
                  <c:v>Political Line</c:v>
                </c:pt>
                <c:pt idx="845">
                  <c:v>Pooja Luthra</c:v>
                </c:pt>
                <c:pt idx="846">
                  <c:v>Pooja TV Telugu</c:v>
                </c:pt>
                <c:pt idx="847">
                  <c:v>Pop Chartbusters</c:v>
                </c:pt>
                <c:pt idx="848">
                  <c:v>Pop Diaries</c:v>
                </c:pt>
                <c:pt idx="849">
                  <c:v>Power Vision</c:v>
                </c:pt>
                <c:pt idx="850">
                  <c:v>PowerDrift</c:v>
                </c:pt>
                <c:pt idx="851">
                  <c:v>Powerful Mantras</c:v>
                </c:pt>
                <c:pt idx="852">
                  <c:v>Prabh Gill</c:v>
                </c:pt>
                <c:pt idx="853">
                  <c:v>Prabhu Darshan</c:v>
                </c:pt>
                <c:pt idx="854">
                  <c:v>Prabhu Darshan Kare</c:v>
                </c:pt>
                <c:pt idx="855">
                  <c:v>Pradeep Machiraju</c:v>
                </c:pt>
                <c:pt idx="856">
                  <c:v>Prasadtechintelugu</c:v>
                </c:pt>
                <c:pt idx="857">
                  <c:v>Prime Minister Narender Modi</c:v>
                </c:pt>
                <c:pt idx="858">
                  <c:v>Prime News Overseas</c:v>
                </c:pt>
                <c:pt idx="859">
                  <c:v>PRK Audio</c:v>
                </c:pt>
                <c:pt idx="860">
                  <c:v>PropheC Productions</c:v>
                </c:pt>
                <c:pt idx="861">
                  <c:v>PTC Motion Pictures</c:v>
                </c:pt>
                <c:pt idx="862">
                  <c:v>PTC News</c:v>
                </c:pt>
                <c:pt idx="863">
                  <c:v>PTC Punjabi</c:v>
                </c:pt>
                <c:pt idx="864">
                  <c:v>PTC PUNJABI GOLD</c:v>
                </c:pt>
                <c:pt idx="865">
                  <c:v>PTV</c:v>
                </c:pt>
                <c:pt idx="866">
                  <c:v>Public TV | ಪಬ್ಲಿಕ್ ಟಿವಿ</c:v>
                </c:pt>
                <c:pt idx="867">
                  <c:v>Puja Shakti</c:v>
                </c:pt>
                <c:pt idx="868">
                  <c:v>Pun Funjab</c:v>
                </c:pt>
                <c:pt idx="869">
                  <c:v>PuneetSway</c:v>
                </c:pt>
                <c:pt idx="870">
                  <c:v>Punjab 24hr</c:v>
                </c:pt>
                <c:pt idx="871">
                  <c:v>Punjab da media</c:v>
                </c:pt>
                <c:pt idx="872">
                  <c:v>Punjabi Live Shows</c:v>
                </c:pt>
                <c:pt idx="873">
                  <c:v>Punjabi Live Tv</c:v>
                </c:pt>
                <c:pt idx="874">
                  <c:v>PunjabKesari TV</c:v>
                </c:pt>
                <c:pt idx="875">
                  <c:v>Purani Dili Talkies</c:v>
                </c:pt>
                <c:pt idx="876">
                  <c:v>Puri Jagannadh</c:v>
                </c:pt>
                <c:pt idx="877">
                  <c:v>Put Chutney</c:v>
                </c:pt>
                <c:pt idx="878">
                  <c:v>Puthiya Thalaimurai TV</c:v>
                </c:pt>
                <c:pt idx="879">
                  <c:v>Pyaar Lafzon Mein Kahan</c:v>
                </c:pt>
                <c:pt idx="880">
                  <c:v>Pyar Lafzon Mein Kahan</c:v>
                </c:pt>
                <c:pt idx="881">
                  <c:v>Pyara Hindustan</c:v>
                </c:pt>
                <c:pt idx="882">
                  <c:v>Pyara Uttarakhand</c:v>
                </c:pt>
                <c:pt idx="883">
                  <c:v>Quick Reaction Team</c:v>
                </c:pt>
                <c:pt idx="884">
                  <c:v>r entertainment</c:v>
                </c:pt>
                <c:pt idx="885">
                  <c:v>R NEWS</c:v>
                </c:pt>
                <c:pt idx="886">
                  <c:v>R TV</c:v>
                </c:pt>
                <c:pt idx="887">
                  <c:v>RadaanMedia</c:v>
                </c:pt>
                <c:pt idx="888">
                  <c:v>Radio City India</c:v>
                </c:pt>
                <c:pt idx="889">
                  <c:v>Radio Mirchi</c:v>
                </c:pt>
                <c:pt idx="890">
                  <c:v>Radio Mirchi Tamil</c:v>
                </c:pt>
                <c:pt idx="891">
                  <c:v>Radio Sai Global Harmony</c:v>
                </c:pt>
                <c:pt idx="892">
                  <c:v>Raghav Digital</c:v>
                </c:pt>
                <c:pt idx="893">
                  <c:v>Rahasya</c:v>
                </c:pt>
                <c:pt idx="894">
                  <c:v>Rahim Pardesi</c:v>
                </c:pt>
                <c:pt idx="895">
                  <c:v>RAJ NEWS Telugu</c:v>
                </c:pt>
                <c:pt idx="896">
                  <c:v>Rajasthan Patrika</c:v>
                </c:pt>
                <c:pt idx="897">
                  <c:v>Rajasthani</c:v>
                </c:pt>
                <c:pt idx="898">
                  <c:v>RajDeepLive</c:v>
                </c:pt>
                <c:pt idx="899">
                  <c:v>Rajeev Masand</c:v>
                </c:pt>
                <c:pt idx="900">
                  <c:v>Rajshri Marathi</c:v>
                </c:pt>
                <c:pt idx="901">
                  <c:v>Rajshri Marathi ShowBuz</c:v>
                </c:pt>
                <c:pt idx="902">
                  <c:v>Rajya Sabha TV</c:v>
                </c:pt>
                <c:pt idx="903">
                  <c:v>Rakesh Yadav Readers Publication</c:v>
                </c:pt>
                <c:pt idx="904">
                  <c:v>Ram Audio</c:v>
                </c:pt>
                <c:pt idx="905">
                  <c:v>Ramaz Music</c:v>
                </c:pt>
                <c:pt idx="906">
                  <c:v>Random Chikibum</c:v>
                </c:pt>
                <c:pt idx="907">
                  <c:v>RangeRIX</c:v>
                </c:pt>
                <c:pt idx="908">
                  <c:v>Rannvijay Singha</c:v>
                </c:pt>
                <c:pt idx="909">
                  <c:v>Rathore Cassettes</c:v>
                </c:pt>
                <c:pt idx="910">
                  <c:v>Ravi Ganjam</c:v>
                </c:pt>
                <c:pt idx="911">
                  <c:v>Ray Kitchen</c:v>
                </c:pt>
                <c:pt idx="912">
                  <c:v>RDC Gujarati</c:v>
                </c:pt>
                <c:pt idx="913">
                  <c:v>RDC Rajasthani</c:v>
                </c:pt>
                <c:pt idx="914">
                  <c:v>Ready 2 Release</c:v>
                </c:pt>
                <c:pt idx="915">
                  <c:v>RealSHIT</c:v>
                </c:pt>
                <c:pt idx="916">
                  <c:v>Recent Tamil</c:v>
                </c:pt>
                <c:pt idx="917">
                  <c:v>Red Chillies Entertainment</c:v>
                </c:pt>
                <c:pt idx="918">
                  <c:v>Red Entertainments</c:v>
                </c:pt>
                <c:pt idx="919">
                  <c:v>Red FM Malayalam</c:v>
                </c:pt>
                <c:pt idx="920">
                  <c:v>Red Pix 24x7</c:v>
                </c:pt>
                <c:pt idx="921">
                  <c:v>Reliance Entertainment</c:v>
                </c:pt>
                <c:pt idx="922">
                  <c:v>Relique Records</c:v>
                </c:pt>
                <c:pt idx="923">
                  <c:v>Reporter Jorina &amp; Joe</c:v>
                </c:pt>
                <c:pt idx="924">
                  <c:v>REPORTER LIVE</c:v>
                </c:pt>
                <c:pt idx="925">
                  <c:v>Reporter Roy</c:v>
                </c:pt>
                <c:pt idx="926">
                  <c:v>Reporter Tolpar</c:v>
                </c:pt>
                <c:pt idx="927">
                  <c:v>REPUBLIC NEWS KANNADA</c:v>
                </c:pt>
                <c:pt idx="928">
                  <c:v>Republic World</c:v>
                </c:pt>
                <c:pt idx="929">
                  <c:v>Review Ranga</c:v>
                </c:pt>
                <c:pt idx="930">
                  <c:v>RGV</c:v>
                </c:pt>
                <c:pt idx="931">
                  <c:v>Rhythm Boyz</c:v>
                </c:pt>
                <c:pt idx="932">
                  <c:v>RiceGum</c:v>
                </c:pt>
                <c:pt idx="933">
                  <c:v>Rickshawali</c:v>
                </c:pt>
                <c:pt idx="934">
                  <c:v>Rishhsome</c:v>
                </c:pt>
                <c:pt idx="935">
                  <c:v>Rk Productions</c:v>
                </c:pt>
                <c:pt idx="936">
                  <c:v>RKD Digital</c:v>
                </c:pt>
                <c:pt idx="937">
                  <c:v>Rockline Entertainments</c:v>
                </c:pt>
                <c:pt idx="938">
                  <c:v>Rose Telugu Movies</c:v>
                </c:pt>
                <c:pt idx="939">
                  <c:v>Rotana</c:v>
                </c:pt>
                <c:pt idx="940">
                  <c:v>Round2hell</c:v>
                </c:pt>
                <c:pt idx="941">
                  <c:v>Royal Challengers Bangalore</c:v>
                </c:pt>
                <c:pt idx="942">
                  <c:v>Rozana khana in HINDI</c:v>
                </c:pt>
                <c:pt idx="943">
                  <c:v>Rozana Spokesman</c:v>
                </c:pt>
                <c:pt idx="944">
                  <c:v>RunwayReel - Telugu Latest Short Films</c:v>
                </c:pt>
                <c:pt idx="945">
                  <c:v>RVCJ Media</c:v>
                </c:pt>
                <c:pt idx="946">
                  <c:v>Rvj Productions</c:v>
                </c:pt>
                <c:pt idx="947">
                  <c:v>S Cube - Hungama</c:v>
                </c:pt>
                <c:pt idx="948">
                  <c:v>SA Records</c:v>
                </c:pt>
                <c:pt idx="949">
                  <c:v>Saa Music Productions</c:v>
                </c:pt>
                <c:pt idx="950">
                  <c:v>Saas Bahu Aur Betiyaan</c:v>
                </c:pt>
                <c:pt idx="951">
                  <c:v>Saas Bahu aur Saazish</c:v>
                </c:pt>
                <c:pt idx="952">
                  <c:v>SAB KUCH VICHITRA</c:v>
                </c:pt>
                <c:pt idx="953">
                  <c:v>SAB TV</c:v>
                </c:pt>
                <c:pt idx="954">
                  <c:v>Sachin Tendulkar</c:v>
                </c:pt>
                <c:pt idx="955">
                  <c:v>Sadak Chhap</c:v>
                </c:pt>
                <c:pt idx="956">
                  <c:v>Sadhguru</c:v>
                </c:pt>
                <c:pt idx="957">
                  <c:v>Saga Music</c:v>
                </c:pt>
                <c:pt idx="958">
                  <c:v>SagaHits</c:v>
                </c:pt>
                <c:pt idx="959">
                  <c:v>SahibNoor Singh</c:v>
                </c:pt>
                <c:pt idx="960">
                  <c:v>Sahithi Media</c:v>
                </c:pt>
                <c:pt idx="961">
                  <c:v>Sai Aashirwad</c:v>
                </c:pt>
                <c:pt idx="962">
                  <c:v>Saina Movies</c:v>
                </c:pt>
                <c:pt idx="963">
                  <c:v>SAKKATH STUDIO</c:v>
                </c:pt>
                <c:pt idx="964">
                  <c:v>Sakshi TV</c:v>
                </c:pt>
                <c:pt idx="965">
                  <c:v>Sakshi TV Live</c:v>
                </c:pt>
                <c:pt idx="966">
                  <c:v>Salman Khan Films</c:v>
                </c:pt>
                <c:pt idx="967">
                  <c:v>Samachar Plus</c:v>
                </c:pt>
                <c:pt idx="968">
                  <c:v>Sanam</c:v>
                </c:pt>
                <c:pt idx="969">
                  <c:v>SANDALWOOD REVIEWS</c:v>
                </c:pt>
                <c:pt idx="970">
                  <c:v>Sandalwood Studios</c:v>
                </c:pt>
                <c:pt idx="971">
                  <c:v>Sandeep Maheshwari</c:v>
                </c:pt>
                <c:pt idx="972">
                  <c:v>Sandesh News</c:v>
                </c:pt>
                <c:pt idx="973">
                  <c:v>Sangbad Pratidin</c:v>
                </c:pt>
                <c:pt idx="974">
                  <c:v>Sangeeta Gujarati</c:v>
                </c:pt>
                <c:pt idx="975">
                  <c:v>Saregama Music</c:v>
                </c:pt>
                <c:pt idx="976">
                  <c:v>Saregama Tamil</c:v>
                </c:pt>
                <c:pt idx="977">
                  <c:v>Saregama TVShows</c:v>
                </c:pt>
                <c:pt idx="978">
                  <c:v>Sarthak Music</c:v>
                </c:pt>
                <c:pt idx="979">
                  <c:v>Sathiyam News</c:v>
                </c:pt>
                <c:pt idx="980">
                  <c:v>Saty Marg Official</c:v>
                </c:pt>
                <c:pt idx="981">
                  <c:v>satyamvideos</c:v>
                </c:pt>
                <c:pt idx="982">
                  <c:v>Savera Star Talks</c:v>
                </c:pt>
                <c:pt idx="983">
                  <c:v>Scene Contra</c:v>
                </c:pt>
                <c:pt idx="984">
                  <c:v>Scherezade Shroff</c:v>
                </c:pt>
                <c:pt idx="985">
                  <c:v>ScoopWhoop</c:v>
                </c:pt>
                <c:pt idx="986">
                  <c:v>Screen Junkies</c:v>
                </c:pt>
                <c:pt idx="987">
                  <c:v>SD Entertainment Movies</c:v>
                </c:pt>
                <c:pt idx="988">
                  <c:v>SDI Channel</c:v>
                </c:pt>
                <c:pt idx="989">
                  <c:v>SeeKen</c:v>
                </c:pt>
                <c:pt idx="990">
                  <c:v>Sejal Kumar</c:v>
                </c:pt>
                <c:pt idx="991">
                  <c:v>SelenaGomezVEVO</c:v>
                </c:pt>
                <c:pt idx="992">
                  <c:v>Selfie Review</c:v>
                </c:pt>
                <c:pt idx="993">
                  <c:v>Serial Today Malayalam</c:v>
                </c:pt>
                <c:pt idx="994">
                  <c:v>SET India</c:v>
                </c:pt>
                <c:pt idx="995">
                  <c:v>Shahrukh K Adnan</c:v>
                </c:pt>
                <c:pt idx="996">
                  <c:v>Sham Idrees</c:v>
                </c:pt>
                <c:pt idx="997">
                  <c:v>Shanmukh Jaswanth</c:v>
                </c:pt>
                <c:pt idx="998">
                  <c:v>Sharmaji Technical</c:v>
                </c:pt>
                <c:pt idx="999">
                  <c:v>shehbaaz Khan</c:v>
                </c:pt>
                <c:pt idx="1000">
                  <c:v>Shemaroo</c:v>
                </c:pt>
                <c:pt idx="1001">
                  <c:v>Shemaroo Gujarati</c:v>
                </c:pt>
                <c:pt idx="1002">
                  <c:v>shemaroopunjabi</c:v>
                </c:pt>
                <c:pt idx="1003">
                  <c:v>Sheorans</c:v>
                </c:pt>
                <c:pt idx="1004">
                  <c:v>Shilpa Shetty Kundra</c:v>
                </c:pt>
                <c:pt idx="1005">
                  <c:v>Shirley Setia</c:v>
                </c:pt>
                <c:pt idx="1006">
                  <c:v>Shitty Ideas Trending</c:v>
                </c:pt>
                <c:pt idx="1007">
                  <c:v>SHN MOVIES</c:v>
                </c:pt>
                <c:pt idx="1008">
                  <c:v>Showing Cinema</c:v>
                </c:pt>
                <c:pt idx="1009">
                  <c:v>Shree Cine News</c:v>
                </c:pt>
                <c:pt idx="1010">
                  <c:v>Shreya Jain</c:v>
                </c:pt>
                <c:pt idx="1011">
                  <c:v>Shreyas Media</c:v>
                </c:pt>
                <c:pt idx="1012">
                  <c:v>Shri Devkinandan Thakur Ji</c:v>
                </c:pt>
                <c:pt idx="1013">
                  <c:v>Shruti Arjun Anand</c:v>
                </c:pt>
                <c:pt idx="1014">
                  <c:v>Shruti TV</c:v>
                </c:pt>
                <c:pt idx="1015">
                  <c:v>SHUBH LAABH शुभः लाभः</c:v>
                </c:pt>
                <c:pt idx="1016">
                  <c:v>Shudh Desi Endings</c:v>
                </c:pt>
                <c:pt idx="1017">
                  <c:v>SiaVEVO</c:v>
                </c:pt>
                <c:pt idx="1018">
                  <c:v>Siddharth Kannan</c:v>
                </c:pt>
                <c:pt idx="1019">
                  <c:v>SidTalk</c:v>
                </c:pt>
                <c:pt idx="1020">
                  <c:v>Silly Monks Tollywood</c:v>
                </c:pt>
                <c:pt idx="1021">
                  <c:v>Silver Screen</c:v>
                </c:pt>
                <c:pt idx="1022">
                  <c:v>Sindhionism</c:v>
                </c:pt>
                <c:pt idx="1023">
                  <c:v>Sixty Seconds</c:v>
                </c:pt>
                <c:pt idx="1024">
                  <c:v>Skylark Pictures Entertainment</c:v>
                </c:pt>
                <c:pt idx="1025">
                  <c:v>Skymet Weather</c:v>
                </c:pt>
                <c:pt idx="1026">
                  <c:v>Slayy Point</c:v>
                </c:pt>
                <c:pt idx="1027">
                  <c:v>Smart Series</c:v>
                </c:pt>
                <c:pt idx="1028">
                  <c:v>SMI Records</c:v>
                </c:pt>
                <c:pt idx="1029">
                  <c:v>Smile Settai</c:v>
                </c:pt>
                <c:pt idx="1030">
                  <c:v>SnG Comedy</c:v>
                </c:pt>
                <c:pt idx="1031">
                  <c:v>So Effin Cray</c:v>
                </c:pt>
                <c:pt idx="1032">
                  <c:v>Social Wiki</c:v>
                </c:pt>
                <c:pt idx="1033">
                  <c:v>Sonotek</c:v>
                </c:pt>
                <c:pt idx="1034">
                  <c:v>Sonotek Bhakti</c:v>
                </c:pt>
                <c:pt idx="1035">
                  <c:v>Sonotek Haryanvi</c:v>
                </c:pt>
                <c:pt idx="1036">
                  <c:v>Sony AATH</c:v>
                </c:pt>
                <c:pt idx="1037">
                  <c:v>Sony Music India</c:v>
                </c:pt>
                <c:pt idx="1038">
                  <c:v>Sony PAL</c:v>
                </c:pt>
                <c:pt idx="1039">
                  <c:v>Sony Pictures Entertainment</c:v>
                </c:pt>
                <c:pt idx="1040">
                  <c:v>Sony Pictures India</c:v>
                </c:pt>
                <c:pt idx="1041">
                  <c:v>Sony Pictures Networks Productions</c:v>
                </c:pt>
                <c:pt idx="1042">
                  <c:v>SonyMusicSouthVEVO</c:v>
                </c:pt>
                <c:pt idx="1043">
                  <c:v>Sorabh Pant</c:v>
                </c:pt>
                <c:pt idx="1044">
                  <c:v>SoSorry</c:v>
                </c:pt>
                <c:pt idx="1045">
                  <c:v>SOUTH FDFS</c:v>
                </c:pt>
                <c:pt idx="1046">
                  <c:v>SpaceX</c:v>
                </c:pt>
                <c:pt idx="1047">
                  <c:v>Speed Records</c:v>
                </c:pt>
                <c:pt idx="1048">
                  <c:v>Sports Blast</c:v>
                </c:pt>
                <c:pt idx="1049">
                  <c:v>Sports Edge</c:v>
                </c:pt>
                <c:pt idx="1050">
                  <c:v>Sportsvilla</c:v>
                </c:pt>
                <c:pt idx="1051">
                  <c:v>SpotboyE</c:v>
                </c:pt>
                <c:pt idx="1052">
                  <c:v>Sri Ganesh Videos</c:v>
                </c:pt>
                <c:pt idx="1053">
                  <c:v>Sri Sri Ravi Shankar</c:v>
                </c:pt>
                <c:pt idx="1054">
                  <c:v>Sri Venkateswara Cine Chitra</c:v>
                </c:pt>
                <c:pt idx="1055">
                  <c:v>SriBalajiMovies</c:v>
                </c:pt>
                <c:pt idx="1056">
                  <c:v>Sridevi Movies</c:v>
                </c:pt>
                <c:pt idx="1057">
                  <c:v>SRK MUSIC</c:v>
                </c:pt>
                <c:pt idx="1058">
                  <c:v>SRT Entertainments</c:v>
                </c:pt>
                <c:pt idx="1059">
                  <c:v>SS TV TAMIL</c:v>
                </c:pt>
                <c:pt idx="1060">
                  <c:v>Star Golpo</c:v>
                </c:pt>
                <c:pt idx="1061">
                  <c:v>Star Maa</c:v>
                </c:pt>
                <c:pt idx="1062">
                  <c:v>STAR Plus</c:v>
                </c:pt>
                <c:pt idx="1063">
                  <c:v>Star Sports</c:v>
                </c:pt>
                <c:pt idx="1064">
                  <c:v>star tamil</c:v>
                </c:pt>
                <c:pt idx="1065">
                  <c:v>STAR भारत</c:v>
                </c:pt>
                <c:pt idx="1066">
                  <c:v>starjalshaindia</c:v>
                </c:pt>
                <c:pt idx="1067">
                  <c:v>Stars and News</c:v>
                </c:pt>
                <c:pt idx="1068">
                  <c:v>STTV Films</c:v>
                </c:pt>
                <c:pt idx="1069">
                  <c:v>Studio Green</c:v>
                </c:pt>
                <c:pt idx="1070">
                  <c:v>Studio Sangeeta</c:v>
                </c:pt>
                <c:pt idx="1071">
                  <c:v>Studio Saraswati Official</c:v>
                </c:pt>
                <c:pt idx="1072">
                  <c:v>study for civil services</c:v>
                </c:pt>
                <c:pt idx="1073">
                  <c:v>STUDY GURUJI - GS KI DUNIYA</c:v>
                </c:pt>
                <c:pt idx="1074">
                  <c:v>Study IQ education</c:v>
                </c:pt>
                <c:pt idx="1075">
                  <c:v>Subhradipta Garai</c:v>
                </c:pt>
                <c:pt idx="1076">
                  <c:v>Suda Suda</c:v>
                </c:pt>
                <c:pt idx="1077">
                  <c:v>SumanTV</c:v>
                </c:pt>
                <c:pt idx="1078">
                  <c:v>SumanTv Entertainment</c:v>
                </c:pt>
                <c:pt idx="1079">
                  <c:v>SUNDAY SUSPENSE</c:v>
                </c:pt>
                <c:pt idx="1080">
                  <c:v>Sundeep Sharma</c:v>
                </c:pt>
                <c:pt idx="1081">
                  <c:v>Sunnews Live</c:v>
                </c:pt>
                <c:pt idx="1082">
                  <c:v>Sunny Kumar Rana</c:v>
                </c:pt>
                <c:pt idx="1083">
                  <c:v>SunTV Tamil</c:v>
                </c:pt>
                <c:pt idx="1084">
                  <c:v>Super Movies Adda</c:v>
                </c:pt>
                <c:pt idx="1085">
                  <c:v>Supercell</c:v>
                </c:pt>
                <c:pt idx="1086">
                  <c:v>Superline Music</c:v>
                </c:pt>
                <c:pt idx="1087">
                  <c:v>Suresh Productions</c:v>
                </c:pt>
                <c:pt idx="1088">
                  <c:v>Surinder Films</c:v>
                </c:pt>
                <c:pt idx="1089">
                  <c:v>Surya Television</c:v>
                </c:pt>
                <c:pt idx="1090">
                  <c:v>Suvarna News | ಸುವರ್ಣ ನ್ಯೂಸ್</c:v>
                </c:pt>
                <c:pt idx="1091">
                  <c:v>SVF</c:v>
                </c:pt>
                <c:pt idx="1092">
                  <c:v>SVR Media</c:v>
                </c:pt>
                <c:pt idx="1093">
                  <c:v>Taalboys Vision</c:v>
                </c:pt>
                <c:pt idx="1094">
                  <c:v>Tahliwood Records</c:v>
                </c:pt>
                <c:pt idx="1095">
                  <c:v>Taja30</c:v>
                </c:pt>
                <c:pt idx="1096">
                  <c:v>Take One Media</c:v>
                </c:pt>
                <c:pt idx="1097">
                  <c:v>Talapatram</c:v>
                </c:pt>
                <c:pt idx="1098">
                  <c:v>Talk Shows Central</c:v>
                </c:pt>
                <c:pt idx="1099">
                  <c:v>Talking Tom</c:v>
                </c:pt>
                <c:pt idx="1100">
                  <c:v>Talking Tom and Friends</c:v>
                </c:pt>
                <c:pt idx="1101">
                  <c:v>Tamil</c:v>
                </c:pt>
                <c:pt idx="1102">
                  <c:v>Tamil  Page</c:v>
                </c:pt>
                <c:pt idx="1103">
                  <c:v>Tamil 4 Health</c:v>
                </c:pt>
                <c:pt idx="1104">
                  <c:v>Tamil Abbasi</c:v>
                </c:pt>
                <c:pt idx="1105">
                  <c:v>Tamil Bells</c:v>
                </c:pt>
                <c:pt idx="1106">
                  <c:v>Tamil Cine News</c:v>
                </c:pt>
                <c:pt idx="1107">
                  <c:v>TAMIL CINEMA CINI MINI</c:v>
                </c:pt>
                <c:pt idx="1108">
                  <c:v>Tamil Cini</c:v>
                </c:pt>
                <c:pt idx="1109">
                  <c:v>Tamil Dubsmash</c:v>
                </c:pt>
                <c:pt idx="1110">
                  <c:v>Tamil Filmibeat</c:v>
                </c:pt>
                <c:pt idx="1111">
                  <c:v>TAMIL KICKASS</c:v>
                </c:pt>
                <c:pt idx="1112">
                  <c:v>TAMIL MEDIA</c:v>
                </c:pt>
                <c:pt idx="1113">
                  <c:v>Tamil Mithran</c:v>
                </c:pt>
                <c:pt idx="1114">
                  <c:v>Tamil Mojo</c:v>
                </c:pt>
                <c:pt idx="1115">
                  <c:v>Tamil News</c:v>
                </c:pt>
                <c:pt idx="1116">
                  <c:v>Tamil News World - தமிழ் செய்தி உலகம்</c:v>
                </c:pt>
                <c:pt idx="1117">
                  <c:v>Tamil Now</c:v>
                </c:pt>
                <c:pt idx="1118">
                  <c:v>Tamil Pokkisham</c:v>
                </c:pt>
                <c:pt idx="1119">
                  <c:v>Tamil Rasigan</c:v>
                </c:pt>
                <c:pt idx="1120">
                  <c:v>Tamil Serial Periyars</c:v>
                </c:pt>
                <c:pt idx="1121">
                  <c:v>Tamil Speed Networks</c:v>
                </c:pt>
                <c:pt idx="1122">
                  <c:v>Tamil Speedy</c:v>
                </c:pt>
                <c:pt idx="1123">
                  <c:v>Tamil Talkies</c:v>
                </c:pt>
                <c:pt idx="1124">
                  <c:v>TAMIL TECH - தமிழ் டெக்</c:v>
                </c:pt>
                <c:pt idx="1125">
                  <c:v>Tamil The Hindu</c:v>
                </c:pt>
                <c:pt idx="1126">
                  <c:v>Tamil Thimiru</c:v>
                </c:pt>
                <c:pt idx="1127">
                  <c:v>Tamil Tips Chooser</c:v>
                </c:pt>
                <c:pt idx="1128">
                  <c:v>Tamil Trending</c:v>
                </c:pt>
                <c:pt idx="1129">
                  <c:v>Tamil TV</c:v>
                </c:pt>
                <c:pt idx="1130">
                  <c:v>Tamil Voice</c:v>
                </c:pt>
                <c:pt idx="1131">
                  <c:v>TamilCineChips</c:v>
                </c:pt>
                <c:pt idx="1132">
                  <c:v>Tamilcinema Crowd</c:v>
                </c:pt>
                <c:pt idx="1133">
                  <c:v>tamilcinemareview</c:v>
                </c:pt>
                <c:pt idx="1134">
                  <c:v>TamilCrowd</c:v>
                </c:pt>
                <c:pt idx="1135">
                  <c:v>Tamizhan தமிழன்</c:v>
                </c:pt>
                <c:pt idx="1136">
                  <c:v>Tammareddy Bharadwaj</c:v>
                </c:pt>
                <c:pt idx="1137">
                  <c:v>TAPOBHOOMI Classes</c:v>
                </c:pt>
                <c:pt idx="1138">
                  <c:v>Tarang Cine Productions</c:v>
                </c:pt>
                <c:pt idx="1139">
                  <c:v>TARANG MUSIC</c:v>
                </c:pt>
                <c:pt idx="1140">
                  <c:v>Tarang TV</c:v>
                </c:pt>
                <c:pt idx="1141">
                  <c:v>TARGET with alok</c:v>
                </c:pt>
                <c:pt idx="1142">
                  <c:v>Tashan yaaran Da</c:v>
                </c:pt>
                <c:pt idx="1143">
                  <c:v>TaylorSwiftVEVO</c:v>
                </c:pt>
                <c:pt idx="1144">
                  <c:v>Tea Time Cinema</c:v>
                </c:pt>
                <c:pt idx="1145">
                  <c:v>Team Films Bhojpuri</c:v>
                </c:pt>
                <c:pt idx="1146">
                  <c:v>Team Jango Space</c:v>
                </c:pt>
                <c:pt idx="1147">
                  <c:v>Technical Guruji</c:v>
                </c:pt>
                <c:pt idx="1148">
                  <c:v>Techno Ruhez</c:v>
                </c:pt>
                <c:pt idx="1149">
                  <c:v>TehFuriousD TV</c:v>
                </c:pt>
                <c:pt idx="1150">
                  <c:v>Telly Tweets</c:v>
                </c:pt>
                <c:pt idx="1151">
                  <c:v>TellyMasala</c:v>
                </c:pt>
                <c:pt idx="1152">
                  <c:v>Telugu 123</c:v>
                </c:pt>
                <c:pt idx="1153">
                  <c:v>Telugu Adda</c:v>
                </c:pt>
                <c:pt idx="1154">
                  <c:v>Telugu beauty</c:v>
                </c:pt>
                <c:pt idx="1155">
                  <c:v>Telugu Boxoffice TV</c:v>
                </c:pt>
                <c:pt idx="1156">
                  <c:v>Telugu Cinema</c:v>
                </c:pt>
                <c:pt idx="1157">
                  <c:v>Telugu Dheera</c:v>
                </c:pt>
                <c:pt idx="1158">
                  <c:v>Telugu Filmnagar</c:v>
                </c:pt>
                <c:pt idx="1159">
                  <c:v>Telugu Full Screen</c:v>
                </c:pt>
                <c:pt idx="1160">
                  <c:v>Telugu Mantra</c:v>
                </c:pt>
                <c:pt idx="1161">
                  <c:v>Telugu Media</c:v>
                </c:pt>
                <c:pt idx="1162">
                  <c:v>Telugu Mix</c:v>
                </c:pt>
                <c:pt idx="1163">
                  <c:v>Telugu Nestam</c:v>
                </c:pt>
                <c:pt idx="1164">
                  <c:v>Telugu Popular TV</c:v>
                </c:pt>
                <c:pt idx="1165">
                  <c:v>Telugu Poster</c:v>
                </c:pt>
                <c:pt idx="1166">
                  <c:v>Telugu Tantra</c:v>
                </c:pt>
                <c:pt idx="1167">
                  <c:v>Telugu Trending</c:v>
                </c:pt>
                <c:pt idx="1168">
                  <c:v>Telugu Video Gallery</c:v>
                </c:pt>
                <c:pt idx="1169">
                  <c:v>Telugu Wonder World</c:v>
                </c:pt>
                <c:pt idx="1170">
                  <c:v>Telugu World visite</c:v>
                </c:pt>
                <c:pt idx="1171">
                  <c:v>Telugucine Buzz</c:v>
                </c:pt>
                <c:pt idx="1172">
                  <c:v>TeluguOne</c:v>
                </c:pt>
                <c:pt idx="1173">
                  <c:v>TeluguZ TV</c:v>
                </c:pt>
                <c:pt idx="1174">
                  <c:v>TennisCricket.in</c:v>
                </c:pt>
                <c:pt idx="1175">
                  <c:v>Tez</c:v>
                </c:pt>
                <c:pt idx="1176">
                  <c:v>TFC News</c:v>
                </c:pt>
                <c:pt idx="1177">
                  <c:v>TFPC</c:v>
                </c:pt>
                <c:pt idx="1178">
                  <c:v>TG Films</c:v>
                </c:pt>
                <c:pt idx="1179">
                  <c:v>Thameens Films</c:v>
                </c:pt>
                <c:pt idx="1180">
                  <c:v>Thamizh Padam</c:v>
                </c:pt>
                <c:pt idx="1181">
                  <c:v>Thanthi TV</c:v>
                </c:pt>
                <c:pt idx="1182">
                  <c:v>The Baigan Vines Extras</c:v>
                </c:pt>
                <c:pt idx="1183">
                  <c:v>The Baigan Vines Official</c:v>
                </c:pt>
                <c:pt idx="1184">
                  <c:v>The Bella Twins</c:v>
                </c:pt>
                <c:pt idx="1185">
                  <c:v>The Bong Guy</c:v>
                </c:pt>
                <c:pt idx="1186">
                  <c:v>The Comedy Factory</c:v>
                </c:pt>
                <c:pt idx="1187">
                  <c:v>The Daily Show with Trevor Noah</c:v>
                </c:pt>
                <c:pt idx="1188">
                  <c:v>The Dance Mafia</c:v>
                </c:pt>
                <c:pt idx="1189">
                  <c:v>The Food Ranger</c:v>
                </c:pt>
                <c:pt idx="1190">
                  <c:v>The HunGama Films - Ab Mauj Legi Dilli</c:v>
                </c:pt>
                <c:pt idx="1191">
                  <c:v>The IELTS Listening Test</c:v>
                </c:pt>
                <c:pt idx="1192">
                  <c:v>The Lallantop</c:v>
                </c:pt>
                <c:pt idx="1193">
                  <c:v>The Late Late Show with James Corden</c:v>
                </c:pt>
                <c:pt idx="1194">
                  <c:v>The Late Show with Stephen Colbert</c:v>
                </c:pt>
                <c:pt idx="1195">
                  <c:v>The Lazy Studio</c:v>
                </c:pt>
                <c:pt idx="1196">
                  <c:v>The Punjab TV</c:v>
                </c:pt>
                <c:pt idx="1197">
                  <c:v>The Punjabi Tune</c:v>
                </c:pt>
                <c:pt idx="1198">
                  <c:v>The Q</c:v>
                </c:pt>
                <c:pt idx="1199">
                  <c:v>The Quint</c:v>
                </c:pt>
                <c:pt idx="1200">
                  <c:v>The RawKnee Show</c:v>
                </c:pt>
                <c:pt idx="1201">
                  <c:v>The Screen Patti</c:v>
                </c:pt>
                <c:pt idx="1202">
                  <c:v>The Timeliners</c:v>
                </c:pt>
                <c:pt idx="1203">
                  <c:v>The Times of India</c:v>
                </c:pt>
                <c:pt idx="1204">
                  <c:v>The Tonight Show Starring Jimmy Fallon</c:v>
                </c:pt>
                <c:pt idx="1205">
                  <c:v>The Verge</c:v>
                </c:pt>
                <c:pt idx="1206">
                  <c:v>The Viral Fever</c:v>
                </c:pt>
                <c:pt idx="1207">
                  <c:v>The Voice India Kids</c:v>
                </c:pt>
                <c:pt idx="1208">
                  <c:v>The Wire</c:v>
                </c:pt>
                <c:pt idx="1209">
                  <c:v>TheEllenShow</c:v>
                </c:pt>
                <c:pt idx="1210">
                  <c:v>TheViralFeverVideos</c:v>
                </c:pt>
                <c:pt idx="1211">
                  <c:v>TheWeekndVEVO</c:v>
                </c:pt>
                <c:pt idx="1212">
                  <c:v>Think Music India</c:v>
                </c:pt>
                <c:pt idx="1213">
                  <c:v>Thirty Seconds News</c:v>
                </c:pt>
                <c:pt idx="1214">
                  <c:v>THIRU TV</c:v>
                </c:pt>
                <c:pt idx="1215">
                  <c:v>Time U Time</c:v>
                </c:pt>
                <c:pt idx="1216">
                  <c:v>Times Music</c:v>
                </c:pt>
                <c:pt idx="1217">
                  <c:v>Times Music Tamil</c:v>
                </c:pt>
                <c:pt idx="1218">
                  <c:v>TIMES NOW</c:v>
                </c:pt>
                <c:pt idx="1219">
                  <c:v>TimesOfCinema</c:v>
                </c:pt>
                <c:pt idx="1220">
                  <c:v>Tips Official</c:v>
                </c:pt>
                <c:pt idx="1221">
                  <c:v>Today Popular Videos</c:v>
                </c:pt>
                <c:pt idx="1222">
                  <c:v>Tollywood Central</c:v>
                </c:pt>
                <c:pt idx="1223">
                  <c:v>Tollywood King</c:v>
                </c:pt>
                <c:pt idx="1224">
                  <c:v>Tollywood Life</c:v>
                </c:pt>
                <c:pt idx="1225">
                  <c:v>Tollywood Mirapakai</c:v>
                </c:pt>
                <c:pt idx="1226">
                  <c:v>Tollywood Nagar</c:v>
                </c:pt>
                <c:pt idx="1227">
                  <c:v>Tollywood Nine</c:v>
                </c:pt>
                <c:pt idx="1228">
                  <c:v>Top 10</c:v>
                </c:pt>
                <c:pt idx="1229">
                  <c:v>Top 10 List</c:v>
                </c:pt>
                <c:pt idx="1230">
                  <c:v>TOP 10 STAR</c:v>
                </c:pt>
                <c:pt idx="1231">
                  <c:v>Top 5</c:v>
                </c:pt>
                <c:pt idx="1232">
                  <c:v>Top Kannada TV</c:v>
                </c:pt>
                <c:pt idx="1233">
                  <c:v>Top News - Tamil</c:v>
                </c:pt>
                <c:pt idx="1234">
                  <c:v>Top News World</c:v>
                </c:pt>
                <c:pt idx="1235">
                  <c:v>Top Telugu Media</c:v>
                </c:pt>
                <c:pt idx="1236">
                  <c:v>Top Telugu TV</c:v>
                </c:pt>
                <c:pt idx="1237">
                  <c:v>Top View</c:v>
                </c:pt>
                <c:pt idx="1238">
                  <c:v>TopTen Malayalam</c:v>
                </c:pt>
                <c:pt idx="1239">
                  <c:v>Total Tollywood</c:v>
                </c:pt>
                <c:pt idx="1240">
                  <c:v>TotalTvNews</c:v>
                </c:pt>
                <c:pt idx="1241">
                  <c:v>Trend Music</c:v>
                </c:pt>
                <c:pt idx="1242">
                  <c:v>Trending News</c:v>
                </c:pt>
                <c:pt idx="1243">
                  <c:v>Trending Programs</c:v>
                </c:pt>
                <c:pt idx="1244">
                  <c:v>Trending Tamilnadu</c:v>
                </c:pt>
                <c:pt idx="1245">
                  <c:v>Trending Today</c:v>
                </c:pt>
                <c:pt idx="1246">
                  <c:v>Trending Visuals</c:v>
                </c:pt>
                <c:pt idx="1247">
                  <c:v>Trendswood Tv</c:v>
                </c:pt>
                <c:pt idx="1248">
                  <c:v>Trimurti</c:v>
                </c:pt>
                <c:pt idx="1249">
                  <c:v>Troom Troom</c:v>
                </c:pt>
                <c:pt idx="1250">
                  <c:v>TroubleSeekerTeam</c:v>
                </c:pt>
                <c:pt idx="1251">
                  <c:v>T-Series</c:v>
                </c:pt>
                <c:pt idx="1252">
                  <c:v>T-Series Apna Punjab</c:v>
                </c:pt>
                <c:pt idx="1253">
                  <c:v>T-Series Bhakti Sagar</c:v>
                </c:pt>
                <c:pt idx="1254">
                  <c:v>T-Series Marathi</c:v>
                </c:pt>
                <c:pt idx="1255">
                  <c:v>T-Series Tamil</c:v>
                </c:pt>
                <c:pt idx="1256">
                  <c:v>T-Series Telugu</c:v>
                </c:pt>
                <c:pt idx="1257">
                  <c:v>TsMadaan</c:v>
                </c:pt>
                <c:pt idx="1258">
                  <c:v>Tv Actor's Real</c:v>
                </c:pt>
                <c:pt idx="1259">
                  <c:v>TV Promos</c:v>
                </c:pt>
                <c:pt idx="1260">
                  <c:v>TV Punjab</c:v>
                </c:pt>
                <c:pt idx="1261">
                  <c:v>TV trends</c:v>
                </c:pt>
                <c:pt idx="1262">
                  <c:v>TV1</c:v>
                </c:pt>
                <c:pt idx="1263">
                  <c:v>TV1 Telugu</c:v>
                </c:pt>
                <c:pt idx="1264">
                  <c:v>TV24 News Channel</c:v>
                </c:pt>
                <c:pt idx="1265">
                  <c:v>TV5 News</c:v>
                </c:pt>
                <c:pt idx="1266">
                  <c:v>TV9 Entertainment</c:v>
                </c:pt>
                <c:pt idx="1267">
                  <c:v>Tv9 Gujarati</c:v>
                </c:pt>
                <c:pt idx="1268">
                  <c:v>Tv9 Gujarati Live</c:v>
                </c:pt>
                <c:pt idx="1269">
                  <c:v>Tv9 Kannada</c:v>
                </c:pt>
                <c:pt idx="1270">
                  <c:v>TV9 Live</c:v>
                </c:pt>
                <c:pt idx="1271">
                  <c:v>Tv9 Marathi</c:v>
                </c:pt>
                <c:pt idx="1272">
                  <c:v>TV9 NOW</c:v>
                </c:pt>
                <c:pt idx="1273">
                  <c:v>TV9 Telugu</c:v>
                </c:pt>
                <c:pt idx="1274">
                  <c:v>TV9 Today</c:v>
                </c:pt>
                <c:pt idx="1275">
                  <c:v>TV9 Trending</c:v>
                </c:pt>
                <c:pt idx="1276">
                  <c:v>U can</c:v>
                </c:pt>
                <c:pt idx="1277">
                  <c:v>UIC Vlogs</c:v>
                </c:pt>
                <c:pt idx="1278">
                  <c:v>Unacademy</c:v>
                </c:pt>
                <c:pt idx="1279">
                  <c:v>Unbox Therapy</c:v>
                </c:pt>
                <c:pt idx="1280">
                  <c:v>UnErase Poetry</c:v>
                </c:pt>
                <c:pt idx="1281">
                  <c:v>Unitezz Media Official</c:v>
                </c:pt>
                <c:pt idx="1282">
                  <c:v>Universal Pictures</c:v>
                </c:pt>
                <c:pt idx="1283">
                  <c:v>UNIVERSE T.V.</c:v>
                </c:pt>
                <c:pt idx="1284">
                  <c:v>Univrsal Media Pro</c:v>
                </c:pt>
                <c:pt idx="1285">
                  <c:v>Ur IndianConsumer</c:v>
                </c:pt>
                <c:pt idx="1286">
                  <c:v>Urban Pendu Music</c:v>
                </c:pt>
                <c:pt idx="1287">
                  <c:v>Urban Studios</c:v>
                </c:pt>
                <c:pt idx="1288">
                  <c:v>Useful Tamil channel</c:v>
                </c:pt>
                <c:pt idx="1289">
                  <c:v>UV Creations</c:v>
                </c:pt>
                <c:pt idx="1290">
                  <c:v>V6 News Telugu</c:v>
                </c:pt>
                <c:pt idx="1291">
                  <c:v>V9 Media</c:v>
                </c:pt>
                <c:pt idx="1292">
                  <c:v>Vaaraahi Chalana Chitram</c:v>
                </c:pt>
                <c:pt idx="1293">
                  <c:v>VAARTHA PRAANTHAN</c:v>
                </c:pt>
                <c:pt idx="1294">
                  <c:v>Vaartha Vaani</c:v>
                </c:pt>
                <c:pt idx="1295">
                  <c:v>VamosART</c:v>
                </c:pt>
                <c:pt idx="1296">
                  <c:v>VANITHA</c:v>
                </c:pt>
                <c:pt idx="1297">
                  <c:v>Vanitha Tv</c:v>
                </c:pt>
                <c:pt idx="1298">
                  <c:v>VARTHA PRANTHAN</c:v>
                </c:pt>
                <c:pt idx="1299">
                  <c:v>Veena's Curryworld</c:v>
                </c:pt>
                <c:pt idx="1300">
                  <c:v>VehliJantaRecords</c:v>
                </c:pt>
                <c:pt idx="1301">
                  <c:v>Vekkada Vedi</c:v>
                </c:pt>
                <c:pt idx="1302">
                  <c:v>Vendhar TV</c:v>
                </c:pt>
                <c:pt idx="1303">
                  <c:v>Venus Regional</c:v>
                </c:pt>
                <c:pt idx="1304">
                  <c:v>Viacom18 Motion Pictures</c:v>
                </c:pt>
                <c:pt idx="1305">
                  <c:v>Video Memes</c:v>
                </c:pt>
                <c:pt idx="1306">
                  <c:v>Video121</c:v>
                </c:pt>
                <c:pt idx="1307">
                  <c:v>Vidya Vox</c:v>
                </c:pt>
                <c:pt idx="1308">
                  <c:v>Viewzone Kannada</c:v>
                </c:pt>
                <c:pt idx="1309">
                  <c:v>Vijay Antony</c:v>
                </c:pt>
                <c:pt idx="1310">
                  <c:v>Vijay Television</c:v>
                </c:pt>
                <c:pt idx="1311">
                  <c:v>Vikatan TV</c:v>
                </c:pt>
                <c:pt idx="1312">
                  <c:v>VikatanTV</c:v>
                </c:pt>
                <c:pt idx="1313">
                  <c:v>Vikram Aditya</c:v>
                </c:pt>
                <c:pt idx="1314">
                  <c:v>Village food factory</c:v>
                </c:pt>
                <c:pt idx="1315">
                  <c:v>Vip Marathi</c:v>
                </c:pt>
                <c:pt idx="1316">
                  <c:v>VIP Records</c:v>
                </c:pt>
                <c:pt idx="1317">
                  <c:v>VIRAL IN  INDIA</c:v>
                </c:pt>
                <c:pt idx="1318">
                  <c:v>Viral in India</c:v>
                </c:pt>
                <c:pt idx="1319">
                  <c:v>Viral In Marathi</c:v>
                </c:pt>
                <c:pt idx="1320">
                  <c:v>Viral News Video</c:v>
                </c:pt>
                <c:pt idx="1321">
                  <c:v>Viral Video News</c:v>
                </c:pt>
                <c:pt idx="1322">
                  <c:v>Viralbollywood</c:v>
                </c:pt>
                <c:pt idx="1323">
                  <c:v>Visakha View</c:v>
                </c:pt>
                <c:pt idx="1324">
                  <c:v>Vision Time Tamil</c:v>
                </c:pt>
                <c:pt idx="1325">
                  <c:v>VisionTimeTamil</c:v>
                </c:pt>
                <c:pt idx="1326">
                  <c:v>VitaliUS EN</c:v>
                </c:pt>
                <c:pt idx="1327">
                  <c:v>Viu India</c:v>
                </c:pt>
                <c:pt idx="1328">
                  <c:v>VIVA</c:v>
                </c:pt>
                <c:pt idx="1329">
                  <c:v>Voice of Dissent</c:v>
                </c:pt>
                <c:pt idx="1330">
                  <c:v>Voice of Heart Music</c:v>
                </c:pt>
                <c:pt idx="1331">
                  <c:v>Volga Video</c:v>
                </c:pt>
                <c:pt idx="1332">
                  <c:v>Vox</c:v>
                </c:pt>
                <c:pt idx="1333">
                  <c:v>VS RECORDS</c:v>
                </c:pt>
                <c:pt idx="1334">
                  <c:v>vsr breakings</c:v>
                </c:pt>
                <c:pt idx="1335">
                  <c:v>VTube Telugu</c:v>
                </c:pt>
                <c:pt idx="1336">
                  <c:v>Vtv Gujarati News</c:v>
                </c:pt>
                <c:pt idx="1337">
                  <c:v>Walt Disney Animation Studios</c:v>
                </c:pt>
                <c:pt idx="1338">
                  <c:v>WAMIndiaMovies</c:v>
                </c:pt>
                <c:pt idx="1339">
                  <c:v>WANTED TUBER</c:v>
                </c:pt>
                <c:pt idx="1340">
                  <c:v>Warangal Diaries</c:v>
                </c:pt>
                <c:pt idx="1341">
                  <c:v>Warner Bros. Pictures</c:v>
                </c:pt>
                <c:pt idx="1342">
                  <c:v>Wave Music</c:v>
                </c:pt>
                <c:pt idx="1343">
                  <c:v>Wave Music - Bhakti</c:v>
                </c:pt>
                <c:pt idx="1344">
                  <c:v>Wave Music - Bhojpuri Movies</c:v>
                </c:pt>
                <c:pt idx="1345">
                  <c:v>WDN NEWS</c:v>
                </c:pt>
                <c:pt idx="1346">
                  <c:v>We Are A Sambavam : The Malayalam Comedy Channel</c:v>
                </c:pt>
                <c:pt idx="1347">
                  <c:v>We support you</c:v>
                </c:pt>
                <c:pt idx="1348">
                  <c:v>WeKnow DDJVino</c:v>
                </c:pt>
                <c:pt idx="1349">
                  <c:v>Wetalkiess</c:v>
                </c:pt>
                <c:pt idx="1350">
                  <c:v>What The Fukrey</c:v>
                </c:pt>
                <c:pt idx="1351">
                  <c:v>Whatsapp funny</c:v>
                </c:pt>
                <c:pt idx="1352">
                  <c:v>White Hill Music</c:v>
                </c:pt>
                <c:pt idx="1353">
                  <c:v>White Notes Entertainment</c:v>
                </c:pt>
                <c:pt idx="1354">
                  <c:v>Wide Angle Pictures</c:v>
                </c:pt>
                <c:pt idx="1355">
                  <c:v>WiFiStudy</c:v>
                </c:pt>
                <c:pt idx="1356">
                  <c:v>WION</c:v>
                </c:pt>
                <c:pt idx="1357">
                  <c:v>Wirally</c:v>
                </c:pt>
                <c:pt idx="1358">
                  <c:v>WLive</c:v>
                </c:pt>
                <c:pt idx="1359">
                  <c:v>World Best News</c:v>
                </c:pt>
                <c:pt idx="1360">
                  <c:v>Worldwide Records Bhojpuri</c:v>
                </c:pt>
                <c:pt idx="1361">
                  <c:v>WowShow</c:v>
                </c:pt>
                <c:pt idx="1362">
                  <c:v>Wrestling Phobia</c:v>
                </c:pt>
                <c:pt idx="1363">
                  <c:v>Wrestling Reality</c:v>
                </c:pt>
                <c:pt idx="1364">
                  <c:v>Wrestling Time</c:v>
                </c:pt>
                <c:pt idx="1365">
                  <c:v>Wrsh98</c:v>
                </c:pt>
                <c:pt idx="1366">
                  <c:v>Wunderbar Studios</c:v>
                </c:pt>
                <c:pt idx="1367">
                  <c:v>WWE</c:v>
                </c:pt>
                <c:pt idx="1368">
                  <c:v>Xtra Time</c:v>
                </c:pt>
                <c:pt idx="1369">
                  <c:v>Xyz Gyan</c:v>
                </c:pt>
                <c:pt idx="1370">
                  <c:v>Y Not Studios</c:v>
                </c:pt>
                <c:pt idx="1371">
                  <c:v>Yaariyan Records</c:v>
                </c:pt>
                <c:pt idx="1372">
                  <c:v>Ycinema</c:v>
                </c:pt>
                <c:pt idx="1373">
                  <c:v>Yellow Music</c:v>
                </c:pt>
                <c:pt idx="1374">
                  <c:v>Yellow Pixel - Tollywood Updates - News</c:v>
                </c:pt>
                <c:pt idx="1375">
                  <c:v>Young Holy Team</c:v>
                </c:pt>
                <c:pt idx="1376">
                  <c:v>Youth Central  Tamil</c:v>
                </c:pt>
                <c:pt idx="1377">
                  <c:v>Youth Cinema Talent</c:v>
                </c:pt>
                <c:pt idx="1378">
                  <c:v>YouTube Got Talent</c:v>
                </c:pt>
                <c:pt idx="1379">
                  <c:v>YouTube Spotlight</c:v>
                </c:pt>
                <c:pt idx="1380">
                  <c:v>Youtube Timepass</c:v>
                </c:pt>
                <c:pt idx="1381">
                  <c:v>YOYO Cine Talkies</c:v>
                </c:pt>
                <c:pt idx="1382">
                  <c:v>YOYO NEWS24</c:v>
                </c:pt>
                <c:pt idx="1383">
                  <c:v>YOYO TV Channel</c:v>
                </c:pt>
                <c:pt idx="1384">
                  <c:v>YOYO TV Kannada</c:v>
                </c:pt>
                <c:pt idx="1385">
                  <c:v>YOYO TV Tamil</c:v>
                </c:pt>
                <c:pt idx="1386">
                  <c:v>YRF</c:v>
                </c:pt>
                <c:pt idx="1387">
                  <c:v>YuppTV Originals</c:v>
                </c:pt>
                <c:pt idx="1388">
                  <c:v>Yuvan Shankar Raja</c:v>
                </c:pt>
                <c:pt idx="1389">
                  <c:v>Zakir Khan</c:v>
                </c:pt>
                <c:pt idx="1390">
                  <c:v>ZaynVEVO</c:v>
                </c:pt>
                <c:pt idx="1391">
                  <c:v>ZEE 24 TAAS</c:v>
                </c:pt>
                <c:pt idx="1392">
                  <c:v>Zee Bangla</c:v>
                </c:pt>
                <c:pt idx="1393">
                  <c:v>Zee Cinemalu</c:v>
                </c:pt>
                <c:pt idx="1394">
                  <c:v>Zee Kannada</c:v>
                </c:pt>
                <c:pt idx="1395">
                  <c:v>Zee Marathi</c:v>
                </c:pt>
                <c:pt idx="1396">
                  <c:v>Zee Music Company</c:v>
                </c:pt>
                <c:pt idx="1397">
                  <c:v>Zee Music Marathi</c:v>
                </c:pt>
                <c:pt idx="1398">
                  <c:v>Zee Music South</c:v>
                </c:pt>
                <c:pt idx="1399">
                  <c:v>Zee News</c:v>
                </c:pt>
                <c:pt idx="1400">
                  <c:v>Zee Studios</c:v>
                </c:pt>
                <c:pt idx="1401">
                  <c:v>Zee Tamil</c:v>
                </c:pt>
                <c:pt idx="1402">
                  <c:v>Zee Telugu</c:v>
                </c:pt>
                <c:pt idx="1403">
                  <c:v>Zee TV</c:v>
                </c:pt>
                <c:pt idx="1404">
                  <c:v>Zee Yuva</c:v>
                </c:pt>
                <c:pt idx="1405">
                  <c:v>zeebangla</c:v>
                </c:pt>
                <c:pt idx="1406">
                  <c:v>ZeeBusiness</c:v>
                </c:pt>
                <c:pt idx="1407">
                  <c:v>zeekannada</c:v>
                </c:pt>
                <c:pt idx="1408">
                  <c:v>zeemarathi</c:v>
                </c:pt>
                <c:pt idx="1409">
                  <c:v>zeetamil</c:v>
                </c:pt>
                <c:pt idx="1410">
                  <c:v>zeetv</c:v>
                </c:pt>
                <c:pt idx="1411">
                  <c:v>zeetvtelugu</c:v>
                </c:pt>
                <c:pt idx="1412">
                  <c:v>zoom</c:v>
                </c:pt>
                <c:pt idx="1413">
                  <c:v>घरेलु देसी नुस्खे Gharelu Nuskhe Hindi</c:v>
                </c:pt>
                <c:pt idx="1414">
                  <c:v>जय माँ वैष्णो देवी</c:v>
                </c:pt>
                <c:pt idx="1415">
                  <c:v>भक्ति</c:v>
                </c:pt>
                <c:pt idx="1416">
                  <c:v>वास्तु उपाय</c:v>
                </c:pt>
                <c:pt idx="1417">
                  <c:v>জীবন-সমস্যার সমাধান</c:v>
                </c:pt>
                <c:pt idx="1418">
                  <c:v>ഖല്‍ബാണ് ലീഗ്</c:v>
                </c:pt>
                <c:pt idx="1419">
                  <c:v>വിശ്വാസം അതല്ലേ എല്ലാം</c:v>
                </c:pt>
              </c:strCache>
            </c:strRef>
          </c:cat>
          <c:val>
            <c:numRef>
              <c:f>'Q7(1)'!$B$4:$B$1424</c:f>
              <c:numCache>
                <c:formatCode>0.000,,"M"</c:formatCode>
                <c:ptCount val="1420"/>
                <c:pt idx="0">
                  <c:v>1649569</c:v>
                </c:pt>
                <c:pt idx="1">
                  <c:v>2791191</c:v>
                </c:pt>
                <c:pt idx="2">
                  <c:v>838368</c:v>
                </c:pt>
                <c:pt idx="3">
                  <c:v>5809764</c:v>
                </c:pt>
                <c:pt idx="4">
                  <c:v>2429116</c:v>
                </c:pt>
                <c:pt idx="5">
                  <c:v>620370</c:v>
                </c:pt>
                <c:pt idx="6">
                  <c:v>5945107</c:v>
                </c:pt>
                <c:pt idx="7">
                  <c:v>101404016</c:v>
                </c:pt>
                <c:pt idx="8">
                  <c:v>866669</c:v>
                </c:pt>
                <c:pt idx="9">
                  <c:v>77701</c:v>
                </c:pt>
                <c:pt idx="10">
                  <c:v>1481225</c:v>
                </c:pt>
                <c:pt idx="11">
                  <c:v>73264</c:v>
                </c:pt>
                <c:pt idx="12">
                  <c:v>113280</c:v>
                </c:pt>
                <c:pt idx="13">
                  <c:v>448896</c:v>
                </c:pt>
                <c:pt idx="14">
                  <c:v>516711</c:v>
                </c:pt>
                <c:pt idx="15">
                  <c:v>207643050</c:v>
                </c:pt>
                <c:pt idx="16">
                  <c:v>5111764</c:v>
                </c:pt>
                <c:pt idx="17">
                  <c:v>2029455</c:v>
                </c:pt>
                <c:pt idx="18">
                  <c:v>16989</c:v>
                </c:pt>
                <c:pt idx="19">
                  <c:v>79451</c:v>
                </c:pt>
                <c:pt idx="20">
                  <c:v>364891</c:v>
                </c:pt>
                <c:pt idx="21">
                  <c:v>3506343</c:v>
                </c:pt>
                <c:pt idx="22">
                  <c:v>7982835</c:v>
                </c:pt>
                <c:pt idx="23">
                  <c:v>1696491</c:v>
                </c:pt>
                <c:pt idx="24">
                  <c:v>3016134</c:v>
                </c:pt>
                <c:pt idx="25">
                  <c:v>71292</c:v>
                </c:pt>
                <c:pt idx="26">
                  <c:v>465210</c:v>
                </c:pt>
                <c:pt idx="27">
                  <c:v>29098446</c:v>
                </c:pt>
                <c:pt idx="28">
                  <c:v>253420</c:v>
                </c:pt>
                <c:pt idx="29">
                  <c:v>1705253</c:v>
                </c:pt>
                <c:pt idx="30">
                  <c:v>22354776</c:v>
                </c:pt>
                <c:pt idx="31">
                  <c:v>589635</c:v>
                </c:pt>
                <c:pt idx="32">
                  <c:v>2056398</c:v>
                </c:pt>
                <c:pt idx="33">
                  <c:v>3263604</c:v>
                </c:pt>
                <c:pt idx="34">
                  <c:v>1132566</c:v>
                </c:pt>
                <c:pt idx="35">
                  <c:v>425110</c:v>
                </c:pt>
                <c:pt idx="36">
                  <c:v>1128540</c:v>
                </c:pt>
                <c:pt idx="37">
                  <c:v>226698</c:v>
                </c:pt>
                <c:pt idx="38">
                  <c:v>6876186</c:v>
                </c:pt>
                <c:pt idx="39">
                  <c:v>19182412</c:v>
                </c:pt>
                <c:pt idx="40">
                  <c:v>3250609</c:v>
                </c:pt>
                <c:pt idx="41">
                  <c:v>3308171</c:v>
                </c:pt>
                <c:pt idx="42">
                  <c:v>13445919</c:v>
                </c:pt>
                <c:pt idx="43">
                  <c:v>14186994</c:v>
                </c:pt>
                <c:pt idx="44">
                  <c:v>13991601</c:v>
                </c:pt>
                <c:pt idx="45">
                  <c:v>858379</c:v>
                </c:pt>
                <c:pt idx="46">
                  <c:v>5940679</c:v>
                </c:pt>
                <c:pt idx="47">
                  <c:v>4351561</c:v>
                </c:pt>
                <c:pt idx="48">
                  <c:v>59462290</c:v>
                </c:pt>
                <c:pt idx="49">
                  <c:v>8670155</c:v>
                </c:pt>
                <c:pt idx="50">
                  <c:v>1240369</c:v>
                </c:pt>
                <c:pt idx="51">
                  <c:v>811385</c:v>
                </c:pt>
                <c:pt idx="52">
                  <c:v>1526064</c:v>
                </c:pt>
                <c:pt idx="53">
                  <c:v>2757832</c:v>
                </c:pt>
                <c:pt idx="54">
                  <c:v>372544</c:v>
                </c:pt>
                <c:pt idx="55">
                  <c:v>858392</c:v>
                </c:pt>
                <c:pt idx="56">
                  <c:v>10657529</c:v>
                </c:pt>
                <c:pt idx="57">
                  <c:v>8543323</c:v>
                </c:pt>
                <c:pt idx="58">
                  <c:v>3942828</c:v>
                </c:pt>
                <c:pt idx="59">
                  <c:v>2838825</c:v>
                </c:pt>
                <c:pt idx="60">
                  <c:v>1447796</c:v>
                </c:pt>
                <c:pt idx="61">
                  <c:v>19690949</c:v>
                </c:pt>
                <c:pt idx="62">
                  <c:v>416696</c:v>
                </c:pt>
                <c:pt idx="63">
                  <c:v>25318</c:v>
                </c:pt>
                <c:pt idx="64">
                  <c:v>1493246</c:v>
                </c:pt>
                <c:pt idx="65">
                  <c:v>17460968</c:v>
                </c:pt>
                <c:pt idx="66">
                  <c:v>35641</c:v>
                </c:pt>
                <c:pt idx="67">
                  <c:v>19451685</c:v>
                </c:pt>
                <c:pt idx="68">
                  <c:v>901593</c:v>
                </c:pt>
                <c:pt idx="69">
                  <c:v>176734</c:v>
                </c:pt>
                <c:pt idx="70">
                  <c:v>504246</c:v>
                </c:pt>
                <c:pt idx="71">
                  <c:v>5584069</c:v>
                </c:pt>
                <c:pt idx="72">
                  <c:v>158724851</c:v>
                </c:pt>
                <c:pt idx="73">
                  <c:v>270135</c:v>
                </c:pt>
                <c:pt idx="74">
                  <c:v>119485</c:v>
                </c:pt>
                <c:pt idx="75">
                  <c:v>61707</c:v>
                </c:pt>
                <c:pt idx="76">
                  <c:v>5096388</c:v>
                </c:pt>
                <c:pt idx="77">
                  <c:v>641978</c:v>
                </c:pt>
                <c:pt idx="78">
                  <c:v>10749397</c:v>
                </c:pt>
                <c:pt idx="79">
                  <c:v>12800593</c:v>
                </c:pt>
                <c:pt idx="80">
                  <c:v>610186</c:v>
                </c:pt>
                <c:pt idx="81">
                  <c:v>100052</c:v>
                </c:pt>
                <c:pt idx="82">
                  <c:v>513483</c:v>
                </c:pt>
                <c:pt idx="83">
                  <c:v>260824</c:v>
                </c:pt>
                <c:pt idx="84">
                  <c:v>15938625</c:v>
                </c:pt>
                <c:pt idx="85">
                  <c:v>367797</c:v>
                </c:pt>
                <c:pt idx="86">
                  <c:v>726465</c:v>
                </c:pt>
                <c:pt idx="87">
                  <c:v>995173</c:v>
                </c:pt>
                <c:pt idx="88">
                  <c:v>2943560</c:v>
                </c:pt>
                <c:pt idx="89">
                  <c:v>852095</c:v>
                </c:pt>
                <c:pt idx="90">
                  <c:v>40317</c:v>
                </c:pt>
                <c:pt idx="91">
                  <c:v>973532</c:v>
                </c:pt>
                <c:pt idx="92">
                  <c:v>104211</c:v>
                </c:pt>
                <c:pt idx="93">
                  <c:v>142075</c:v>
                </c:pt>
                <c:pt idx="94">
                  <c:v>263962</c:v>
                </c:pt>
                <c:pt idx="95">
                  <c:v>63052</c:v>
                </c:pt>
                <c:pt idx="96">
                  <c:v>75003</c:v>
                </c:pt>
                <c:pt idx="97">
                  <c:v>90039</c:v>
                </c:pt>
                <c:pt idx="98">
                  <c:v>281758</c:v>
                </c:pt>
                <c:pt idx="99">
                  <c:v>5805198</c:v>
                </c:pt>
                <c:pt idx="100">
                  <c:v>6382386</c:v>
                </c:pt>
                <c:pt idx="101">
                  <c:v>5016811</c:v>
                </c:pt>
                <c:pt idx="102">
                  <c:v>952080</c:v>
                </c:pt>
                <c:pt idx="103">
                  <c:v>263266</c:v>
                </c:pt>
                <c:pt idx="104">
                  <c:v>453208</c:v>
                </c:pt>
                <c:pt idx="105">
                  <c:v>72552835</c:v>
                </c:pt>
                <c:pt idx="106">
                  <c:v>16475726</c:v>
                </c:pt>
                <c:pt idx="107">
                  <c:v>718166</c:v>
                </c:pt>
                <c:pt idx="108">
                  <c:v>5179365</c:v>
                </c:pt>
                <c:pt idx="109">
                  <c:v>165101</c:v>
                </c:pt>
                <c:pt idx="110">
                  <c:v>738461</c:v>
                </c:pt>
                <c:pt idx="111">
                  <c:v>4259191</c:v>
                </c:pt>
                <c:pt idx="112">
                  <c:v>1497584</c:v>
                </c:pt>
                <c:pt idx="113">
                  <c:v>1496570</c:v>
                </c:pt>
                <c:pt idx="114">
                  <c:v>2184126</c:v>
                </c:pt>
                <c:pt idx="115">
                  <c:v>617192</c:v>
                </c:pt>
                <c:pt idx="116">
                  <c:v>2526504</c:v>
                </c:pt>
                <c:pt idx="117">
                  <c:v>4035388</c:v>
                </c:pt>
                <c:pt idx="118">
                  <c:v>2796299</c:v>
                </c:pt>
                <c:pt idx="119">
                  <c:v>1155095</c:v>
                </c:pt>
                <c:pt idx="120">
                  <c:v>5855436</c:v>
                </c:pt>
                <c:pt idx="121">
                  <c:v>4313506</c:v>
                </c:pt>
                <c:pt idx="122">
                  <c:v>3112712</c:v>
                </c:pt>
                <c:pt idx="123">
                  <c:v>1734584</c:v>
                </c:pt>
                <c:pt idx="124">
                  <c:v>31432</c:v>
                </c:pt>
                <c:pt idx="125">
                  <c:v>479728</c:v>
                </c:pt>
                <c:pt idx="126">
                  <c:v>78659856</c:v>
                </c:pt>
                <c:pt idx="127">
                  <c:v>34315218</c:v>
                </c:pt>
                <c:pt idx="128">
                  <c:v>9332917</c:v>
                </c:pt>
                <c:pt idx="129">
                  <c:v>174125</c:v>
                </c:pt>
                <c:pt idx="130">
                  <c:v>345458</c:v>
                </c:pt>
                <c:pt idx="131">
                  <c:v>12476817</c:v>
                </c:pt>
                <c:pt idx="132">
                  <c:v>1737713</c:v>
                </c:pt>
                <c:pt idx="133">
                  <c:v>250301</c:v>
                </c:pt>
                <c:pt idx="134">
                  <c:v>237719</c:v>
                </c:pt>
                <c:pt idx="135">
                  <c:v>107314</c:v>
                </c:pt>
                <c:pt idx="136">
                  <c:v>140560</c:v>
                </c:pt>
                <c:pt idx="137">
                  <c:v>937328</c:v>
                </c:pt>
                <c:pt idx="138">
                  <c:v>1555545</c:v>
                </c:pt>
                <c:pt idx="139">
                  <c:v>623194</c:v>
                </c:pt>
                <c:pt idx="140">
                  <c:v>16841553</c:v>
                </c:pt>
                <c:pt idx="141">
                  <c:v>166551</c:v>
                </c:pt>
                <c:pt idx="142">
                  <c:v>1327752</c:v>
                </c:pt>
                <c:pt idx="143">
                  <c:v>1265258</c:v>
                </c:pt>
                <c:pt idx="144">
                  <c:v>755564</c:v>
                </c:pt>
                <c:pt idx="145">
                  <c:v>1577177</c:v>
                </c:pt>
                <c:pt idx="146">
                  <c:v>1930914</c:v>
                </c:pt>
                <c:pt idx="147">
                  <c:v>30621697</c:v>
                </c:pt>
                <c:pt idx="148">
                  <c:v>295044</c:v>
                </c:pt>
                <c:pt idx="149">
                  <c:v>17367355</c:v>
                </c:pt>
                <c:pt idx="150">
                  <c:v>1141080</c:v>
                </c:pt>
                <c:pt idx="151">
                  <c:v>10065014</c:v>
                </c:pt>
                <c:pt idx="152">
                  <c:v>1390251</c:v>
                </c:pt>
                <c:pt idx="153">
                  <c:v>16913</c:v>
                </c:pt>
                <c:pt idx="154">
                  <c:v>31101</c:v>
                </c:pt>
                <c:pt idx="155">
                  <c:v>410783</c:v>
                </c:pt>
                <c:pt idx="156">
                  <c:v>90408</c:v>
                </c:pt>
                <c:pt idx="157">
                  <c:v>761256</c:v>
                </c:pt>
                <c:pt idx="158">
                  <c:v>385730</c:v>
                </c:pt>
                <c:pt idx="159">
                  <c:v>1645973</c:v>
                </c:pt>
                <c:pt idx="160">
                  <c:v>53427</c:v>
                </c:pt>
                <c:pt idx="161">
                  <c:v>163560</c:v>
                </c:pt>
                <c:pt idx="162">
                  <c:v>1817302</c:v>
                </c:pt>
                <c:pt idx="163">
                  <c:v>175753</c:v>
                </c:pt>
                <c:pt idx="164">
                  <c:v>4829031</c:v>
                </c:pt>
                <c:pt idx="165">
                  <c:v>156063</c:v>
                </c:pt>
                <c:pt idx="166">
                  <c:v>5761326</c:v>
                </c:pt>
                <c:pt idx="167">
                  <c:v>788059</c:v>
                </c:pt>
                <c:pt idx="168">
                  <c:v>1291330</c:v>
                </c:pt>
                <c:pt idx="169">
                  <c:v>1327934</c:v>
                </c:pt>
                <c:pt idx="170">
                  <c:v>1107170</c:v>
                </c:pt>
                <c:pt idx="171">
                  <c:v>475587</c:v>
                </c:pt>
                <c:pt idx="172">
                  <c:v>4264958</c:v>
                </c:pt>
                <c:pt idx="173">
                  <c:v>785085</c:v>
                </c:pt>
                <c:pt idx="174">
                  <c:v>328275</c:v>
                </c:pt>
                <c:pt idx="175">
                  <c:v>304303</c:v>
                </c:pt>
                <c:pt idx="176">
                  <c:v>4245570</c:v>
                </c:pt>
                <c:pt idx="177">
                  <c:v>12255872</c:v>
                </c:pt>
                <c:pt idx="178">
                  <c:v>206038</c:v>
                </c:pt>
                <c:pt idx="179">
                  <c:v>11037620</c:v>
                </c:pt>
                <c:pt idx="180">
                  <c:v>5591537</c:v>
                </c:pt>
                <c:pt idx="181">
                  <c:v>23689424</c:v>
                </c:pt>
                <c:pt idx="182">
                  <c:v>4410927</c:v>
                </c:pt>
                <c:pt idx="183">
                  <c:v>1741694</c:v>
                </c:pt>
                <c:pt idx="184">
                  <c:v>548738</c:v>
                </c:pt>
                <c:pt idx="185">
                  <c:v>2664065</c:v>
                </c:pt>
                <c:pt idx="186">
                  <c:v>4665825</c:v>
                </c:pt>
                <c:pt idx="187">
                  <c:v>43997617</c:v>
                </c:pt>
                <c:pt idx="188">
                  <c:v>445870</c:v>
                </c:pt>
                <c:pt idx="189">
                  <c:v>9947934</c:v>
                </c:pt>
                <c:pt idx="190">
                  <c:v>291718</c:v>
                </c:pt>
                <c:pt idx="191">
                  <c:v>868341</c:v>
                </c:pt>
                <c:pt idx="192">
                  <c:v>455473</c:v>
                </c:pt>
                <c:pt idx="193">
                  <c:v>19323301</c:v>
                </c:pt>
                <c:pt idx="194">
                  <c:v>35518009</c:v>
                </c:pt>
                <c:pt idx="195">
                  <c:v>744468</c:v>
                </c:pt>
                <c:pt idx="196">
                  <c:v>6399220</c:v>
                </c:pt>
                <c:pt idx="197">
                  <c:v>422609</c:v>
                </c:pt>
                <c:pt idx="198">
                  <c:v>107573</c:v>
                </c:pt>
                <c:pt idx="199">
                  <c:v>3640962</c:v>
                </c:pt>
                <c:pt idx="200">
                  <c:v>31801796</c:v>
                </c:pt>
                <c:pt idx="201">
                  <c:v>433381</c:v>
                </c:pt>
                <c:pt idx="202">
                  <c:v>23023</c:v>
                </c:pt>
                <c:pt idx="203">
                  <c:v>2313203</c:v>
                </c:pt>
                <c:pt idx="204">
                  <c:v>4768867</c:v>
                </c:pt>
                <c:pt idx="205">
                  <c:v>847451</c:v>
                </c:pt>
                <c:pt idx="206">
                  <c:v>620650</c:v>
                </c:pt>
                <c:pt idx="207">
                  <c:v>99852</c:v>
                </c:pt>
                <c:pt idx="208">
                  <c:v>1714962</c:v>
                </c:pt>
                <c:pt idx="209">
                  <c:v>303241</c:v>
                </c:pt>
                <c:pt idx="210">
                  <c:v>1317627</c:v>
                </c:pt>
                <c:pt idx="211">
                  <c:v>106534</c:v>
                </c:pt>
                <c:pt idx="212">
                  <c:v>682353</c:v>
                </c:pt>
                <c:pt idx="213">
                  <c:v>477496</c:v>
                </c:pt>
                <c:pt idx="214">
                  <c:v>136331</c:v>
                </c:pt>
                <c:pt idx="215">
                  <c:v>400429</c:v>
                </c:pt>
                <c:pt idx="216">
                  <c:v>3343410</c:v>
                </c:pt>
                <c:pt idx="217">
                  <c:v>25822</c:v>
                </c:pt>
                <c:pt idx="218">
                  <c:v>989817</c:v>
                </c:pt>
                <c:pt idx="219">
                  <c:v>1175911</c:v>
                </c:pt>
                <c:pt idx="220">
                  <c:v>522841</c:v>
                </c:pt>
                <c:pt idx="221">
                  <c:v>328564</c:v>
                </c:pt>
                <c:pt idx="222">
                  <c:v>1149184</c:v>
                </c:pt>
                <c:pt idx="223">
                  <c:v>561587</c:v>
                </c:pt>
                <c:pt idx="224">
                  <c:v>1541615</c:v>
                </c:pt>
                <c:pt idx="225">
                  <c:v>159917</c:v>
                </c:pt>
                <c:pt idx="226">
                  <c:v>8412328</c:v>
                </c:pt>
                <c:pt idx="227">
                  <c:v>2840817</c:v>
                </c:pt>
                <c:pt idx="228">
                  <c:v>893903</c:v>
                </c:pt>
                <c:pt idx="229">
                  <c:v>1298403</c:v>
                </c:pt>
                <c:pt idx="230">
                  <c:v>29846</c:v>
                </c:pt>
                <c:pt idx="231">
                  <c:v>639206</c:v>
                </c:pt>
                <c:pt idx="232">
                  <c:v>19806782</c:v>
                </c:pt>
                <c:pt idx="233">
                  <c:v>35393319</c:v>
                </c:pt>
                <c:pt idx="234">
                  <c:v>368820</c:v>
                </c:pt>
                <c:pt idx="235">
                  <c:v>789767</c:v>
                </c:pt>
                <c:pt idx="236">
                  <c:v>181502</c:v>
                </c:pt>
                <c:pt idx="237">
                  <c:v>1631668</c:v>
                </c:pt>
                <c:pt idx="238">
                  <c:v>178035</c:v>
                </c:pt>
                <c:pt idx="239">
                  <c:v>28463217</c:v>
                </c:pt>
                <c:pt idx="240">
                  <c:v>4283449</c:v>
                </c:pt>
                <c:pt idx="241">
                  <c:v>184316</c:v>
                </c:pt>
                <c:pt idx="242">
                  <c:v>1037833</c:v>
                </c:pt>
                <c:pt idx="243">
                  <c:v>90105</c:v>
                </c:pt>
                <c:pt idx="244">
                  <c:v>1751244</c:v>
                </c:pt>
                <c:pt idx="245">
                  <c:v>11043158</c:v>
                </c:pt>
                <c:pt idx="246">
                  <c:v>849171</c:v>
                </c:pt>
                <c:pt idx="247">
                  <c:v>19725297</c:v>
                </c:pt>
                <c:pt idx="248">
                  <c:v>115454</c:v>
                </c:pt>
                <c:pt idx="249">
                  <c:v>321661</c:v>
                </c:pt>
                <c:pt idx="250">
                  <c:v>1693725</c:v>
                </c:pt>
                <c:pt idx="251">
                  <c:v>471051</c:v>
                </c:pt>
                <c:pt idx="252">
                  <c:v>133920</c:v>
                </c:pt>
                <c:pt idx="253">
                  <c:v>4021524</c:v>
                </c:pt>
                <c:pt idx="254">
                  <c:v>4046337</c:v>
                </c:pt>
                <c:pt idx="255">
                  <c:v>751919</c:v>
                </c:pt>
                <c:pt idx="256">
                  <c:v>1679865</c:v>
                </c:pt>
                <c:pt idx="257">
                  <c:v>16263994</c:v>
                </c:pt>
                <c:pt idx="258">
                  <c:v>5094424</c:v>
                </c:pt>
                <c:pt idx="259">
                  <c:v>1960722</c:v>
                </c:pt>
                <c:pt idx="260">
                  <c:v>61805</c:v>
                </c:pt>
                <c:pt idx="261">
                  <c:v>382379</c:v>
                </c:pt>
                <c:pt idx="262">
                  <c:v>1787060</c:v>
                </c:pt>
                <c:pt idx="263">
                  <c:v>1067593</c:v>
                </c:pt>
                <c:pt idx="264">
                  <c:v>301110</c:v>
                </c:pt>
                <c:pt idx="265">
                  <c:v>1234928</c:v>
                </c:pt>
                <c:pt idx="266">
                  <c:v>447021</c:v>
                </c:pt>
                <c:pt idx="267">
                  <c:v>1542831</c:v>
                </c:pt>
                <c:pt idx="268">
                  <c:v>1013361</c:v>
                </c:pt>
                <c:pt idx="269">
                  <c:v>1104785</c:v>
                </c:pt>
                <c:pt idx="270">
                  <c:v>3523613</c:v>
                </c:pt>
                <c:pt idx="271">
                  <c:v>161233</c:v>
                </c:pt>
                <c:pt idx="272">
                  <c:v>1587820</c:v>
                </c:pt>
                <c:pt idx="273">
                  <c:v>31031034</c:v>
                </c:pt>
                <c:pt idx="274">
                  <c:v>1897147</c:v>
                </c:pt>
                <c:pt idx="275">
                  <c:v>43034</c:v>
                </c:pt>
                <c:pt idx="276">
                  <c:v>46394</c:v>
                </c:pt>
                <c:pt idx="277">
                  <c:v>706128</c:v>
                </c:pt>
                <c:pt idx="278">
                  <c:v>50211083</c:v>
                </c:pt>
                <c:pt idx="279">
                  <c:v>23080642</c:v>
                </c:pt>
                <c:pt idx="280">
                  <c:v>1387638</c:v>
                </c:pt>
                <c:pt idx="281">
                  <c:v>12583061</c:v>
                </c:pt>
                <c:pt idx="282">
                  <c:v>40609688</c:v>
                </c:pt>
                <c:pt idx="283">
                  <c:v>3645219</c:v>
                </c:pt>
                <c:pt idx="284">
                  <c:v>4104235</c:v>
                </c:pt>
                <c:pt idx="285">
                  <c:v>13442585</c:v>
                </c:pt>
                <c:pt idx="286">
                  <c:v>71001514</c:v>
                </c:pt>
                <c:pt idx="287">
                  <c:v>13431775</c:v>
                </c:pt>
                <c:pt idx="288">
                  <c:v>566491</c:v>
                </c:pt>
                <c:pt idx="289">
                  <c:v>2035089</c:v>
                </c:pt>
                <c:pt idx="290">
                  <c:v>49333</c:v>
                </c:pt>
                <c:pt idx="291">
                  <c:v>1921438</c:v>
                </c:pt>
                <c:pt idx="292">
                  <c:v>3541917</c:v>
                </c:pt>
                <c:pt idx="293">
                  <c:v>10848924</c:v>
                </c:pt>
                <c:pt idx="294">
                  <c:v>1670382</c:v>
                </c:pt>
                <c:pt idx="295">
                  <c:v>716687</c:v>
                </c:pt>
                <c:pt idx="296">
                  <c:v>1439561</c:v>
                </c:pt>
                <c:pt idx="297">
                  <c:v>502754</c:v>
                </c:pt>
                <c:pt idx="298">
                  <c:v>158854120</c:v>
                </c:pt>
                <c:pt idx="299">
                  <c:v>2458679</c:v>
                </c:pt>
                <c:pt idx="300">
                  <c:v>168986</c:v>
                </c:pt>
                <c:pt idx="301">
                  <c:v>23512962</c:v>
                </c:pt>
                <c:pt idx="302">
                  <c:v>358217</c:v>
                </c:pt>
                <c:pt idx="303">
                  <c:v>2097736</c:v>
                </c:pt>
                <c:pt idx="304">
                  <c:v>3237170</c:v>
                </c:pt>
                <c:pt idx="305">
                  <c:v>5303644</c:v>
                </c:pt>
                <c:pt idx="306">
                  <c:v>5868990</c:v>
                </c:pt>
                <c:pt idx="307">
                  <c:v>5611116</c:v>
                </c:pt>
                <c:pt idx="308">
                  <c:v>82228631</c:v>
                </c:pt>
                <c:pt idx="309">
                  <c:v>776497</c:v>
                </c:pt>
                <c:pt idx="310">
                  <c:v>35514</c:v>
                </c:pt>
                <c:pt idx="311">
                  <c:v>3162561</c:v>
                </c:pt>
                <c:pt idx="312">
                  <c:v>32655486</c:v>
                </c:pt>
                <c:pt idx="313">
                  <c:v>2662963</c:v>
                </c:pt>
                <c:pt idx="314">
                  <c:v>28131</c:v>
                </c:pt>
                <c:pt idx="315">
                  <c:v>7593375</c:v>
                </c:pt>
                <c:pt idx="316">
                  <c:v>5311718</c:v>
                </c:pt>
                <c:pt idx="317">
                  <c:v>1380455</c:v>
                </c:pt>
                <c:pt idx="318">
                  <c:v>1634723</c:v>
                </c:pt>
                <c:pt idx="319">
                  <c:v>3006098</c:v>
                </c:pt>
                <c:pt idx="320">
                  <c:v>10955008</c:v>
                </c:pt>
                <c:pt idx="321">
                  <c:v>95148</c:v>
                </c:pt>
                <c:pt idx="322">
                  <c:v>8623878</c:v>
                </c:pt>
                <c:pt idx="323">
                  <c:v>396224</c:v>
                </c:pt>
                <c:pt idx="324">
                  <c:v>130388</c:v>
                </c:pt>
                <c:pt idx="325">
                  <c:v>11622926</c:v>
                </c:pt>
                <c:pt idx="326">
                  <c:v>41405792</c:v>
                </c:pt>
                <c:pt idx="327">
                  <c:v>136472343</c:v>
                </c:pt>
                <c:pt idx="328">
                  <c:v>2595337</c:v>
                </c:pt>
                <c:pt idx="329">
                  <c:v>56933779</c:v>
                </c:pt>
                <c:pt idx="330">
                  <c:v>2210710</c:v>
                </c:pt>
                <c:pt idx="331">
                  <c:v>49921892</c:v>
                </c:pt>
                <c:pt idx="332">
                  <c:v>96390</c:v>
                </c:pt>
                <c:pt idx="333">
                  <c:v>4211330</c:v>
                </c:pt>
                <c:pt idx="334">
                  <c:v>5415821</c:v>
                </c:pt>
                <c:pt idx="335">
                  <c:v>120301</c:v>
                </c:pt>
                <c:pt idx="336">
                  <c:v>2100369</c:v>
                </c:pt>
                <c:pt idx="337">
                  <c:v>549586</c:v>
                </c:pt>
                <c:pt idx="338">
                  <c:v>1387458</c:v>
                </c:pt>
                <c:pt idx="339">
                  <c:v>3322130</c:v>
                </c:pt>
                <c:pt idx="340">
                  <c:v>125683</c:v>
                </c:pt>
                <c:pt idx="341">
                  <c:v>3433241</c:v>
                </c:pt>
                <c:pt idx="342">
                  <c:v>46020</c:v>
                </c:pt>
                <c:pt idx="343">
                  <c:v>4429042</c:v>
                </c:pt>
                <c:pt idx="344">
                  <c:v>1374476</c:v>
                </c:pt>
                <c:pt idx="345">
                  <c:v>1491449</c:v>
                </c:pt>
                <c:pt idx="346">
                  <c:v>2075727</c:v>
                </c:pt>
                <c:pt idx="347">
                  <c:v>103783</c:v>
                </c:pt>
                <c:pt idx="348">
                  <c:v>12932584</c:v>
                </c:pt>
                <c:pt idx="349">
                  <c:v>1397303</c:v>
                </c:pt>
                <c:pt idx="350">
                  <c:v>12522241</c:v>
                </c:pt>
                <c:pt idx="351">
                  <c:v>4864757</c:v>
                </c:pt>
                <c:pt idx="352">
                  <c:v>20030814</c:v>
                </c:pt>
                <c:pt idx="353">
                  <c:v>3221985</c:v>
                </c:pt>
                <c:pt idx="354">
                  <c:v>4954553</c:v>
                </c:pt>
                <c:pt idx="355">
                  <c:v>343455</c:v>
                </c:pt>
                <c:pt idx="356">
                  <c:v>10446345</c:v>
                </c:pt>
                <c:pt idx="357">
                  <c:v>901985</c:v>
                </c:pt>
                <c:pt idx="358">
                  <c:v>5867857</c:v>
                </c:pt>
                <c:pt idx="359">
                  <c:v>6532625</c:v>
                </c:pt>
                <c:pt idx="360">
                  <c:v>11589638</c:v>
                </c:pt>
                <c:pt idx="361">
                  <c:v>55533429</c:v>
                </c:pt>
                <c:pt idx="362">
                  <c:v>19584</c:v>
                </c:pt>
                <c:pt idx="363">
                  <c:v>10350978</c:v>
                </c:pt>
                <c:pt idx="364">
                  <c:v>922659</c:v>
                </c:pt>
                <c:pt idx="365">
                  <c:v>8586263</c:v>
                </c:pt>
                <c:pt idx="366">
                  <c:v>1151571</c:v>
                </c:pt>
                <c:pt idx="367">
                  <c:v>79394297</c:v>
                </c:pt>
                <c:pt idx="368">
                  <c:v>16179060</c:v>
                </c:pt>
                <c:pt idx="369">
                  <c:v>18103814</c:v>
                </c:pt>
                <c:pt idx="370">
                  <c:v>130188262</c:v>
                </c:pt>
                <c:pt idx="371">
                  <c:v>1767957</c:v>
                </c:pt>
                <c:pt idx="372">
                  <c:v>6082691</c:v>
                </c:pt>
                <c:pt idx="373">
                  <c:v>21865678</c:v>
                </c:pt>
                <c:pt idx="374">
                  <c:v>217562</c:v>
                </c:pt>
                <c:pt idx="375">
                  <c:v>6581684</c:v>
                </c:pt>
                <c:pt idx="376">
                  <c:v>10865240</c:v>
                </c:pt>
                <c:pt idx="377">
                  <c:v>181117</c:v>
                </c:pt>
                <c:pt idx="378">
                  <c:v>2801281</c:v>
                </c:pt>
                <c:pt idx="379">
                  <c:v>4145642</c:v>
                </c:pt>
                <c:pt idx="380">
                  <c:v>1950814</c:v>
                </c:pt>
                <c:pt idx="381">
                  <c:v>3220550</c:v>
                </c:pt>
                <c:pt idx="382">
                  <c:v>139280</c:v>
                </c:pt>
                <c:pt idx="383">
                  <c:v>2580312</c:v>
                </c:pt>
                <c:pt idx="384">
                  <c:v>473259</c:v>
                </c:pt>
                <c:pt idx="385">
                  <c:v>3631377</c:v>
                </c:pt>
                <c:pt idx="386">
                  <c:v>36204</c:v>
                </c:pt>
                <c:pt idx="387">
                  <c:v>3575909</c:v>
                </c:pt>
                <c:pt idx="388">
                  <c:v>12677177</c:v>
                </c:pt>
                <c:pt idx="389">
                  <c:v>5823728</c:v>
                </c:pt>
                <c:pt idx="390">
                  <c:v>1087831</c:v>
                </c:pt>
                <c:pt idx="391">
                  <c:v>10326762</c:v>
                </c:pt>
                <c:pt idx="392">
                  <c:v>1312986</c:v>
                </c:pt>
                <c:pt idx="393">
                  <c:v>63124621</c:v>
                </c:pt>
                <c:pt idx="394">
                  <c:v>5152070</c:v>
                </c:pt>
                <c:pt idx="395">
                  <c:v>674642</c:v>
                </c:pt>
                <c:pt idx="396">
                  <c:v>94148</c:v>
                </c:pt>
                <c:pt idx="397">
                  <c:v>7484819</c:v>
                </c:pt>
                <c:pt idx="398">
                  <c:v>22517798</c:v>
                </c:pt>
                <c:pt idx="399">
                  <c:v>94053</c:v>
                </c:pt>
                <c:pt idx="400">
                  <c:v>1739310</c:v>
                </c:pt>
                <c:pt idx="401">
                  <c:v>4298519</c:v>
                </c:pt>
                <c:pt idx="402">
                  <c:v>66336810</c:v>
                </c:pt>
                <c:pt idx="403">
                  <c:v>1674570</c:v>
                </c:pt>
                <c:pt idx="404">
                  <c:v>19678770</c:v>
                </c:pt>
                <c:pt idx="405">
                  <c:v>146326570</c:v>
                </c:pt>
                <c:pt idx="406">
                  <c:v>763139</c:v>
                </c:pt>
                <c:pt idx="407">
                  <c:v>9656331</c:v>
                </c:pt>
                <c:pt idx="408">
                  <c:v>37219511</c:v>
                </c:pt>
                <c:pt idx="409">
                  <c:v>2338871</c:v>
                </c:pt>
                <c:pt idx="410">
                  <c:v>10161505</c:v>
                </c:pt>
                <c:pt idx="411">
                  <c:v>349858</c:v>
                </c:pt>
                <c:pt idx="412">
                  <c:v>2311512</c:v>
                </c:pt>
                <c:pt idx="413">
                  <c:v>2630382</c:v>
                </c:pt>
                <c:pt idx="414">
                  <c:v>503337</c:v>
                </c:pt>
                <c:pt idx="415">
                  <c:v>5984604</c:v>
                </c:pt>
                <c:pt idx="416">
                  <c:v>734274</c:v>
                </c:pt>
                <c:pt idx="417">
                  <c:v>630559</c:v>
                </c:pt>
                <c:pt idx="418">
                  <c:v>105290</c:v>
                </c:pt>
                <c:pt idx="419">
                  <c:v>1885471</c:v>
                </c:pt>
                <c:pt idx="420">
                  <c:v>994508</c:v>
                </c:pt>
                <c:pt idx="421">
                  <c:v>4120591</c:v>
                </c:pt>
                <c:pt idx="422">
                  <c:v>2076428</c:v>
                </c:pt>
                <c:pt idx="423">
                  <c:v>256496</c:v>
                </c:pt>
                <c:pt idx="424">
                  <c:v>173899</c:v>
                </c:pt>
                <c:pt idx="425">
                  <c:v>292127</c:v>
                </c:pt>
                <c:pt idx="426">
                  <c:v>29646201</c:v>
                </c:pt>
                <c:pt idx="427">
                  <c:v>4268887</c:v>
                </c:pt>
                <c:pt idx="428">
                  <c:v>31667</c:v>
                </c:pt>
                <c:pt idx="429">
                  <c:v>256408</c:v>
                </c:pt>
                <c:pt idx="430">
                  <c:v>44697014</c:v>
                </c:pt>
                <c:pt idx="431">
                  <c:v>6714301</c:v>
                </c:pt>
                <c:pt idx="432">
                  <c:v>317133</c:v>
                </c:pt>
                <c:pt idx="433">
                  <c:v>13961889</c:v>
                </c:pt>
                <c:pt idx="434">
                  <c:v>15692565</c:v>
                </c:pt>
                <c:pt idx="435">
                  <c:v>15962575</c:v>
                </c:pt>
                <c:pt idx="436">
                  <c:v>1285239</c:v>
                </c:pt>
                <c:pt idx="437">
                  <c:v>6686547</c:v>
                </c:pt>
                <c:pt idx="438">
                  <c:v>2066615</c:v>
                </c:pt>
                <c:pt idx="439">
                  <c:v>515161</c:v>
                </c:pt>
                <c:pt idx="440">
                  <c:v>125442</c:v>
                </c:pt>
                <c:pt idx="441">
                  <c:v>416539</c:v>
                </c:pt>
                <c:pt idx="442">
                  <c:v>2846159</c:v>
                </c:pt>
                <c:pt idx="443">
                  <c:v>1902849</c:v>
                </c:pt>
                <c:pt idx="444">
                  <c:v>1509923</c:v>
                </c:pt>
                <c:pt idx="445">
                  <c:v>2271805</c:v>
                </c:pt>
                <c:pt idx="446">
                  <c:v>1870800</c:v>
                </c:pt>
                <c:pt idx="447">
                  <c:v>2143005</c:v>
                </c:pt>
                <c:pt idx="448">
                  <c:v>7716573</c:v>
                </c:pt>
                <c:pt idx="449">
                  <c:v>513950</c:v>
                </c:pt>
                <c:pt idx="450">
                  <c:v>1601069</c:v>
                </c:pt>
                <c:pt idx="451">
                  <c:v>8440289</c:v>
                </c:pt>
                <c:pt idx="452">
                  <c:v>15504231</c:v>
                </c:pt>
                <c:pt idx="453">
                  <c:v>12838795</c:v>
                </c:pt>
                <c:pt idx="454">
                  <c:v>2501792</c:v>
                </c:pt>
                <c:pt idx="455">
                  <c:v>320017</c:v>
                </c:pt>
                <c:pt idx="456">
                  <c:v>273060</c:v>
                </c:pt>
                <c:pt idx="457">
                  <c:v>947031</c:v>
                </c:pt>
                <c:pt idx="458">
                  <c:v>2358156</c:v>
                </c:pt>
                <c:pt idx="459">
                  <c:v>63075080</c:v>
                </c:pt>
                <c:pt idx="460">
                  <c:v>2223250</c:v>
                </c:pt>
                <c:pt idx="461">
                  <c:v>2700030</c:v>
                </c:pt>
                <c:pt idx="462">
                  <c:v>37560</c:v>
                </c:pt>
                <c:pt idx="463">
                  <c:v>6152431</c:v>
                </c:pt>
                <c:pt idx="464">
                  <c:v>99816</c:v>
                </c:pt>
                <c:pt idx="465">
                  <c:v>2148127</c:v>
                </c:pt>
                <c:pt idx="466">
                  <c:v>49129</c:v>
                </c:pt>
                <c:pt idx="467">
                  <c:v>2749622</c:v>
                </c:pt>
                <c:pt idx="468">
                  <c:v>8813125</c:v>
                </c:pt>
                <c:pt idx="469">
                  <c:v>251274</c:v>
                </c:pt>
                <c:pt idx="470">
                  <c:v>591796</c:v>
                </c:pt>
                <c:pt idx="471">
                  <c:v>6816335</c:v>
                </c:pt>
                <c:pt idx="472">
                  <c:v>470415</c:v>
                </c:pt>
                <c:pt idx="473">
                  <c:v>3221044</c:v>
                </c:pt>
                <c:pt idx="474">
                  <c:v>69487</c:v>
                </c:pt>
                <c:pt idx="475">
                  <c:v>93543</c:v>
                </c:pt>
                <c:pt idx="476">
                  <c:v>127210</c:v>
                </c:pt>
                <c:pt idx="477">
                  <c:v>2148969</c:v>
                </c:pt>
                <c:pt idx="478">
                  <c:v>992303</c:v>
                </c:pt>
                <c:pt idx="479">
                  <c:v>1627957</c:v>
                </c:pt>
                <c:pt idx="480">
                  <c:v>195680</c:v>
                </c:pt>
                <c:pt idx="481">
                  <c:v>9793719</c:v>
                </c:pt>
                <c:pt idx="482">
                  <c:v>2774918</c:v>
                </c:pt>
                <c:pt idx="483">
                  <c:v>45944</c:v>
                </c:pt>
                <c:pt idx="484">
                  <c:v>23350</c:v>
                </c:pt>
                <c:pt idx="485">
                  <c:v>740892</c:v>
                </c:pt>
                <c:pt idx="486">
                  <c:v>17375454</c:v>
                </c:pt>
                <c:pt idx="487">
                  <c:v>177370</c:v>
                </c:pt>
                <c:pt idx="488">
                  <c:v>79864</c:v>
                </c:pt>
                <c:pt idx="489">
                  <c:v>564683</c:v>
                </c:pt>
                <c:pt idx="490">
                  <c:v>781978</c:v>
                </c:pt>
                <c:pt idx="491">
                  <c:v>2172533</c:v>
                </c:pt>
                <c:pt idx="492">
                  <c:v>3598702</c:v>
                </c:pt>
                <c:pt idx="493">
                  <c:v>244738</c:v>
                </c:pt>
                <c:pt idx="494">
                  <c:v>17884</c:v>
                </c:pt>
                <c:pt idx="495">
                  <c:v>3495662</c:v>
                </c:pt>
                <c:pt idx="496">
                  <c:v>130547</c:v>
                </c:pt>
                <c:pt idx="497">
                  <c:v>8077773</c:v>
                </c:pt>
                <c:pt idx="498">
                  <c:v>2416034</c:v>
                </c:pt>
                <c:pt idx="499">
                  <c:v>364051</c:v>
                </c:pt>
                <c:pt idx="500">
                  <c:v>11214616</c:v>
                </c:pt>
                <c:pt idx="501">
                  <c:v>132308</c:v>
                </c:pt>
                <c:pt idx="502">
                  <c:v>39358</c:v>
                </c:pt>
                <c:pt idx="503">
                  <c:v>24737125</c:v>
                </c:pt>
                <c:pt idx="504">
                  <c:v>107347</c:v>
                </c:pt>
                <c:pt idx="505">
                  <c:v>6162332</c:v>
                </c:pt>
                <c:pt idx="506">
                  <c:v>88358</c:v>
                </c:pt>
                <c:pt idx="507">
                  <c:v>236228</c:v>
                </c:pt>
                <c:pt idx="508">
                  <c:v>77243</c:v>
                </c:pt>
                <c:pt idx="509">
                  <c:v>478579</c:v>
                </c:pt>
                <c:pt idx="510">
                  <c:v>45816082</c:v>
                </c:pt>
                <c:pt idx="511">
                  <c:v>3117065</c:v>
                </c:pt>
                <c:pt idx="512">
                  <c:v>7578398</c:v>
                </c:pt>
                <c:pt idx="513">
                  <c:v>94289</c:v>
                </c:pt>
                <c:pt idx="514">
                  <c:v>7481489</c:v>
                </c:pt>
                <c:pt idx="515">
                  <c:v>320790</c:v>
                </c:pt>
                <c:pt idx="516">
                  <c:v>299019</c:v>
                </c:pt>
                <c:pt idx="517">
                  <c:v>8408056</c:v>
                </c:pt>
                <c:pt idx="518">
                  <c:v>9931548</c:v>
                </c:pt>
                <c:pt idx="519">
                  <c:v>1034041</c:v>
                </c:pt>
                <c:pt idx="520">
                  <c:v>32965</c:v>
                </c:pt>
                <c:pt idx="521">
                  <c:v>15304365</c:v>
                </c:pt>
                <c:pt idx="522">
                  <c:v>927094</c:v>
                </c:pt>
                <c:pt idx="523">
                  <c:v>1322473</c:v>
                </c:pt>
                <c:pt idx="524">
                  <c:v>568661</c:v>
                </c:pt>
                <c:pt idx="525">
                  <c:v>615230</c:v>
                </c:pt>
                <c:pt idx="526">
                  <c:v>6159519</c:v>
                </c:pt>
                <c:pt idx="527">
                  <c:v>227571</c:v>
                </c:pt>
                <c:pt idx="528">
                  <c:v>2930678</c:v>
                </c:pt>
                <c:pt idx="529">
                  <c:v>627601</c:v>
                </c:pt>
                <c:pt idx="530">
                  <c:v>135341</c:v>
                </c:pt>
                <c:pt idx="531">
                  <c:v>29569</c:v>
                </c:pt>
                <c:pt idx="532">
                  <c:v>545127</c:v>
                </c:pt>
                <c:pt idx="533">
                  <c:v>696996</c:v>
                </c:pt>
                <c:pt idx="534">
                  <c:v>777769</c:v>
                </c:pt>
                <c:pt idx="535">
                  <c:v>109369</c:v>
                </c:pt>
                <c:pt idx="536">
                  <c:v>185623</c:v>
                </c:pt>
                <c:pt idx="537">
                  <c:v>22893</c:v>
                </c:pt>
                <c:pt idx="538">
                  <c:v>190288</c:v>
                </c:pt>
                <c:pt idx="539">
                  <c:v>54714</c:v>
                </c:pt>
                <c:pt idx="540">
                  <c:v>12023527</c:v>
                </c:pt>
                <c:pt idx="541">
                  <c:v>3995072</c:v>
                </c:pt>
                <c:pt idx="542">
                  <c:v>151913</c:v>
                </c:pt>
                <c:pt idx="543">
                  <c:v>264521</c:v>
                </c:pt>
                <c:pt idx="544">
                  <c:v>351525</c:v>
                </c:pt>
                <c:pt idx="545">
                  <c:v>3154375</c:v>
                </c:pt>
                <c:pt idx="546">
                  <c:v>37279</c:v>
                </c:pt>
                <c:pt idx="547">
                  <c:v>38192</c:v>
                </c:pt>
                <c:pt idx="548">
                  <c:v>54453</c:v>
                </c:pt>
                <c:pt idx="549">
                  <c:v>772131</c:v>
                </c:pt>
                <c:pt idx="550">
                  <c:v>8465825</c:v>
                </c:pt>
                <c:pt idx="551">
                  <c:v>10900738</c:v>
                </c:pt>
                <c:pt idx="552">
                  <c:v>149638</c:v>
                </c:pt>
                <c:pt idx="553">
                  <c:v>936630</c:v>
                </c:pt>
                <c:pt idx="554">
                  <c:v>1727384</c:v>
                </c:pt>
                <c:pt idx="555">
                  <c:v>1614776</c:v>
                </c:pt>
                <c:pt idx="556">
                  <c:v>80768</c:v>
                </c:pt>
                <c:pt idx="557">
                  <c:v>85607</c:v>
                </c:pt>
                <c:pt idx="558">
                  <c:v>41487</c:v>
                </c:pt>
                <c:pt idx="559">
                  <c:v>43480</c:v>
                </c:pt>
                <c:pt idx="560">
                  <c:v>149826</c:v>
                </c:pt>
                <c:pt idx="561">
                  <c:v>4792356</c:v>
                </c:pt>
                <c:pt idx="562">
                  <c:v>5631389</c:v>
                </c:pt>
                <c:pt idx="563">
                  <c:v>1368457</c:v>
                </c:pt>
                <c:pt idx="564">
                  <c:v>308924</c:v>
                </c:pt>
                <c:pt idx="565">
                  <c:v>1424228</c:v>
                </c:pt>
                <c:pt idx="566">
                  <c:v>2349965</c:v>
                </c:pt>
                <c:pt idx="567">
                  <c:v>319424</c:v>
                </c:pt>
                <c:pt idx="568">
                  <c:v>959784</c:v>
                </c:pt>
                <c:pt idx="569">
                  <c:v>305409</c:v>
                </c:pt>
                <c:pt idx="570">
                  <c:v>253668</c:v>
                </c:pt>
                <c:pt idx="571">
                  <c:v>318603</c:v>
                </c:pt>
                <c:pt idx="572">
                  <c:v>1350747</c:v>
                </c:pt>
                <c:pt idx="573">
                  <c:v>523276</c:v>
                </c:pt>
                <c:pt idx="574">
                  <c:v>1612699</c:v>
                </c:pt>
                <c:pt idx="575">
                  <c:v>60617684</c:v>
                </c:pt>
                <c:pt idx="576">
                  <c:v>386509</c:v>
                </c:pt>
                <c:pt idx="577">
                  <c:v>9538906</c:v>
                </c:pt>
                <c:pt idx="578">
                  <c:v>23457326</c:v>
                </c:pt>
                <c:pt idx="579">
                  <c:v>247839</c:v>
                </c:pt>
                <c:pt idx="580">
                  <c:v>44180861</c:v>
                </c:pt>
                <c:pt idx="581">
                  <c:v>24275743</c:v>
                </c:pt>
                <c:pt idx="582">
                  <c:v>2488444</c:v>
                </c:pt>
                <c:pt idx="583">
                  <c:v>28136</c:v>
                </c:pt>
                <c:pt idx="584">
                  <c:v>111031</c:v>
                </c:pt>
                <c:pt idx="585">
                  <c:v>2124970</c:v>
                </c:pt>
                <c:pt idx="586">
                  <c:v>1690961</c:v>
                </c:pt>
                <c:pt idx="587">
                  <c:v>2415675</c:v>
                </c:pt>
                <c:pt idx="588">
                  <c:v>1168797</c:v>
                </c:pt>
                <c:pt idx="589">
                  <c:v>347758</c:v>
                </c:pt>
                <c:pt idx="590">
                  <c:v>1691523</c:v>
                </c:pt>
                <c:pt idx="591">
                  <c:v>180948</c:v>
                </c:pt>
                <c:pt idx="592">
                  <c:v>1030999</c:v>
                </c:pt>
                <c:pt idx="593">
                  <c:v>690744</c:v>
                </c:pt>
                <c:pt idx="594">
                  <c:v>1637982</c:v>
                </c:pt>
                <c:pt idx="595">
                  <c:v>58049</c:v>
                </c:pt>
                <c:pt idx="596">
                  <c:v>812415</c:v>
                </c:pt>
                <c:pt idx="597">
                  <c:v>691585</c:v>
                </c:pt>
                <c:pt idx="598">
                  <c:v>35222419</c:v>
                </c:pt>
                <c:pt idx="599">
                  <c:v>52090215</c:v>
                </c:pt>
                <c:pt idx="600">
                  <c:v>525739</c:v>
                </c:pt>
                <c:pt idx="601">
                  <c:v>3865215</c:v>
                </c:pt>
                <c:pt idx="602">
                  <c:v>3198200</c:v>
                </c:pt>
                <c:pt idx="603">
                  <c:v>1128499</c:v>
                </c:pt>
                <c:pt idx="604">
                  <c:v>37164954</c:v>
                </c:pt>
                <c:pt idx="605">
                  <c:v>155314</c:v>
                </c:pt>
                <c:pt idx="606">
                  <c:v>5515847</c:v>
                </c:pt>
                <c:pt idx="607">
                  <c:v>1748146</c:v>
                </c:pt>
                <c:pt idx="608">
                  <c:v>686743</c:v>
                </c:pt>
                <c:pt idx="609">
                  <c:v>277194</c:v>
                </c:pt>
                <c:pt idx="610">
                  <c:v>2134271</c:v>
                </c:pt>
                <c:pt idx="611">
                  <c:v>771411</c:v>
                </c:pt>
                <c:pt idx="612">
                  <c:v>629219</c:v>
                </c:pt>
                <c:pt idx="613">
                  <c:v>15505163</c:v>
                </c:pt>
                <c:pt idx="614">
                  <c:v>1022354</c:v>
                </c:pt>
                <c:pt idx="615">
                  <c:v>533027</c:v>
                </c:pt>
                <c:pt idx="616">
                  <c:v>11798561</c:v>
                </c:pt>
                <c:pt idx="617">
                  <c:v>11676987</c:v>
                </c:pt>
                <c:pt idx="618">
                  <c:v>3225359</c:v>
                </c:pt>
                <c:pt idx="619">
                  <c:v>641866</c:v>
                </c:pt>
                <c:pt idx="620">
                  <c:v>103221</c:v>
                </c:pt>
                <c:pt idx="621">
                  <c:v>133655</c:v>
                </c:pt>
                <c:pt idx="622">
                  <c:v>51939</c:v>
                </c:pt>
                <c:pt idx="623">
                  <c:v>62903</c:v>
                </c:pt>
                <c:pt idx="624">
                  <c:v>474863</c:v>
                </c:pt>
                <c:pt idx="625">
                  <c:v>652442</c:v>
                </c:pt>
                <c:pt idx="626">
                  <c:v>2034327</c:v>
                </c:pt>
                <c:pt idx="627">
                  <c:v>7326351</c:v>
                </c:pt>
                <c:pt idx="628">
                  <c:v>1496462</c:v>
                </c:pt>
                <c:pt idx="629">
                  <c:v>9197922</c:v>
                </c:pt>
                <c:pt idx="630">
                  <c:v>652375</c:v>
                </c:pt>
                <c:pt idx="631">
                  <c:v>928329</c:v>
                </c:pt>
                <c:pt idx="632">
                  <c:v>92252353</c:v>
                </c:pt>
                <c:pt idx="633">
                  <c:v>108414</c:v>
                </c:pt>
                <c:pt idx="634">
                  <c:v>749487</c:v>
                </c:pt>
                <c:pt idx="635">
                  <c:v>7688614</c:v>
                </c:pt>
                <c:pt idx="636">
                  <c:v>115618</c:v>
                </c:pt>
                <c:pt idx="637">
                  <c:v>15010107</c:v>
                </c:pt>
                <c:pt idx="638">
                  <c:v>3055088</c:v>
                </c:pt>
                <c:pt idx="639">
                  <c:v>158599</c:v>
                </c:pt>
                <c:pt idx="640">
                  <c:v>2572481</c:v>
                </c:pt>
                <c:pt idx="641">
                  <c:v>867925</c:v>
                </c:pt>
                <c:pt idx="642">
                  <c:v>279280</c:v>
                </c:pt>
                <c:pt idx="643">
                  <c:v>9930742</c:v>
                </c:pt>
                <c:pt idx="644">
                  <c:v>359825</c:v>
                </c:pt>
                <c:pt idx="645">
                  <c:v>6326467</c:v>
                </c:pt>
                <c:pt idx="646">
                  <c:v>9413618</c:v>
                </c:pt>
                <c:pt idx="647">
                  <c:v>1806274</c:v>
                </c:pt>
                <c:pt idx="648">
                  <c:v>4970885</c:v>
                </c:pt>
                <c:pt idx="649">
                  <c:v>4616101</c:v>
                </c:pt>
                <c:pt idx="650">
                  <c:v>325725</c:v>
                </c:pt>
                <c:pt idx="651">
                  <c:v>4015315</c:v>
                </c:pt>
                <c:pt idx="652">
                  <c:v>9092637</c:v>
                </c:pt>
                <c:pt idx="653">
                  <c:v>106510</c:v>
                </c:pt>
                <c:pt idx="654">
                  <c:v>42493347</c:v>
                </c:pt>
                <c:pt idx="655">
                  <c:v>199741773</c:v>
                </c:pt>
                <c:pt idx="656">
                  <c:v>391842</c:v>
                </c:pt>
                <c:pt idx="657">
                  <c:v>575372</c:v>
                </c:pt>
                <c:pt idx="658">
                  <c:v>1232359</c:v>
                </c:pt>
                <c:pt idx="659">
                  <c:v>2225640</c:v>
                </c:pt>
                <c:pt idx="660">
                  <c:v>1708644</c:v>
                </c:pt>
                <c:pt idx="661">
                  <c:v>41163047</c:v>
                </c:pt>
                <c:pt idx="662">
                  <c:v>32408</c:v>
                </c:pt>
                <c:pt idx="663">
                  <c:v>1347211</c:v>
                </c:pt>
                <c:pt idx="664">
                  <c:v>1098465</c:v>
                </c:pt>
                <c:pt idx="665">
                  <c:v>4972479</c:v>
                </c:pt>
                <c:pt idx="666">
                  <c:v>5207148</c:v>
                </c:pt>
                <c:pt idx="667">
                  <c:v>129733</c:v>
                </c:pt>
                <c:pt idx="668">
                  <c:v>602741</c:v>
                </c:pt>
                <c:pt idx="669">
                  <c:v>34319</c:v>
                </c:pt>
                <c:pt idx="670">
                  <c:v>427450</c:v>
                </c:pt>
                <c:pt idx="671">
                  <c:v>1626236</c:v>
                </c:pt>
                <c:pt idx="672">
                  <c:v>16137</c:v>
                </c:pt>
                <c:pt idx="673">
                  <c:v>7213781</c:v>
                </c:pt>
                <c:pt idx="674">
                  <c:v>6446575</c:v>
                </c:pt>
                <c:pt idx="675">
                  <c:v>4130736</c:v>
                </c:pt>
                <c:pt idx="676">
                  <c:v>980332</c:v>
                </c:pt>
                <c:pt idx="677">
                  <c:v>244311</c:v>
                </c:pt>
                <c:pt idx="678">
                  <c:v>628500</c:v>
                </c:pt>
                <c:pt idx="679">
                  <c:v>1027771</c:v>
                </c:pt>
                <c:pt idx="680">
                  <c:v>2487342</c:v>
                </c:pt>
                <c:pt idx="681">
                  <c:v>1067722</c:v>
                </c:pt>
                <c:pt idx="682">
                  <c:v>6693971</c:v>
                </c:pt>
                <c:pt idx="683">
                  <c:v>22354775</c:v>
                </c:pt>
                <c:pt idx="684">
                  <c:v>88431</c:v>
                </c:pt>
                <c:pt idx="685">
                  <c:v>6972465</c:v>
                </c:pt>
                <c:pt idx="686">
                  <c:v>665674</c:v>
                </c:pt>
                <c:pt idx="687">
                  <c:v>1878338</c:v>
                </c:pt>
                <c:pt idx="688">
                  <c:v>15540471</c:v>
                </c:pt>
                <c:pt idx="689">
                  <c:v>14330350</c:v>
                </c:pt>
                <c:pt idx="690">
                  <c:v>3888643</c:v>
                </c:pt>
                <c:pt idx="691">
                  <c:v>8236451</c:v>
                </c:pt>
                <c:pt idx="692">
                  <c:v>262696</c:v>
                </c:pt>
                <c:pt idx="693">
                  <c:v>752045</c:v>
                </c:pt>
                <c:pt idx="694">
                  <c:v>144944</c:v>
                </c:pt>
                <c:pt idx="695">
                  <c:v>269537</c:v>
                </c:pt>
                <c:pt idx="696">
                  <c:v>339197</c:v>
                </c:pt>
                <c:pt idx="697">
                  <c:v>9452578</c:v>
                </c:pt>
                <c:pt idx="698">
                  <c:v>5261428</c:v>
                </c:pt>
                <c:pt idx="699">
                  <c:v>2564080</c:v>
                </c:pt>
                <c:pt idx="700">
                  <c:v>427298</c:v>
                </c:pt>
                <c:pt idx="701">
                  <c:v>14350733</c:v>
                </c:pt>
                <c:pt idx="702">
                  <c:v>133968</c:v>
                </c:pt>
                <c:pt idx="703">
                  <c:v>60029</c:v>
                </c:pt>
                <c:pt idx="704">
                  <c:v>151604</c:v>
                </c:pt>
                <c:pt idx="705">
                  <c:v>1331329</c:v>
                </c:pt>
                <c:pt idx="706">
                  <c:v>2660136</c:v>
                </c:pt>
                <c:pt idx="707">
                  <c:v>12216239</c:v>
                </c:pt>
                <c:pt idx="708">
                  <c:v>975667</c:v>
                </c:pt>
                <c:pt idx="709">
                  <c:v>28604528</c:v>
                </c:pt>
                <c:pt idx="710">
                  <c:v>136011</c:v>
                </c:pt>
                <c:pt idx="711">
                  <c:v>272032</c:v>
                </c:pt>
                <c:pt idx="712">
                  <c:v>9030819</c:v>
                </c:pt>
                <c:pt idx="713">
                  <c:v>40262064</c:v>
                </c:pt>
                <c:pt idx="714">
                  <c:v>1588864</c:v>
                </c:pt>
                <c:pt idx="715">
                  <c:v>4562128</c:v>
                </c:pt>
                <c:pt idx="716">
                  <c:v>706995</c:v>
                </c:pt>
                <c:pt idx="717">
                  <c:v>195564</c:v>
                </c:pt>
                <c:pt idx="718">
                  <c:v>1960554</c:v>
                </c:pt>
                <c:pt idx="719">
                  <c:v>473783</c:v>
                </c:pt>
                <c:pt idx="720">
                  <c:v>1064446</c:v>
                </c:pt>
                <c:pt idx="721">
                  <c:v>779972</c:v>
                </c:pt>
                <c:pt idx="722">
                  <c:v>70921</c:v>
                </c:pt>
                <c:pt idx="723">
                  <c:v>3414118</c:v>
                </c:pt>
                <c:pt idx="724">
                  <c:v>1724928</c:v>
                </c:pt>
                <c:pt idx="725">
                  <c:v>6968129</c:v>
                </c:pt>
                <c:pt idx="726">
                  <c:v>3231065</c:v>
                </c:pt>
                <c:pt idx="727">
                  <c:v>22206</c:v>
                </c:pt>
                <c:pt idx="728">
                  <c:v>6469677</c:v>
                </c:pt>
                <c:pt idx="729">
                  <c:v>63647</c:v>
                </c:pt>
                <c:pt idx="730">
                  <c:v>6535345</c:v>
                </c:pt>
                <c:pt idx="731">
                  <c:v>293855</c:v>
                </c:pt>
                <c:pt idx="732">
                  <c:v>198370</c:v>
                </c:pt>
                <c:pt idx="733">
                  <c:v>43159</c:v>
                </c:pt>
                <c:pt idx="734">
                  <c:v>225730</c:v>
                </c:pt>
                <c:pt idx="735">
                  <c:v>200439</c:v>
                </c:pt>
                <c:pt idx="736">
                  <c:v>440885</c:v>
                </c:pt>
                <c:pt idx="737">
                  <c:v>72892</c:v>
                </c:pt>
                <c:pt idx="738">
                  <c:v>844916</c:v>
                </c:pt>
                <c:pt idx="739">
                  <c:v>27602415</c:v>
                </c:pt>
                <c:pt idx="740">
                  <c:v>22833</c:v>
                </c:pt>
                <c:pt idx="741">
                  <c:v>1671121</c:v>
                </c:pt>
                <c:pt idx="742">
                  <c:v>6042180</c:v>
                </c:pt>
                <c:pt idx="743">
                  <c:v>1280652</c:v>
                </c:pt>
                <c:pt idx="744">
                  <c:v>997727</c:v>
                </c:pt>
                <c:pt idx="745">
                  <c:v>500474</c:v>
                </c:pt>
                <c:pt idx="746">
                  <c:v>8546460</c:v>
                </c:pt>
                <c:pt idx="747">
                  <c:v>1971481</c:v>
                </c:pt>
                <c:pt idx="748">
                  <c:v>74640</c:v>
                </c:pt>
                <c:pt idx="749">
                  <c:v>2207100</c:v>
                </c:pt>
                <c:pt idx="750">
                  <c:v>1416601</c:v>
                </c:pt>
                <c:pt idx="751">
                  <c:v>515896</c:v>
                </c:pt>
                <c:pt idx="752">
                  <c:v>4352808</c:v>
                </c:pt>
                <c:pt idx="753">
                  <c:v>2262315</c:v>
                </c:pt>
                <c:pt idx="754">
                  <c:v>116796</c:v>
                </c:pt>
                <c:pt idx="755">
                  <c:v>1267249</c:v>
                </c:pt>
                <c:pt idx="756">
                  <c:v>1899917</c:v>
                </c:pt>
                <c:pt idx="757">
                  <c:v>2092808</c:v>
                </c:pt>
                <c:pt idx="758">
                  <c:v>7043913</c:v>
                </c:pt>
                <c:pt idx="759">
                  <c:v>545185</c:v>
                </c:pt>
                <c:pt idx="760">
                  <c:v>250620</c:v>
                </c:pt>
                <c:pt idx="761">
                  <c:v>7573</c:v>
                </c:pt>
                <c:pt idx="762">
                  <c:v>1059955</c:v>
                </c:pt>
                <c:pt idx="763">
                  <c:v>2893977</c:v>
                </c:pt>
                <c:pt idx="764">
                  <c:v>1126356</c:v>
                </c:pt>
                <c:pt idx="765">
                  <c:v>259270</c:v>
                </c:pt>
                <c:pt idx="766">
                  <c:v>625295</c:v>
                </c:pt>
                <c:pt idx="767">
                  <c:v>4823629</c:v>
                </c:pt>
                <c:pt idx="768">
                  <c:v>6846340</c:v>
                </c:pt>
                <c:pt idx="769">
                  <c:v>1113432</c:v>
                </c:pt>
                <c:pt idx="770">
                  <c:v>2681498</c:v>
                </c:pt>
                <c:pt idx="771">
                  <c:v>8717945</c:v>
                </c:pt>
                <c:pt idx="772">
                  <c:v>492209</c:v>
                </c:pt>
                <c:pt idx="773">
                  <c:v>43824</c:v>
                </c:pt>
                <c:pt idx="774">
                  <c:v>1640107</c:v>
                </c:pt>
                <c:pt idx="775">
                  <c:v>3361920</c:v>
                </c:pt>
                <c:pt idx="776">
                  <c:v>4568402</c:v>
                </c:pt>
                <c:pt idx="777">
                  <c:v>139374</c:v>
                </c:pt>
                <c:pt idx="778">
                  <c:v>36285923</c:v>
                </c:pt>
                <c:pt idx="779">
                  <c:v>69140</c:v>
                </c:pt>
                <c:pt idx="780">
                  <c:v>838297</c:v>
                </c:pt>
                <c:pt idx="781">
                  <c:v>6457381</c:v>
                </c:pt>
                <c:pt idx="782">
                  <c:v>6463512</c:v>
                </c:pt>
                <c:pt idx="783">
                  <c:v>1836395</c:v>
                </c:pt>
                <c:pt idx="784">
                  <c:v>16408784</c:v>
                </c:pt>
                <c:pt idx="785">
                  <c:v>33383</c:v>
                </c:pt>
                <c:pt idx="786">
                  <c:v>908895</c:v>
                </c:pt>
                <c:pt idx="787">
                  <c:v>133153</c:v>
                </c:pt>
                <c:pt idx="788">
                  <c:v>12837618</c:v>
                </c:pt>
                <c:pt idx="789">
                  <c:v>14217351</c:v>
                </c:pt>
                <c:pt idx="790">
                  <c:v>264976</c:v>
                </c:pt>
                <c:pt idx="791">
                  <c:v>1818925</c:v>
                </c:pt>
                <c:pt idx="792">
                  <c:v>291136</c:v>
                </c:pt>
                <c:pt idx="793">
                  <c:v>204658</c:v>
                </c:pt>
                <c:pt idx="794">
                  <c:v>163269</c:v>
                </c:pt>
                <c:pt idx="795">
                  <c:v>19560039</c:v>
                </c:pt>
                <c:pt idx="796">
                  <c:v>8580073</c:v>
                </c:pt>
                <c:pt idx="797">
                  <c:v>8817345</c:v>
                </c:pt>
                <c:pt idx="798">
                  <c:v>11795293</c:v>
                </c:pt>
                <c:pt idx="799">
                  <c:v>774756</c:v>
                </c:pt>
                <c:pt idx="800">
                  <c:v>1943804</c:v>
                </c:pt>
                <c:pt idx="801">
                  <c:v>8370568</c:v>
                </c:pt>
                <c:pt idx="802">
                  <c:v>2304987</c:v>
                </c:pt>
                <c:pt idx="803">
                  <c:v>13530</c:v>
                </c:pt>
                <c:pt idx="804">
                  <c:v>2930067</c:v>
                </c:pt>
                <c:pt idx="805">
                  <c:v>3540880</c:v>
                </c:pt>
                <c:pt idx="806">
                  <c:v>435520</c:v>
                </c:pt>
                <c:pt idx="807">
                  <c:v>352063</c:v>
                </c:pt>
                <c:pt idx="808">
                  <c:v>272188</c:v>
                </c:pt>
                <c:pt idx="809">
                  <c:v>500733</c:v>
                </c:pt>
                <c:pt idx="810">
                  <c:v>2044920</c:v>
                </c:pt>
                <c:pt idx="811">
                  <c:v>2477965</c:v>
                </c:pt>
                <c:pt idx="812">
                  <c:v>5667179</c:v>
                </c:pt>
                <c:pt idx="813">
                  <c:v>79645</c:v>
                </c:pt>
                <c:pt idx="814">
                  <c:v>1508845</c:v>
                </c:pt>
                <c:pt idx="815">
                  <c:v>13443</c:v>
                </c:pt>
                <c:pt idx="816">
                  <c:v>344930</c:v>
                </c:pt>
                <c:pt idx="817">
                  <c:v>13265714</c:v>
                </c:pt>
                <c:pt idx="818">
                  <c:v>51549501</c:v>
                </c:pt>
                <c:pt idx="819">
                  <c:v>1359209</c:v>
                </c:pt>
                <c:pt idx="820">
                  <c:v>60426</c:v>
                </c:pt>
                <c:pt idx="821">
                  <c:v>166291</c:v>
                </c:pt>
                <c:pt idx="822">
                  <c:v>558880</c:v>
                </c:pt>
                <c:pt idx="823">
                  <c:v>610181</c:v>
                </c:pt>
                <c:pt idx="824">
                  <c:v>1027912</c:v>
                </c:pt>
                <c:pt idx="825">
                  <c:v>947215</c:v>
                </c:pt>
                <c:pt idx="826">
                  <c:v>230526</c:v>
                </c:pt>
                <c:pt idx="827">
                  <c:v>509477</c:v>
                </c:pt>
                <c:pt idx="828">
                  <c:v>4850677</c:v>
                </c:pt>
                <c:pt idx="829">
                  <c:v>12876641</c:v>
                </c:pt>
                <c:pt idx="830">
                  <c:v>689672</c:v>
                </c:pt>
                <c:pt idx="831">
                  <c:v>108614</c:v>
                </c:pt>
                <c:pt idx="832">
                  <c:v>161598</c:v>
                </c:pt>
                <c:pt idx="833">
                  <c:v>153189628</c:v>
                </c:pt>
                <c:pt idx="834">
                  <c:v>1188433</c:v>
                </c:pt>
                <c:pt idx="835">
                  <c:v>21988</c:v>
                </c:pt>
                <c:pt idx="836">
                  <c:v>1867347</c:v>
                </c:pt>
                <c:pt idx="837">
                  <c:v>1175754</c:v>
                </c:pt>
                <c:pt idx="838">
                  <c:v>94546</c:v>
                </c:pt>
                <c:pt idx="839">
                  <c:v>13729657</c:v>
                </c:pt>
                <c:pt idx="840">
                  <c:v>375955</c:v>
                </c:pt>
                <c:pt idx="841">
                  <c:v>14962046</c:v>
                </c:pt>
                <c:pt idx="842">
                  <c:v>319937</c:v>
                </c:pt>
                <c:pt idx="843">
                  <c:v>543702</c:v>
                </c:pt>
                <c:pt idx="844">
                  <c:v>976645</c:v>
                </c:pt>
                <c:pt idx="845">
                  <c:v>14155</c:v>
                </c:pt>
                <c:pt idx="846">
                  <c:v>165430</c:v>
                </c:pt>
                <c:pt idx="847">
                  <c:v>1230633</c:v>
                </c:pt>
                <c:pt idx="848">
                  <c:v>9815747</c:v>
                </c:pt>
                <c:pt idx="849">
                  <c:v>12157905</c:v>
                </c:pt>
                <c:pt idx="850">
                  <c:v>1045976</c:v>
                </c:pt>
                <c:pt idx="851">
                  <c:v>1023596</c:v>
                </c:pt>
                <c:pt idx="852">
                  <c:v>177336</c:v>
                </c:pt>
                <c:pt idx="853">
                  <c:v>554686</c:v>
                </c:pt>
                <c:pt idx="854">
                  <c:v>212596</c:v>
                </c:pt>
                <c:pt idx="855">
                  <c:v>5563015</c:v>
                </c:pt>
                <c:pt idx="856">
                  <c:v>410067</c:v>
                </c:pt>
                <c:pt idx="857">
                  <c:v>15341296</c:v>
                </c:pt>
                <c:pt idx="858">
                  <c:v>376974</c:v>
                </c:pt>
                <c:pt idx="859">
                  <c:v>2371863</c:v>
                </c:pt>
                <c:pt idx="860">
                  <c:v>180197</c:v>
                </c:pt>
                <c:pt idx="861">
                  <c:v>515434</c:v>
                </c:pt>
                <c:pt idx="862">
                  <c:v>441213</c:v>
                </c:pt>
                <c:pt idx="863">
                  <c:v>313585</c:v>
                </c:pt>
                <c:pt idx="864">
                  <c:v>3633999</c:v>
                </c:pt>
                <c:pt idx="865">
                  <c:v>1918698</c:v>
                </c:pt>
                <c:pt idx="866">
                  <c:v>3558922</c:v>
                </c:pt>
                <c:pt idx="867">
                  <c:v>1247209</c:v>
                </c:pt>
                <c:pt idx="868">
                  <c:v>308208</c:v>
                </c:pt>
                <c:pt idx="869">
                  <c:v>1660131</c:v>
                </c:pt>
                <c:pt idx="870">
                  <c:v>716093</c:v>
                </c:pt>
                <c:pt idx="871">
                  <c:v>70059</c:v>
                </c:pt>
                <c:pt idx="872">
                  <c:v>81220</c:v>
                </c:pt>
                <c:pt idx="873">
                  <c:v>1061500</c:v>
                </c:pt>
                <c:pt idx="874">
                  <c:v>880900</c:v>
                </c:pt>
                <c:pt idx="875">
                  <c:v>523132</c:v>
                </c:pt>
                <c:pt idx="876">
                  <c:v>5925909</c:v>
                </c:pt>
                <c:pt idx="877">
                  <c:v>1328391</c:v>
                </c:pt>
                <c:pt idx="878">
                  <c:v>9284634</c:v>
                </c:pt>
                <c:pt idx="879">
                  <c:v>21317203</c:v>
                </c:pt>
                <c:pt idx="880">
                  <c:v>2523395</c:v>
                </c:pt>
                <c:pt idx="881">
                  <c:v>7358587</c:v>
                </c:pt>
                <c:pt idx="882">
                  <c:v>3442630</c:v>
                </c:pt>
                <c:pt idx="883">
                  <c:v>283882</c:v>
                </c:pt>
                <c:pt idx="884">
                  <c:v>143925</c:v>
                </c:pt>
                <c:pt idx="885">
                  <c:v>700874</c:v>
                </c:pt>
                <c:pt idx="886">
                  <c:v>646955</c:v>
                </c:pt>
                <c:pt idx="887">
                  <c:v>56058172</c:v>
                </c:pt>
                <c:pt idx="888">
                  <c:v>3025359</c:v>
                </c:pt>
                <c:pt idx="889">
                  <c:v>1896323</c:v>
                </c:pt>
                <c:pt idx="890">
                  <c:v>5774514</c:v>
                </c:pt>
                <c:pt idx="891">
                  <c:v>66475</c:v>
                </c:pt>
                <c:pt idx="892">
                  <c:v>6326898</c:v>
                </c:pt>
                <c:pt idx="893">
                  <c:v>1268901</c:v>
                </c:pt>
                <c:pt idx="894">
                  <c:v>889394</c:v>
                </c:pt>
                <c:pt idx="895">
                  <c:v>559839</c:v>
                </c:pt>
                <c:pt idx="896">
                  <c:v>2156768</c:v>
                </c:pt>
                <c:pt idx="897">
                  <c:v>164381</c:v>
                </c:pt>
                <c:pt idx="898">
                  <c:v>20813</c:v>
                </c:pt>
                <c:pt idx="899">
                  <c:v>777366</c:v>
                </c:pt>
                <c:pt idx="900">
                  <c:v>2318918</c:v>
                </c:pt>
                <c:pt idx="901">
                  <c:v>2062234</c:v>
                </c:pt>
                <c:pt idx="902">
                  <c:v>2671455</c:v>
                </c:pt>
                <c:pt idx="903">
                  <c:v>369773</c:v>
                </c:pt>
                <c:pt idx="904">
                  <c:v>2424794</c:v>
                </c:pt>
                <c:pt idx="905">
                  <c:v>2416110</c:v>
                </c:pt>
                <c:pt idx="906">
                  <c:v>2065013</c:v>
                </c:pt>
                <c:pt idx="907">
                  <c:v>284657</c:v>
                </c:pt>
                <c:pt idx="908">
                  <c:v>452223</c:v>
                </c:pt>
                <c:pt idx="909">
                  <c:v>6376755</c:v>
                </c:pt>
                <c:pt idx="910">
                  <c:v>191550</c:v>
                </c:pt>
                <c:pt idx="911">
                  <c:v>1237166</c:v>
                </c:pt>
                <c:pt idx="912">
                  <c:v>8076013</c:v>
                </c:pt>
                <c:pt idx="913">
                  <c:v>13224986</c:v>
                </c:pt>
                <c:pt idx="914">
                  <c:v>1018369</c:v>
                </c:pt>
                <c:pt idx="915">
                  <c:v>26255115</c:v>
                </c:pt>
                <c:pt idx="916">
                  <c:v>57722</c:v>
                </c:pt>
                <c:pt idx="917">
                  <c:v>13555470</c:v>
                </c:pt>
                <c:pt idx="918">
                  <c:v>1266701</c:v>
                </c:pt>
                <c:pt idx="919">
                  <c:v>172163</c:v>
                </c:pt>
                <c:pt idx="920">
                  <c:v>2773140</c:v>
                </c:pt>
                <c:pt idx="921">
                  <c:v>22408427</c:v>
                </c:pt>
                <c:pt idx="922">
                  <c:v>60267</c:v>
                </c:pt>
                <c:pt idx="923">
                  <c:v>3322828</c:v>
                </c:pt>
                <c:pt idx="924">
                  <c:v>5184821</c:v>
                </c:pt>
                <c:pt idx="925">
                  <c:v>11816</c:v>
                </c:pt>
                <c:pt idx="926">
                  <c:v>255150</c:v>
                </c:pt>
                <c:pt idx="927">
                  <c:v>33975</c:v>
                </c:pt>
                <c:pt idx="928">
                  <c:v>1064986</c:v>
                </c:pt>
                <c:pt idx="929">
                  <c:v>300177</c:v>
                </c:pt>
                <c:pt idx="930">
                  <c:v>3670589</c:v>
                </c:pt>
                <c:pt idx="931">
                  <c:v>13660130</c:v>
                </c:pt>
                <c:pt idx="932">
                  <c:v>3734379</c:v>
                </c:pt>
                <c:pt idx="933">
                  <c:v>5114409</c:v>
                </c:pt>
                <c:pt idx="934">
                  <c:v>16253355</c:v>
                </c:pt>
                <c:pt idx="935">
                  <c:v>159302</c:v>
                </c:pt>
                <c:pt idx="936">
                  <c:v>24649502</c:v>
                </c:pt>
                <c:pt idx="937">
                  <c:v>143474</c:v>
                </c:pt>
                <c:pt idx="938">
                  <c:v>6080138</c:v>
                </c:pt>
                <c:pt idx="939">
                  <c:v>757802</c:v>
                </c:pt>
                <c:pt idx="940">
                  <c:v>9901063</c:v>
                </c:pt>
                <c:pt idx="941">
                  <c:v>443412</c:v>
                </c:pt>
                <c:pt idx="942">
                  <c:v>1038329</c:v>
                </c:pt>
                <c:pt idx="943">
                  <c:v>930861</c:v>
                </c:pt>
                <c:pt idx="944">
                  <c:v>158888</c:v>
                </c:pt>
                <c:pt idx="945">
                  <c:v>754803</c:v>
                </c:pt>
                <c:pt idx="946">
                  <c:v>85416</c:v>
                </c:pt>
                <c:pt idx="947">
                  <c:v>1686908</c:v>
                </c:pt>
                <c:pt idx="948">
                  <c:v>1979166</c:v>
                </c:pt>
                <c:pt idx="949">
                  <c:v>138750</c:v>
                </c:pt>
                <c:pt idx="950">
                  <c:v>6320813</c:v>
                </c:pt>
                <c:pt idx="951">
                  <c:v>3734464</c:v>
                </c:pt>
                <c:pt idx="952">
                  <c:v>249552</c:v>
                </c:pt>
                <c:pt idx="953">
                  <c:v>47684874</c:v>
                </c:pt>
                <c:pt idx="954">
                  <c:v>50604</c:v>
                </c:pt>
                <c:pt idx="955">
                  <c:v>501708</c:v>
                </c:pt>
                <c:pt idx="956">
                  <c:v>1501036</c:v>
                </c:pt>
                <c:pt idx="957">
                  <c:v>7573162</c:v>
                </c:pt>
                <c:pt idx="958">
                  <c:v>13101665</c:v>
                </c:pt>
                <c:pt idx="959">
                  <c:v>6465585</c:v>
                </c:pt>
                <c:pt idx="960">
                  <c:v>3541435</c:v>
                </c:pt>
                <c:pt idx="961">
                  <c:v>124883</c:v>
                </c:pt>
                <c:pt idx="962">
                  <c:v>1336744</c:v>
                </c:pt>
                <c:pt idx="963">
                  <c:v>202242</c:v>
                </c:pt>
                <c:pt idx="964">
                  <c:v>5523215</c:v>
                </c:pt>
                <c:pt idx="965">
                  <c:v>240605</c:v>
                </c:pt>
                <c:pt idx="966">
                  <c:v>33349649</c:v>
                </c:pt>
                <c:pt idx="967">
                  <c:v>209248</c:v>
                </c:pt>
                <c:pt idx="968">
                  <c:v>5054637</c:v>
                </c:pt>
                <c:pt idx="969">
                  <c:v>1471882</c:v>
                </c:pt>
                <c:pt idx="970">
                  <c:v>3099053</c:v>
                </c:pt>
                <c:pt idx="971">
                  <c:v>5643621</c:v>
                </c:pt>
                <c:pt idx="972">
                  <c:v>892287</c:v>
                </c:pt>
                <c:pt idx="973">
                  <c:v>426853</c:v>
                </c:pt>
                <c:pt idx="974">
                  <c:v>64599</c:v>
                </c:pt>
                <c:pt idx="975">
                  <c:v>8062002</c:v>
                </c:pt>
                <c:pt idx="976">
                  <c:v>430019</c:v>
                </c:pt>
                <c:pt idx="977">
                  <c:v>23068307</c:v>
                </c:pt>
                <c:pt idx="978">
                  <c:v>10024115</c:v>
                </c:pt>
                <c:pt idx="979">
                  <c:v>3284651</c:v>
                </c:pt>
                <c:pt idx="980">
                  <c:v>90503</c:v>
                </c:pt>
                <c:pt idx="981">
                  <c:v>5813185</c:v>
                </c:pt>
                <c:pt idx="982">
                  <c:v>921361</c:v>
                </c:pt>
                <c:pt idx="983">
                  <c:v>2158505</c:v>
                </c:pt>
                <c:pt idx="984">
                  <c:v>30262</c:v>
                </c:pt>
                <c:pt idx="985">
                  <c:v>3519380</c:v>
                </c:pt>
                <c:pt idx="986">
                  <c:v>20059543</c:v>
                </c:pt>
                <c:pt idx="987">
                  <c:v>7969166</c:v>
                </c:pt>
                <c:pt idx="988">
                  <c:v>150609</c:v>
                </c:pt>
                <c:pt idx="989">
                  <c:v>3687202</c:v>
                </c:pt>
                <c:pt idx="990">
                  <c:v>427652</c:v>
                </c:pt>
                <c:pt idx="991">
                  <c:v>19687255</c:v>
                </c:pt>
                <c:pt idx="992">
                  <c:v>1456124</c:v>
                </c:pt>
                <c:pt idx="993">
                  <c:v>847700</c:v>
                </c:pt>
                <c:pt idx="994">
                  <c:v>89403100</c:v>
                </c:pt>
                <c:pt idx="995">
                  <c:v>136944</c:v>
                </c:pt>
                <c:pt idx="996">
                  <c:v>9243265</c:v>
                </c:pt>
                <c:pt idx="997">
                  <c:v>1774601</c:v>
                </c:pt>
                <c:pt idx="998">
                  <c:v>6528203</c:v>
                </c:pt>
                <c:pt idx="999">
                  <c:v>1883198</c:v>
                </c:pt>
                <c:pt idx="1000">
                  <c:v>4031874</c:v>
                </c:pt>
                <c:pt idx="1001">
                  <c:v>1919199</c:v>
                </c:pt>
                <c:pt idx="1002">
                  <c:v>1138445</c:v>
                </c:pt>
                <c:pt idx="1003">
                  <c:v>1594086</c:v>
                </c:pt>
                <c:pt idx="1004">
                  <c:v>233685</c:v>
                </c:pt>
                <c:pt idx="1005">
                  <c:v>2065269</c:v>
                </c:pt>
                <c:pt idx="1006">
                  <c:v>7750201</c:v>
                </c:pt>
                <c:pt idx="1007">
                  <c:v>1897763</c:v>
                </c:pt>
                <c:pt idx="1008">
                  <c:v>1204764</c:v>
                </c:pt>
                <c:pt idx="1009">
                  <c:v>3729663</c:v>
                </c:pt>
                <c:pt idx="1010">
                  <c:v>543637</c:v>
                </c:pt>
                <c:pt idx="1011">
                  <c:v>2044546</c:v>
                </c:pt>
                <c:pt idx="1012">
                  <c:v>2933339</c:v>
                </c:pt>
                <c:pt idx="1013">
                  <c:v>1882102</c:v>
                </c:pt>
                <c:pt idx="1014">
                  <c:v>1650280</c:v>
                </c:pt>
                <c:pt idx="1015">
                  <c:v>35764</c:v>
                </c:pt>
                <c:pt idx="1016">
                  <c:v>8431298</c:v>
                </c:pt>
                <c:pt idx="1017">
                  <c:v>4306937</c:v>
                </c:pt>
                <c:pt idx="1018">
                  <c:v>612015</c:v>
                </c:pt>
                <c:pt idx="1019">
                  <c:v>3935861</c:v>
                </c:pt>
                <c:pt idx="1020">
                  <c:v>64528</c:v>
                </c:pt>
                <c:pt idx="1021">
                  <c:v>2171570</c:v>
                </c:pt>
                <c:pt idx="1022">
                  <c:v>204829</c:v>
                </c:pt>
                <c:pt idx="1023">
                  <c:v>1985065</c:v>
                </c:pt>
                <c:pt idx="1024">
                  <c:v>14752</c:v>
                </c:pt>
                <c:pt idx="1025">
                  <c:v>647920</c:v>
                </c:pt>
                <c:pt idx="1026">
                  <c:v>1896870</c:v>
                </c:pt>
                <c:pt idx="1027">
                  <c:v>15314</c:v>
                </c:pt>
                <c:pt idx="1028">
                  <c:v>884950</c:v>
                </c:pt>
                <c:pt idx="1029">
                  <c:v>4895158</c:v>
                </c:pt>
                <c:pt idx="1030">
                  <c:v>1062162</c:v>
                </c:pt>
                <c:pt idx="1031">
                  <c:v>11424301</c:v>
                </c:pt>
                <c:pt idx="1032">
                  <c:v>389183</c:v>
                </c:pt>
                <c:pt idx="1033">
                  <c:v>10355878</c:v>
                </c:pt>
                <c:pt idx="1034">
                  <c:v>6215754</c:v>
                </c:pt>
                <c:pt idx="1035">
                  <c:v>16696875</c:v>
                </c:pt>
                <c:pt idx="1036">
                  <c:v>334713</c:v>
                </c:pt>
                <c:pt idx="1037">
                  <c:v>97027045</c:v>
                </c:pt>
                <c:pt idx="1038">
                  <c:v>33678536</c:v>
                </c:pt>
                <c:pt idx="1039">
                  <c:v>99272390</c:v>
                </c:pt>
                <c:pt idx="1040">
                  <c:v>15026420</c:v>
                </c:pt>
                <c:pt idx="1041">
                  <c:v>6725073</c:v>
                </c:pt>
                <c:pt idx="1042">
                  <c:v>11702782</c:v>
                </c:pt>
                <c:pt idx="1043">
                  <c:v>304874</c:v>
                </c:pt>
                <c:pt idx="1044">
                  <c:v>8048662</c:v>
                </c:pt>
                <c:pt idx="1045">
                  <c:v>2932508</c:v>
                </c:pt>
                <c:pt idx="1046">
                  <c:v>6401464</c:v>
                </c:pt>
                <c:pt idx="1047">
                  <c:v>177901300</c:v>
                </c:pt>
                <c:pt idx="1048">
                  <c:v>683097</c:v>
                </c:pt>
                <c:pt idx="1049">
                  <c:v>10496398</c:v>
                </c:pt>
                <c:pt idx="1050">
                  <c:v>1216411</c:v>
                </c:pt>
                <c:pt idx="1051">
                  <c:v>261435</c:v>
                </c:pt>
                <c:pt idx="1052">
                  <c:v>859891</c:v>
                </c:pt>
                <c:pt idx="1053">
                  <c:v>257462</c:v>
                </c:pt>
                <c:pt idx="1054">
                  <c:v>5171312</c:v>
                </c:pt>
                <c:pt idx="1055">
                  <c:v>63631</c:v>
                </c:pt>
                <c:pt idx="1056">
                  <c:v>560675</c:v>
                </c:pt>
                <c:pt idx="1057">
                  <c:v>15199702</c:v>
                </c:pt>
                <c:pt idx="1058">
                  <c:v>2009871</c:v>
                </c:pt>
                <c:pt idx="1059">
                  <c:v>94483</c:v>
                </c:pt>
                <c:pt idx="1060">
                  <c:v>607622</c:v>
                </c:pt>
                <c:pt idx="1061">
                  <c:v>8386985</c:v>
                </c:pt>
                <c:pt idx="1062">
                  <c:v>15232480</c:v>
                </c:pt>
                <c:pt idx="1063">
                  <c:v>4793899</c:v>
                </c:pt>
                <c:pt idx="1064">
                  <c:v>673546</c:v>
                </c:pt>
                <c:pt idx="1065">
                  <c:v>22085</c:v>
                </c:pt>
                <c:pt idx="1066">
                  <c:v>57887</c:v>
                </c:pt>
                <c:pt idx="1067">
                  <c:v>4134428</c:v>
                </c:pt>
                <c:pt idx="1068">
                  <c:v>809788</c:v>
                </c:pt>
                <c:pt idx="1069">
                  <c:v>2324987</c:v>
                </c:pt>
                <c:pt idx="1070">
                  <c:v>3605198</c:v>
                </c:pt>
                <c:pt idx="1071">
                  <c:v>8586574</c:v>
                </c:pt>
                <c:pt idx="1072">
                  <c:v>542507</c:v>
                </c:pt>
                <c:pt idx="1073">
                  <c:v>38008</c:v>
                </c:pt>
                <c:pt idx="1074">
                  <c:v>9637789</c:v>
                </c:pt>
                <c:pt idx="1075">
                  <c:v>283821</c:v>
                </c:pt>
                <c:pt idx="1076">
                  <c:v>1202650</c:v>
                </c:pt>
                <c:pt idx="1077">
                  <c:v>9238929</c:v>
                </c:pt>
                <c:pt idx="1078">
                  <c:v>3194699</c:v>
                </c:pt>
                <c:pt idx="1079">
                  <c:v>200079</c:v>
                </c:pt>
                <c:pt idx="1080">
                  <c:v>1152828</c:v>
                </c:pt>
                <c:pt idx="1081">
                  <c:v>1398697</c:v>
                </c:pt>
                <c:pt idx="1082">
                  <c:v>1834626</c:v>
                </c:pt>
                <c:pt idx="1083">
                  <c:v>36863288</c:v>
                </c:pt>
                <c:pt idx="1084">
                  <c:v>310433</c:v>
                </c:pt>
                <c:pt idx="1085">
                  <c:v>336020</c:v>
                </c:pt>
                <c:pt idx="1086">
                  <c:v>743871</c:v>
                </c:pt>
                <c:pt idx="1087">
                  <c:v>1504372</c:v>
                </c:pt>
                <c:pt idx="1088">
                  <c:v>626662</c:v>
                </c:pt>
                <c:pt idx="1089">
                  <c:v>220836</c:v>
                </c:pt>
                <c:pt idx="1090">
                  <c:v>3041943</c:v>
                </c:pt>
                <c:pt idx="1091">
                  <c:v>7647306</c:v>
                </c:pt>
                <c:pt idx="1092">
                  <c:v>275043</c:v>
                </c:pt>
                <c:pt idx="1093">
                  <c:v>462773</c:v>
                </c:pt>
                <c:pt idx="1094">
                  <c:v>1697470</c:v>
                </c:pt>
                <c:pt idx="1095">
                  <c:v>277068</c:v>
                </c:pt>
                <c:pt idx="1096">
                  <c:v>1342427</c:v>
                </c:pt>
                <c:pt idx="1097">
                  <c:v>27278</c:v>
                </c:pt>
                <c:pt idx="1098">
                  <c:v>6611467</c:v>
                </c:pt>
                <c:pt idx="1099">
                  <c:v>2328093</c:v>
                </c:pt>
                <c:pt idx="1100">
                  <c:v>2296421</c:v>
                </c:pt>
                <c:pt idx="1101">
                  <c:v>6267754</c:v>
                </c:pt>
                <c:pt idx="1102">
                  <c:v>1050298</c:v>
                </c:pt>
                <c:pt idx="1103">
                  <c:v>317043</c:v>
                </c:pt>
                <c:pt idx="1104">
                  <c:v>194700</c:v>
                </c:pt>
                <c:pt idx="1105">
                  <c:v>334960</c:v>
                </c:pt>
                <c:pt idx="1106">
                  <c:v>153182</c:v>
                </c:pt>
                <c:pt idx="1107">
                  <c:v>191372</c:v>
                </c:pt>
                <c:pt idx="1108">
                  <c:v>257497</c:v>
                </c:pt>
                <c:pt idx="1109">
                  <c:v>133973</c:v>
                </c:pt>
                <c:pt idx="1110">
                  <c:v>1227966</c:v>
                </c:pt>
                <c:pt idx="1111">
                  <c:v>154404</c:v>
                </c:pt>
                <c:pt idx="1112">
                  <c:v>3925151</c:v>
                </c:pt>
                <c:pt idx="1113">
                  <c:v>576695</c:v>
                </c:pt>
                <c:pt idx="1114">
                  <c:v>299433</c:v>
                </c:pt>
                <c:pt idx="1115">
                  <c:v>2649503</c:v>
                </c:pt>
                <c:pt idx="1116">
                  <c:v>16336</c:v>
                </c:pt>
                <c:pt idx="1117">
                  <c:v>901413</c:v>
                </c:pt>
                <c:pt idx="1118">
                  <c:v>312399</c:v>
                </c:pt>
                <c:pt idx="1119">
                  <c:v>183009</c:v>
                </c:pt>
                <c:pt idx="1120">
                  <c:v>922595</c:v>
                </c:pt>
                <c:pt idx="1121">
                  <c:v>452613</c:v>
                </c:pt>
                <c:pt idx="1122">
                  <c:v>5029643</c:v>
                </c:pt>
                <c:pt idx="1123">
                  <c:v>11666477</c:v>
                </c:pt>
                <c:pt idx="1124">
                  <c:v>771892</c:v>
                </c:pt>
                <c:pt idx="1125">
                  <c:v>3051916</c:v>
                </c:pt>
                <c:pt idx="1126">
                  <c:v>253017</c:v>
                </c:pt>
                <c:pt idx="1127">
                  <c:v>417804</c:v>
                </c:pt>
                <c:pt idx="1128">
                  <c:v>4696109</c:v>
                </c:pt>
                <c:pt idx="1129">
                  <c:v>606678</c:v>
                </c:pt>
                <c:pt idx="1130">
                  <c:v>140916</c:v>
                </c:pt>
                <c:pt idx="1131">
                  <c:v>1230938</c:v>
                </c:pt>
                <c:pt idx="1132">
                  <c:v>52378</c:v>
                </c:pt>
                <c:pt idx="1133">
                  <c:v>4963388</c:v>
                </c:pt>
                <c:pt idx="1134">
                  <c:v>3320508</c:v>
                </c:pt>
                <c:pt idx="1135">
                  <c:v>630892</c:v>
                </c:pt>
                <c:pt idx="1136">
                  <c:v>1994445</c:v>
                </c:pt>
                <c:pt idx="1137">
                  <c:v>464022</c:v>
                </c:pt>
                <c:pt idx="1138">
                  <c:v>7228712</c:v>
                </c:pt>
                <c:pt idx="1139">
                  <c:v>201846</c:v>
                </c:pt>
                <c:pt idx="1140">
                  <c:v>15823246</c:v>
                </c:pt>
                <c:pt idx="1141">
                  <c:v>71018</c:v>
                </c:pt>
                <c:pt idx="1142">
                  <c:v>740262</c:v>
                </c:pt>
                <c:pt idx="1143">
                  <c:v>86688147</c:v>
                </c:pt>
                <c:pt idx="1144">
                  <c:v>540718</c:v>
                </c:pt>
                <c:pt idx="1145">
                  <c:v>4643130</c:v>
                </c:pt>
                <c:pt idx="1146">
                  <c:v>319816</c:v>
                </c:pt>
                <c:pt idx="1147">
                  <c:v>49261469</c:v>
                </c:pt>
                <c:pt idx="1148">
                  <c:v>100705</c:v>
                </c:pt>
                <c:pt idx="1149">
                  <c:v>1100175</c:v>
                </c:pt>
                <c:pt idx="1150">
                  <c:v>622084</c:v>
                </c:pt>
                <c:pt idx="1151">
                  <c:v>8928737</c:v>
                </c:pt>
                <c:pt idx="1152">
                  <c:v>986424</c:v>
                </c:pt>
                <c:pt idx="1153">
                  <c:v>228155</c:v>
                </c:pt>
                <c:pt idx="1154">
                  <c:v>219619</c:v>
                </c:pt>
                <c:pt idx="1155">
                  <c:v>421091</c:v>
                </c:pt>
                <c:pt idx="1156">
                  <c:v>1116213</c:v>
                </c:pt>
                <c:pt idx="1157">
                  <c:v>2584865</c:v>
                </c:pt>
                <c:pt idx="1158">
                  <c:v>14053969</c:v>
                </c:pt>
                <c:pt idx="1159">
                  <c:v>2341246</c:v>
                </c:pt>
                <c:pt idx="1160">
                  <c:v>58291</c:v>
                </c:pt>
                <c:pt idx="1161">
                  <c:v>753855</c:v>
                </c:pt>
                <c:pt idx="1162">
                  <c:v>931535</c:v>
                </c:pt>
                <c:pt idx="1163">
                  <c:v>495834</c:v>
                </c:pt>
                <c:pt idx="1164">
                  <c:v>2293206</c:v>
                </c:pt>
                <c:pt idx="1165">
                  <c:v>3169807</c:v>
                </c:pt>
                <c:pt idx="1166">
                  <c:v>836321</c:v>
                </c:pt>
                <c:pt idx="1167">
                  <c:v>40314</c:v>
                </c:pt>
                <c:pt idx="1168">
                  <c:v>973530</c:v>
                </c:pt>
                <c:pt idx="1169">
                  <c:v>744201</c:v>
                </c:pt>
                <c:pt idx="1170">
                  <c:v>4413984</c:v>
                </c:pt>
                <c:pt idx="1171">
                  <c:v>50432</c:v>
                </c:pt>
                <c:pt idx="1172">
                  <c:v>9998797</c:v>
                </c:pt>
                <c:pt idx="1173">
                  <c:v>27159</c:v>
                </c:pt>
                <c:pt idx="1174">
                  <c:v>248143</c:v>
                </c:pt>
                <c:pt idx="1175">
                  <c:v>3213039</c:v>
                </c:pt>
                <c:pt idx="1176">
                  <c:v>61376</c:v>
                </c:pt>
                <c:pt idx="1177">
                  <c:v>4481972</c:v>
                </c:pt>
                <c:pt idx="1178">
                  <c:v>223079</c:v>
                </c:pt>
                <c:pt idx="1179">
                  <c:v>3028544</c:v>
                </c:pt>
                <c:pt idx="1180">
                  <c:v>54472</c:v>
                </c:pt>
                <c:pt idx="1181">
                  <c:v>10753276</c:v>
                </c:pt>
                <c:pt idx="1182">
                  <c:v>798089</c:v>
                </c:pt>
                <c:pt idx="1183">
                  <c:v>3296654</c:v>
                </c:pt>
                <c:pt idx="1184">
                  <c:v>1230195</c:v>
                </c:pt>
                <c:pt idx="1185">
                  <c:v>2393372</c:v>
                </c:pt>
                <c:pt idx="1186">
                  <c:v>77498</c:v>
                </c:pt>
                <c:pt idx="1187">
                  <c:v>41547412</c:v>
                </c:pt>
                <c:pt idx="1188">
                  <c:v>785400</c:v>
                </c:pt>
                <c:pt idx="1189">
                  <c:v>287298</c:v>
                </c:pt>
                <c:pt idx="1190">
                  <c:v>9561415</c:v>
                </c:pt>
                <c:pt idx="1191">
                  <c:v>67981</c:v>
                </c:pt>
                <c:pt idx="1192">
                  <c:v>20504940</c:v>
                </c:pt>
                <c:pt idx="1193">
                  <c:v>27407245</c:v>
                </c:pt>
                <c:pt idx="1194">
                  <c:v>97046349</c:v>
                </c:pt>
                <c:pt idx="1195">
                  <c:v>1250614</c:v>
                </c:pt>
                <c:pt idx="1196">
                  <c:v>747592</c:v>
                </c:pt>
                <c:pt idx="1197">
                  <c:v>1123863</c:v>
                </c:pt>
                <c:pt idx="1198">
                  <c:v>462704</c:v>
                </c:pt>
                <c:pt idx="1199">
                  <c:v>4005442</c:v>
                </c:pt>
                <c:pt idx="1200">
                  <c:v>628222</c:v>
                </c:pt>
                <c:pt idx="1201">
                  <c:v>42255937</c:v>
                </c:pt>
                <c:pt idx="1202">
                  <c:v>32520544</c:v>
                </c:pt>
                <c:pt idx="1203">
                  <c:v>15661267</c:v>
                </c:pt>
                <c:pt idx="1204">
                  <c:v>31201850</c:v>
                </c:pt>
                <c:pt idx="1205">
                  <c:v>2933182</c:v>
                </c:pt>
                <c:pt idx="1206">
                  <c:v>21524324</c:v>
                </c:pt>
                <c:pt idx="1207">
                  <c:v>7656789</c:v>
                </c:pt>
                <c:pt idx="1208">
                  <c:v>8607845</c:v>
                </c:pt>
                <c:pt idx="1209">
                  <c:v>69342745</c:v>
                </c:pt>
                <c:pt idx="1210">
                  <c:v>5793488</c:v>
                </c:pt>
                <c:pt idx="1211">
                  <c:v>21631997</c:v>
                </c:pt>
                <c:pt idx="1212">
                  <c:v>31895837</c:v>
                </c:pt>
                <c:pt idx="1213">
                  <c:v>8713248</c:v>
                </c:pt>
                <c:pt idx="1214">
                  <c:v>19077843</c:v>
                </c:pt>
                <c:pt idx="1215">
                  <c:v>148954</c:v>
                </c:pt>
                <c:pt idx="1216">
                  <c:v>5715696</c:v>
                </c:pt>
                <c:pt idx="1217">
                  <c:v>1832370</c:v>
                </c:pt>
                <c:pt idx="1218">
                  <c:v>2546533</c:v>
                </c:pt>
                <c:pt idx="1219">
                  <c:v>212032</c:v>
                </c:pt>
                <c:pt idx="1220">
                  <c:v>81362686</c:v>
                </c:pt>
                <c:pt idx="1221">
                  <c:v>5930912</c:v>
                </c:pt>
                <c:pt idx="1222">
                  <c:v>3650973</c:v>
                </c:pt>
                <c:pt idx="1223">
                  <c:v>307225</c:v>
                </c:pt>
                <c:pt idx="1224">
                  <c:v>2643577</c:v>
                </c:pt>
                <c:pt idx="1225">
                  <c:v>452822</c:v>
                </c:pt>
                <c:pt idx="1226">
                  <c:v>14441484</c:v>
                </c:pt>
                <c:pt idx="1227">
                  <c:v>769282</c:v>
                </c:pt>
                <c:pt idx="1228">
                  <c:v>471874</c:v>
                </c:pt>
                <c:pt idx="1229">
                  <c:v>780665</c:v>
                </c:pt>
                <c:pt idx="1230">
                  <c:v>2229232</c:v>
                </c:pt>
                <c:pt idx="1231">
                  <c:v>46169</c:v>
                </c:pt>
                <c:pt idx="1232">
                  <c:v>1299066</c:v>
                </c:pt>
                <c:pt idx="1233">
                  <c:v>946296</c:v>
                </c:pt>
                <c:pt idx="1234">
                  <c:v>200452</c:v>
                </c:pt>
                <c:pt idx="1235">
                  <c:v>3368568</c:v>
                </c:pt>
                <c:pt idx="1236">
                  <c:v>4620286</c:v>
                </c:pt>
                <c:pt idx="1237">
                  <c:v>363231</c:v>
                </c:pt>
                <c:pt idx="1238">
                  <c:v>288405</c:v>
                </c:pt>
                <c:pt idx="1239">
                  <c:v>6692580</c:v>
                </c:pt>
                <c:pt idx="1240">
                  <c:v>387164</c:v>
                </c:pt>
                <c:pt idx="1241">
                  <c:v>4965305</c:v>
                </c:pt>
                <c:pt idx="1242">
                  <c:v>192942</c:v>
                </c:pt>
                <c:pt idx="1243">
                  <c:v>93902</c:v>
                </c:pt>
                <c:pt idx="1244">
                  <c:v>181687</c:v>
                </c:pt>
                <c:pt idx="1245">
                  <c:v>30460</c:v>
                </c:pt>
                <c:pt idx="1246">
                  <c:v>1450821</c:v>
                </c:pt>
                <c:pt idx="1247">
                  <c:v>337153</c:v>
                </c:pt>
                <c:pt idx="1248">
                  <c:v>1938405</c:v>
                </c:pt>
                <c:pt idx="1249">
                  <c:v>112215233</c:v>
                </c:pt>
                <c:pt idx="1250">
                  <c:v>7549558</c:v>
                </c:pt>
                <c:pt idx="1251">
                  <c:v>492076875</c:v>
                </c:pt>
                <c:pt idx="1252">
                  <c:v>101566264</c:v>
                </c:pt>
                <c:pt idx="1253">
                  <c:v>8178427</c:v>
                </c:pt>
                <c:pt idx="1254">
                  <c:v>46801</c:v>
                </c:pt>
                <c:pt idx="1255">
                  <c:v>566488</c:v>
                </c:pt>
                <c:pt idx="1256">
                  <c:v>11566387</c:v>
                </c:pt>
                <c:pt idx="1257">
                  <c:v>2926550</c:v>
                </c:pt>
                <c:pt idx="1258">
                  <c:v>7125582</c:v>
                </c:pt>
                <c:pt idx="1259">
                  <c:v>4119222</c:v>
                </c:pt>
                <c:pt idx="1260">
                  <c:v>2510516</c:v>
                </c:pt>
                <c:pt idx="1261">
                  <c:v>826352</c:v>
                </c:pt>
                <c:pt idx="1262">
                  <c:v>6781324</c:v>
                </c:pt>
                <c:pt idx="1263">
                  <c:v>5275897</c:v>
                </c:pt>
                <c:pt idx="1264">
                  <c:v>765539</c:v>
                </c:pt>
                <c:pt idx="1265">
                  <c:v>8083952</c:v>
                </c:pt>
                <c:pt idx="1266">
                  <c:v>12297427</c:v>
                </c:pt>
                <c:pt idx="1267">
                  <c:v>464136</c:v>
                </c:pt>
                <c:pt idx="1268">
                  <c:v>2643320</c:v>
                </c:pt>
                <c:pt idx="1269">
                  <c:v>2950366</c:v>
                </c:pt>
                <c:pt idx="1270">
                  <c:v>2301565</c:v>
                </c:pt>
                <c:pt idx="1271">
                  <c:v>849235</c:v>
                </c:pt>
                <c:pt idx="1272">
                  <c:v>11794977</c:v>
                </c:pt>
                <c:pt idx="1273">
                  <c:v>30063154</c:v>
                </c:pt>
                <c:pt idx="1274">
                  <c:v>9269315</c:v>
                </c:pt>
                <c:pt idx="1275">
                  <c:v>10783159</c:v>
                </c:pt>
                <c:pt idx="1276">
                  <c:v>109028</c:v>
                </c:pt>
                <c:pt idx="1277">
                  <c:v>429511</c:v>
                </c:pt>
                <c:pt idx="1278">
                  <c:v>1327492</c:v>
                </c:pt>
                <c:pt idx="1279">
                  <c:v>22662951</c:v>
                </c:pt>
                <c:pt idx="1280">
                  <c:v>185802</c:v>
                </c:pt>
                <c:pt idx="1281">
                  <c:v>61217</c:v>
                </c:pt>
                <c:pt idx="1282">
                  <c:v>87458067</c:v>
                </c:pt>
                <c:pt idx="1283">
                  <c:v>2421551</c:v>
                </c:pt>
                <c:pt idx="1284">
                  <c:v>7839672</c:v>
                </c:pt>
                <c:pt idx="1285">
                  <c:v>390702</c:v>
                </c:pt>
                <c:pt idx="1286">
                  <c:v>1486847</c:v>
                </c:pt>
                <c:pt idx="1287">
                  <c:v>1646508</c:v>
                </c:pt>
                <c:pt idx="1288">
                  <c:v>207548</c:v>
                </c:pt>
                <c:pt idx="1289">
                  <c:v>13993123</c:v>
                </c:pt>
                <c:pt idx="1290">
                  <c:v>40689391</c:v>
                </c:pt>
                <c:pt idx="1291">
                  <c:v>171676</c:v>
                </c:pt>
                <c:pt idx="1292">
                  <c:v>1522362</c:v>
                </c:pt>
                <c:pt idx="1293">
                  <c:v>182343</c:v>
                </c:pt>
                <c:pt idx="1294">
                  <c:v>125036</c:v>
                </c:pt>
                <c:pt idx="1295">
                  <c:v>304884</c:v>
                </c:pt>
                <c:pt idx="1296">
                  <c:v>2808034</c:v>
                </c:pt>
                <c:pt idx="1297">
                  <c:v>4325491</c:v>
                </c:pt>
                <c:pt idx="1298">
                  <c:v>180402</c:v>
                </c:pt>
                <c:pt idx="1299">
                  <c:v>354666</c:v>
                </c:pt>
                <c:pt idx="1300">
                  <c:v>15647184</c:v>
                </c:pt>
                <c:pt idx="1301">
                  <c:v>1226118</c:v>
                </c:pt>
                <c:pt idx="1302">
                  <c:v>279349</c:v>
                </c:pt>
                <c:pt idx="1303">
                  <c:v>3500924</c:v>
                </c:pt>
                <c:pt idx="1304">
                  <c:v>24784921</c:v>
                </c:pt>
                <c:pt idx="1305">
                  <c:v>230759</c:v>
                </c:pt>
                <c:pt idx="1306">
                  <c:v>635603</c:v>
                </c:pt>
                <c:pt idx="1307">
                  <c:v>5667009</c:v>
                </c:pt>
                <c:pt idx="1308">
                  <c:v>269348</c:v>
                </c:pt>
                <c:pt idx="1309">
                  <c:v>4059963</c:v>
                </c:pt>
                <c:pt idx="1310">
                  <c:v>48608428</c:v>
                </c:pt>
                <c:pt idx="1311">
                  <c:v>3706335</c:v>
                </c:pt>
                <c:pt idx="1312">
                  <c:v>111174882</c:v>
                </c:pt>
                <c:pt idx="1313">
                  <c:v>7285390</c:v>
                </c:pt>
                <c:pt idx="1314">
                  <c:v>735678</c:v>
                </c:pt>
                <c:pt idx="1315">
                  <c:v>82579</c:v>
                </c:pt>
                <c:pt idx="1316">
                  <c:v>624282</c:v>
                </c:pt>
                <c:pt idx="1317">
                  <c:v>8852657</c:v>
                </c:pt>
                <c:pt idx="1318">
                  <c:v>11391</c:v>
                </c:pt>
                <c:pt idx="1319">
                  <c:v>534110</c:v>
                </c:pt>
                <c:pt idx="1320">
                  <c:v>635707</c:v>
                </c:pt>
                <c:pt idx="1321">
                  <c:v>100716</c:v>
                </c:pt>
                <c:pt idx="1322">
                  <c:v>12309049</c:v>
                </c:pt>
                <c:pt idx="1323">
                  <c:v>646076</c:v>
                </c:pt>
                <c:pt idx="1324">
                  <c:v>11498663</c:v>
                </c:pt>
                <c:pt idx="1325">
                  <c:v>5247855</c:v>
                </c:pt>
                <c:pt idx="1326">
                  <c:v>3564994</c:v>
                </c:pt>
                <c:pt idx="1327">
                  <c:v>13506596</c:v>
                </c:pt>
                <c:pt idx="1328">
                  <c:v>8831835</c:v>
                </c:pt>
                <c:pt idx="1329">
                  <c:v>7139968</c:v>
                </c:pt>
                <c:pt idx="1330">
                  <c:v>3920514</c:v>
                </c:pt>
                <c:pt idx="1331">
                  <c:v>6566103</c:v>
                </c:pt>
                <c:pt idx="1332">
                  <c:v>3122379</c:v>
                </c:pt>
                <c:pt idx="1333">
                  <c:v>4198696</c:v>
                </c:pt>
                <c:pt idx="1334">
                  <c:v>479812</c:v>
                </c:pt>
                <c:pt idx="1335">
                  <c:v>1402347</c:v>
                </c:pt>
                <c:pt idx="1336">
                  <c:v>130896</c:v>
                </c:pt>
                <c:pt idx="1337">
                  <c:v>24287827</c:v>
                </c:pt>
                <c:pt idx="1338">
                  <c:v>3948061</c:v>
                </c:pt>
                <c:pt idx="1339">
                  <c:v>59237</c:v>
                </c:pt>
                <c:pt idx="1340">
                  <c:v>3507186</c:v>
                </c:pt>
                <c:pt idx="1341">
                  <c:v>74567689</c:v>
                </c:pt>
                <c:pt idx="1342">
                  <c:v>51906227</c:v>
                </c:pt>
                <c:pt idx="1343">
                  <c:v>1003818</c:v>
                </c:pt>
                <c:pt idx="1344">
                  <c:v>20385819</c:v>
                </c:pt>
                <c:pt idx="1345">
                  <c:v>420920</c:v>
                </c:pt>
                <c:pt idx="1346">
                  <c:v>71676</c:v>
                </c:pt>
                <c:pt idx="1347">
                  <c:v>6112513</c:v>
                </c:pt>
                <c:pt idx="1348">
                  <c:v>1820885</c:v>
                </c:pt>
                <c:pt idx="1349">
                  <c:v>4802704</c:v>
                </c:pt>
                <c:pt idx="1350">
                  <c:v>494991</c:v>
                </c:pt>
                <c:pt idx="1351">
                  <c:v>83177</c:v>
                </c:pt>
                <c:pt idx="1352">
                  <c:v>94090959</c:v>
                </c:pt>
                <c:pt idx="1353">
                  <c:v>4007737</c:v>
                </c:pt>
                <c:pt idx="1354">
                  <c:v>11337</c:v>
                </c:pt>
                <c:pt idx="1355">
                  <c:v>2963037</c:v>
                </c:pt>
                <c:pt idx="1356">
                  <c:v>79499</c:v>
                </c:pt>
                <c:pt idx="1357">
                  <c:v>1028692</c:v>
                </c:pt>
                <c:pt idx="1358">
                  <c:v>81648</c:v>
                </c:pt>
                <c:pt idx="1359">
                  <c:v>1654345</c:v>
                </c:pt>
                <c:pt idx="1360">
                  <c:v>7197662</c:v>
                </c:pt>
                <c:pt idx="1361">
                  <c:v>204425</c:v>
                </c:pt>
                <c:pt idx="1362">
                  <c:v>2701728</c:v>
                </c:pt>
                <c:pt idx="1363">
                  <c:v>161715</c:v>
                </c:pt>
                <c:pt idx="1364">
                  <c:v>4589484</c:v>
                </c:pt>
                <c:pt idx="1365">
                  <c:v>9951029</c:v>
                </c:pt>
                <c:pt idx="1366">
                  <c:v>38797603</c:v>
                </c:pt>
                <c:pt idx="1367">
                  <c:v>114455941</c:v>
                </c:pt>
                <c:pt idx="1368">
                  <c:v>359540</c:v>
                </c:pt>
                <c:pt idx="1369">
                  <c:v>1679211</c:v>
                </c:pt>
                <c:pt idx="1370">
                  <c:v>6073361</c:v>
                </c:pt>
                <c:pt idx="1371">
                  <c:v>426596</c:v>
                </c:pt>
                <c:pt idx="1372">
                  <c:v>2285801</c:v>
                </c:pt>
                <c:pt idx="1373">
                  <c:v>5047297</c:v>
                </c:pt>
                <c:pt idx="1374">
                  <c:v>863412</c:v>
                </c:pt>
                <c:pt idx="1375">
                  <c:v>129848</c:v>
                </c:pt>
                <c:pt idx="1376">
                  <c:v>4854988</c:v>
                </c:pt>
                <c:pt idx="1377">
                  <c:v>165448</c:v>
                </c:pt>
                <c:pt idx="1378">
                  <c:v>854900</c:v>
                </c:pt>
                <c:pt idx="1379">
                  <c:v>125432237</c:v>
                </c:pt>
                <c:pt idx="1380">
                  <c:v>592184</c:v>
                </c:pt>
                <c:pt idx="1381">
                  <c:v>10632400</c:v>
                </c:pt>
                <c:pt idx="1382">
                  <c:v>501326</c:v>
                </c:pt>
                <c:pt idx="1383">
                  <c:v>13290059</c:v>
                </c:pt>
                <c:pt idx="1384">
                  <c:v>3126647</c:v>
                </c:pt>
                <c:pt idx="1385">
                  <c:v>307702</c:v>
                </c:pt>
                <c:pt idx="1386">
                  <c:v>161381864</c:v>
                </c:pt>
                <c:pt idx="1387">
                  <c:v>2918142</c:v>
                </c:pt>
                <c:pt idx="1388">
                  <c:v>6607308</c:v>
                </c:pt>
                <c:pt idx="1389">
                  <c:v>15273647</c:v>
                </c:pt>
                <c:pt idx="1390">
                  <c:v>32270595</c:v>
                </c:pt>
                <c:pt idx="1391">
                  <c:v>9992327</c:v>
                </c:pt>
                <c:pt idx="1392">
                  <c:v>2539102</c:v>
                </c:pt>
                <c:pt idx="1393">
                  <c:v>4446538</c:v>
                </c:pt>
                <c:pt idx="1394">
                  <c:v>275571</c:v>
                </c:pt>
                <c:pt idx="1395">
                  <c:v>5787529</c:v>
                </c:pt>
                <c:pt idx="1396">
                  <c:v>166446038</c:v>
                </c:pt>
                <c:pt idx="1397">
                  <c:v>2111529</c:v>
                </c:pt>
                <c:pt idx="1398">
                  <c:v>12019542</c:v>
                </c:pt>
                <c:pt idx="1399">
                  <c:v>8416465</c:v>
                </c:pt>
                <c:pt idx="1400">
                  <c:v>9316150</c:v>
                </c:pt>
                <c:pt idx="1401">
                  <c:v>16938748</c:v>
                </c:pt>
                <c:pt idx="1402">
                  <c:v>272129</c:v>
                </c:pt>
                <c:pt idx="1403">
                  <c:v>13004169</c:v>
                </c:pt>
                <c:pt idx="1404">
                  <c:v>5886136</c:v>
                </c:pt>
                <c:pt idx="1405">
                  <c:v>20826746</c:v>
                </c:pt>
                <c:pt idx="1406">
                  <c:v>98237</c:v>
                </c:pt>
                <c:pt idx="1407">
                  <c:v>4977765</c:v>
                </c:pt>
                <c:pt idx="1408">
                  <c:v>18406903</c:v>
                </c:pt>
                <c:pt idx="1409">
                  <c:v>20046471</c:v>
                </c:pt>
                <c:pt idx="1410">
                  <c:v>59249291</c:v>
                </c:pt>
                <c:pt idx="1411">
                  <c:v>23408809</c:v>
                </c:pt>
                <c:pt idx="1412">
                  <c:v>1267829</c:v>
                </c:pt>
                <c:pt idx="1413">
                  <c:v>864318</c:v>
                </c:pt>
                <c:pt idx="1414">
                  <c:v>1745700</c:v>
                </c:pt>
                <c:pt idx="1415">
                  <c:v>3763509</c:v>
                </c:pt>
                <c:pt idx="1416">
                  <c:v>239881</c:v>
                </c:pt>
                <c:pt idx="1417">
                  <c:v>73191</c:v>
                </c:pt>
                <c:pt idx="1418">
                  <c:v>106292</c:v>
                </c:pt>
                <c:pt idx="1419">
                  <c:v>2703826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B5-4100-8A6B-0F0ACFE312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76491184"/>
        <c:axId val="1828866096"/>
      </c:lineChart>
      <c:catAx>
        <c:axId val="187649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866096"/>
        <c:crosses val="autoZero"/>
        <c:auto val="1"/>
        <c:lblAlgn val="ctr"/>
        <c:lblOffset val="100"/>
        <c:noMultiLvlLbl val="0"/>
      </c:catAx>
      <c:valAx>
        <c:axId val="182886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,,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6491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data.xlsx]Q7(2)!PivotTable6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Comment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'Q7(2)'!$B$1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'Q7(2)'!$A$2:$A$1422</c:f>
              <c:strCache>
                <c:ptCount val="1420"/>
                <c:pt idx="0">
                  <c:v>#Mind Warehouse</c:v>
                </c:pt>
                <c:pt idx="1">
                  <c:v>1 Kg Biriyani</c:v>
                </c:pt>
                <c:pt idx="2">
                  <c:v>1 Minutes news</c:v>
                </c:pt>
                <c:pt idx="3">
                  <c:v>10 DEGREE INDIAN FACTS</c:v>
                </c:pt>
                <c:pt idx="4">
                  <c:v>10TVNewsChannel</c:v>
                </c:pt>
                <c:pt idx="5">
                  <c:v>2 Minute News Today</c:v>
                </c:pt>
                <c:pt idx="6">
                  <c:v>2 Minutes News</c:v>
                </c:pt>
                <c:pt idx="7">
                  <c:v>20th Century Fox</c:v>
                </c:pt>
                <c:pt idx="8">
                  <c:v>24 ghanta</c:v>
                </c:pt>
                <c:pt idx="9">
                  <c:v>24 Tamil Health &amp; Beauty</c:v>
                </c:pt>
                <c:pt idx="10">
                  <c:v>2Day 2Morrow</c:v>
                </c:pt>
                <c:pt idx="11">
                  <c:v>2DayCinema</c:v>
                </c:pt>
                <c:pt idx="12">
                  <c:v>3TV BANJARAA</c:v>
                </c:pt>
                <c:pt idx="13">
                  <c:v>4G Entertainments</c:v>
                </c:pt>
                <c:pt idx="14">
                  <c:v>5AABTODAY CHANNEL</c:v>
                </c:pt>
                <c:pt idx="15">
                  <c:v>5-Minute Crafts</c:v>
                </c:pt>
                <c:pt idx="16">
                  <c:v>5nMedia</c:v>
                </c:pt>
                <c:pt idx="17">
                  <c:v>5ocial</c:v>
                </c:pt>
                <c:pt idx="18">
                  <c:v>6TV Telangana</c:v>
                </c:pt>
                <c:pt idx="19">
                  <c:v>7070 sports</c:v>
                </c:pt>
                <c:pt idx="20">
                  <c:v>70MM Telugu Movie</c:v>
                </c:pt>
                <c:pt idx="21">
                  <c:v>99TV Telugu</c:v>
                </c:pt>
                <c:pt idx="22">
                  <c:v>9Roses Media</c:v>
                </c:pt>
                <c:pt idx="23">
                  <c:v>A to Z cricket,political &amp; cinema</c:v>
                </c:pt>
                <c:pt idx="24">
                  <c:v>a2z Media</c:v>
                </c:pt>
                <c:pt idx="25">
                  <c:v>Aabasam News</c:v>
                </c:pt>
                <c:pt idx="26">
                  <c:v>Aaichya Gavat</c:v>
                </c:pt>
                <c:pt idx="27">
                  <c:v>Aaj Tak</c:v>
                </c:pt>
                <c:pt idx="28">
                  <c:v>Aanmegam</c:v>
                </c:pt>
                <c:pt idx="29">
                  <c:v>Aap Ka Video</c:v>
                </c:pt>
                <c:pt idx="30">
                  <c:v>Aashqeen</c:v>
                </c:pt>
                <c:pt idx="31">
                  <c:v>Aatpat Production</c:v>
                </c:pt>
                <c:pt idx="32">
                  <c:v>ABC Malayalam</c:v>
                </c:pt>
                <c:pt idx="33">
                  <c:v>ABC Television Network</c:v>
                </c:pt>
                <c:pt idx="34">
                  <c:v>Abhijith Vlogger</c:v>
                </c:pt>
                <c:pt idx="35">
                  <c:v>Abhinay Maths</c:v>
                </c:pt>
                <c:pt idx="36">
                  <c:v>Abhishek Pictures</c:v>
                </c:pt>
                <c:pt idx="37">
                  <c:v>Abijit Ganguly</c:v>
                </c:pt>
                <c:pt idx="38">
                  <c:v>Abish Mathew</c:v>
                </c:pt>
                <c:pt idx="39">
                  <c:v>ABN Telugu</c:v>
                </c:pt>
                <c:pt idx="40">
                  <c:v>ABP ANANDA</c:v>
                </c:pt>
                <c:pt idx="41">
                  <c:v>ABP Asmita</c:v>
                </c:pt>
                <c:pt idx="42">
                  <c:v>ABP Majha</c:v>
                </c:pt>
                <c:pt idx="43">
                  <c:v>ABP NEWS</c:v>
                </c:pt>
                <c:pt idx="44">
                  <c:v>ABP NEWS HINDI</c:v>
                </c:pt>
                <c:pt idx="45">
                  <c:v>ABP Sanjha</c:v>
                </c:pt>
                <c:pt idx="46">
                  <c:v>ActorVarunPruthi</c:v>
                </c:pt>
                <c:pt idx="47">
                  <c:v>Adda247 :Official Channel of BankersAdda &amp; SSCAdda</c:v>
                </c:pt>
                <c:pt idx="48">
                  <c:v>Aditya Music</c:v>
                </c:pt>
                <c:pt idx="49">
                  <c:v>AD-WISE MEDIA ACTION MOVIEPLEX</c:v>
                </c:pt>
                <c:pt idx="50">
                  <c:v>Adya Media</c:v>
                </c:pt>
                <c:pt idx="51">
                  <c:v>AggBani News</c:v>
                </c:pt>
                <c:pt idx="52">
                  <c:v>agn</c:v>
                </c:pt>
                <c:pt idx="53">
                  <c:v>AIB Doosra</c:v>
                </c:pt>
                <c:pt idx="54">
                  <c:v>Aishwarya Majmudar</c:v>
                </c:pt>
                <c:pt idx="55">
                  <c:v>AJ Official</c:v>
                </c:pt>
                <c:pt idx="56">
                  <c:v>Ajendra Creations</c:v>
                </c:pt>
                <c:pt idx="57">
                  <c:v>AK Entertainments</c:v>
                </c:pt>
                <c:pt idx="58">
                  <c:v>AK news</c:v>
                </c:pt>
                <c:pt idx="59">
                  <c:v>Akashi Tv</c:v>
                </c:pt>
                <c:pt idx="60">
                  <c:v>Akki &amp; Ankit</c:v>
                </c:pt>
                <c:pt idx="61">
                  <c:v>All India Bakchod</c:v>
                </c:pt>
                <c:pt idx="62">
                  <c:v>ALL OK</c:v>
                </c:pt>
                <c:pt idx="63">
                  <c:v>All Updates</c:v>
                </c:pt>
                <c:pt idx="64">
                  <c:v>AllCineGallery - Tamil</c:v>
                </c:pt>
                <c:pt idx="65">
                  <c:v>Allu Arjun</c:v>
                </c:pt>
                <c:pt idx="66">
                  <c:v>Alpha Digitech</c:v>
                </c:pt>
                <c:pt idx="67">
                  <c:v>ALTBalaji</c:v>
                </c:pt>
                <c:pt idx="68">
                  <c:v>Amar Audio</c:v>
                </c:pt>
                <c:pt idx="69">
                  <c:v>Amara Muzik Odia</c:v>
                </c:pt>
                <c:pt idx="70">
                  <c:v>Amaravathi Media</c:v>
                </c:pt>
                <c:pt idx="71">
                  <c:v>America's Got Talent</c:v>
                </c:pt>
                <c:pt idx="72">
                  <c:v>Amit Bhadana</c:v>
                </c:pt>
                <c:pt idx="73">
                  <c:v>Amit Tandon</c:v>
                </c:pt>
                <c:pt idx="74">
                  <c:v>Amrita Television</c:v>
                </c:pt>
                <c:pt idx="75">
                  <c:v>Amrita TV Reality Shows</c:v>
                </c:pt>
                <c:pt idx="76">
                  <c:v>Anand Audio</c:v>
                </c:pt>
                <c:pt idx="77">
                  <c:v>Anand Audio Kannada Comedy</c:v>
                </c:pt>
                <c:pt idx="78">
                  <c:v>And TV</c:v>
                </c:pt>
                <c:pt idx="79">
                  <c:v>Angry Prash</c:v>
                </c:pt>
                <c:pt idx="80">
                  <c:v>ANI News Official</c:v>
                </c:pt>
                <c:pt idx="81">
                  <c:v>Anil Yadav Entertainment</c:v>
                </c:pt>
                <c:pt idx="82">
                  <c:v>Anirban Dasgupta</c:v>
                </c:pt>
                <c:pt idx="83">
                  <c:v>Ankur Narula Ministries</c:v>
                </c:pt>
                <c:pt idx="84">
                  <c:v>Annapurna Studios</c:v>
                </c:pt>
                <c:pt idx="85">
                  <c:v>Anokhe totke</c:v>
                </c:pt>
                <c:pt idx="86">
                  <c:v>Anton Lewise</c:v>
                </c:pt>
                <c:pt idx="87">
                  <c:v>Aone Celebrity</c:v>
                </c:pt>
                <c:pt idx="88">
                  <c:v>AP24x7</c:v>
                </c:pt>
                <c:pt idx="89">
                  <c:v>API Malayalam</c:v>
                </c:pt>
                <c:pt idx="90">
                  <c:v>APNA INDIA</c:v>
                </c:pt>
                <c:pt idx="91">
                  <c:v>Apple</c:v>
                </c:pt>
                <c:pt idx="92">
                  <c:v>Apple Hindi</c:v>
                </c:pt>
                <c:pt idx="93">
                  <c:v>Apple TV</c:v>
                </c:pt>
                <c:pt idx="94">
                  <c:v>Arabian Dreams Entertainment</c:v>
                </c:pt>
                <c:pt idx="95">
                  <c:v>ARANIndia</c:v>
                </c:pt>
                <c:pt idx="96">
                  <c:v>ArkivaShqip</c:v>
                </c:pt>
                <c:pt idx="97">
                  <c:v>Arogyam</c:v>
                </c:pt>
                <c:pt idx="98">
                  <c:v>AroMal Ar</c:v>
                </c:pt>
                <c:pt idx="99">
                  <c:v>Around Telugu</c:v>
                </c:pt>
                <c:pt idx="100">
                  <c:v>Arre</c:v>
                </c:pt>
                <c:pt idx="101">
                  <c:v>Art Attack Records</c:v>
                </c:pt>
                <c:pt idx="102">
                  <c:v>Arunachal Creations</c:v>
                </c:pt>
                <c:pt idx="103">
                  <c:v>Asha Audio</c:v>
                </c:pt>
                <c:pt idx="104">
                  <c:v>Ashan Upay { आसान उपाय }</c:v>
                </c:pt>
                <c:pt idx="105">
                  <c:v>ashish chanchlani vines</c:v>
                </c:pt>
                <c:pt idx="106">
                  <c:v>Asianet</c:v>
                </c:pt>
                <c:pt idx="107">
                  <c:v>Asianet Movies</c:v>
                </c:pt>
                <c:pt idx="108">
                  <c:v>asianetnews</c:v>
                </c:pt>
                <c:pt idx="109">
                  <c:v>Astro Shastra</c:v>
                </c:pt>
                <c:pt idx="110">
                  <c:v>Astrology aur Vastu Gyan</c:v>
                </c:pt>
                <c:pt idx="111">
                  <c:v>AstroMitram</c:v>
                </c:pt>
                <c:pt idx="112">
                  <c:v>AtoZ Gyan</c:v>
                </c:pt>
                <c:pt idx="113">
                  <c:v>Auraa Cinemas</c:v>
                </c:pt>
                <c:pt idx="114">
                  <c:v>Autocar India</c:v>
                </c:pt>
                <c:pt idx="115">
                  <c:v>AVA Creative thoughts</c:v>
                </c:pt>
                <c:pt idx="116">
                  <c:v>Avni Groups</c:v>
                </c:pt>
                <c:pt idx="117">
                  <c:v>AVRprankTV</c:v>
                </c:pt>
                <c:pt idx="118">
                  <c:v>Awanish Singh</c:v>
                </c:pt>
                <c:pt idx="119">
                  <c:v>Ayurved Samadhan</c:v>
                </c:pt>
                <c:pt idx="120">
                  <c:v>Ayurved Tips in Hindi</c:v>
                </c:pt>
                <c:pt idx="121">
                  <c:v>Baap Of Bakchod</c:v>
                </c:pt>
                <c:pt idx="122">
                  <c:v>Babbu Maan</c:v>
                </c:pt>
                <c:pt idx="123">
                  <c:v>Bansidhar Studio - Official</c:v>
                </c:pt>
                <c:pt idx="124">
                  <c:v>BapaoGiri</c:v>
                </c:pt>
                <c:pt idx="125">
                  <c:v>Batth Records</c:v>
                </c:pt>
                <c:pt idx="126">
                  <c:v>BB Ki Vines</c:v>
                </c:pt>
                <c:pt idx="127">
                  <c:v>Be YouNick</c:v>
                </c:pt>
                <c:pt idx="128">
                  <c:v>Beauty Pageants</c:v>
                </c:pt>
                <c:pt idx="129">
                  <c:v>BEAUTY VARSHA TV</c:v>
                </c:pt>
                <c:pt idx="130">
                  <c:v>BeautyExperts</c:v>
                </c:pt>
                <c:pt idx="131">
                  <c:v>BehindwoodsTV</c:v>
                </c:pt>
                <c:pt idx="132">
                  <c:v>BeingIndian</c:v>
                </c:pt>
                <c:pt idx="133">
                  <c:v>BHAKTHI SONGS | BHAKTI SONGS</c:v>
                </c:pt>
                <c:pt idx="134">
                  <c:v>Bhakthi TV</c:v>
                </c:pt>
                <c:pt idx="135">
                  <c:v>bhaktisongs</c:v>
                </c:pt>
                <c:pt idx="136">
                  <c:v>BhandarTV</c:v>
                </c:pt>
                <c:pt idx="137">
                  <c:v>Bharat Today</c:v>
                </c:pt>
                <c:pt idx="138">
                  <c:v>Bharatiya Digital Party</c:v>
                </c:pt>
                <c:pt idx="139">
                  <c:v>Bharatiya Janata Party</c:v>
                </c:pt>
                <c:pt idx="140">
                  <c:v>Bhavani HD Movies</c:v>
                </c:pt>
                <c:pt idx="141">
                  <c:v>Bhojpuri Adda</c:v>
                </c:pt>
                <c:pt idx="142">
                  <c:v>Bhojpuri Gossip</c:v>
                </c:pt>
                <c:pt idx="143">
                  <c:v>Bhojpuri Tube</c:v>
                </c:pt>
                <c:pt idx="144">
                  <c:v>Bhumi Entertainments</c:v>
                </c:pt>
                <c:pt idx="145">
                  <c:v>Bindaas Bhojpuriya</c:v>
                </c:pt>
                <c:pt idx="146">
                  <c:v>bindass</c:v>
                </c:pt>
                <c:pt idx="147">
                  <c:v>BiscootTV</c:v>
                </c:pt>
                <c:pt idx="148">
                  <c:v>black pasanga</c:v>
                </c:pt>
                <c:pt idx="149">
                  <c:v>Black Sheep</c:v>
                </c:pt>
                <c:pt idx="150">
                  <c:v>BlackTicket Company</c:v>
                </c:pt>
                <c:pt idx="151">
                  <c:v>Blockbuster Movies</c:v>
                </c:pt>
                <c:pt idx="152">
                  <c:v>Blooup Tv</c:v>
                </c:pt>
                <c:pt idx="153">
                  <c:v>Blue Hawk Productions</c:v>
                </c:pt>
                <c:pt idx="154">
                  <c:v>BLUSH</c:v>
                </c:pt>
                <c:pt idx="155">
                  <c:v>BOHEMIA</c:v>
                </c:pt>
                <c:pt idx="156">
                  <c:v>Boldsky</c:v>
                </c:pt>
                <c:pt idx="157">
                  <c:v>Bollywood Aajkal</c:v>
                </c:pt>
                <c:pt idx="158">
                  <c:v>Bollywood Backstage</c:v>
                </c:pt>
                <c:pt idx="159">
                  <c:v>Bollywood Bai</c:v>
                </c:pt>
                <c:pt idx="160">
                  <c:v>Bollywood Bubble</c:v>
                </c:pt>
                <c:pt idx="161">
                  <c:v>Bollywood Fuzz</c:v>
                </c:pt>
                <c:pt idx="162">
                  <c:v>Bollywood Insight</c:v>
                </c:pt>
                <c:pt idx="163">
                  <c:v>Bollywood Ki Duniya</c:v>
                </c:pt>
                <c:pt idx="164">
                  <c:v>Bollywood Now</c:v>
                </c:pt>
                <c:pt idx="165">
                  <c:v>Bollywood Sins</c:v>
                </c:pt>
                <c:pt idx="166">
                  <c:v>Bollywood Spy</c:v>
                </c:pt>
                <c:pt idx="167">
                  <c:v>Bollywood Spy Hindi</c:v>
                </c:pt>
                <c:pt idx="168">
                  <c:v>Bollywood Talk</c:v>
                </c:pt>
                <c:pt idx="169">
                  <c:v>BollywoodCIA</c:v>
                </c:pt>
                <c:pt idx="170">
                  <c:v>BollywoodHungama.com</c:v>
                </c:pt>
                <c:pt idx="171">
                  <c:v>BollywoodKilla</c:v>
                </c:pt>
                <c:pt idx="172">
                  <c:v>BookMyTV</c:v>
                </c:pt>
                <c:pt idx="173">
                  <c:v>Boombox Music</c:v>
                </c:pt>
                <c:pt idx="174">
                  <c:v>Bornali NewsBD</c:v>
                </c:pt>
                <c:pt idx="175">
                  <c:v>Brain Buzz</c:v>
                </c:pt>
                <c:pt idx="176">
                  <c:v>Brand B</c:v>
                </c:pt>
                <c:pt idx="177">
                  <c:v>Breakfast With Champions</c:v>
                </c:pt>
                <c:pt idx="178">
                  <c:v>Breaking News Official</c:v>
                </c:pt>
                <c:pt idx="179">
                  <c:v>BRIGHT SIDE</c:v>
                </c:pt>
                <c:pt idx="180">
                  <c:v>Brijnaari Sumi</c:v>
                </c:pt>
                <c:pt idx="181">
                  <c:v>Britain's Got Talent</c:v>
                </c:pt>
                <c:pt idx="182">
                  <c:v>BTNews Hindi</c:v>
                </c:pt>
                <c:pt idx="183">
                  <c:v>Btv Kannada Ɩ ಬಿಟಿವಿ ಕನ್ನಡ</c:v>
                </c:pt>
                <c:pt idx="184">
                  <c:v>Buddies Entertainment</c:v>
                </c:pt>
                <c:pt idx="185">
                  <c:v>Business Of Cinema</c:v>
                </c:pt>
                <c:pt idx="186">
                  <c:v>BuzzFeedBlue</c:v>
                </c:pt>
                <c:pt idx="187">
                  <c:v>BuzzFeedVideo</c:v>
                </c:pt>
                <c:pt idx="188">
                  <c:v>Calvary Temple Hyderabad</c:v>
                </c:pt>
                <c:pt idx="189">
                  <c:v>CalvinHarrisVEVO</c:v>
                </c:pt>
                <c:pt idx="190">
                  <c:v>CAPDT</c:v>
                </c:pt>
                <c:pt idx="191">
                  <c:v>Captain Nick</c:v>
                </c:pt>
                <c:pt idx="192">
                  <c:v>CarryisLive</c:v>
                </c:pt>
                <c:pt idx="193">
                  <c:v>CarryMinati</c:v>
                </c:pt>
                <c:pt idx="194">
                  <c:v>CaseyNeistat</c:v>
                </c:pt>
                <c:pt idx="195">
                  <c:v>Celebrity Cricket League (CCL)</c:v>
                </c:pt>
                <c:pt idx="196">
                  <c:v>Celebrity News</c:v>
                </c:pt>
                <c:pt idx="197">
                  <c:v>CGL APTITUDE PATHSHALA</c:v>
                </c:pt>
                <c:pt idx="198">
                  <c:v>CGTN</c:v>
                </c:pt>
                <c:pt idx="199">
                  <c:v>Chai Bisket</c:v>
                </c:pt>
                <c:pt idx="200">
                  <c:v>ChainsmokersVEVO</c:v>
                </c:pt>
                <c:pt idx="201">
                  <c:v>CHAKRAM TALKIES</c:v>
                </c:pt>
                <c:pt idx="202">
                  <c:v>Challenge Mantra</c:v>
                </c:pt>
                <c:pt idx="203">
                  <c:v>Chamatkari Totke</c:v>
                </c:pt>
                <c:pt idx="204">
                  <c:v>chandanavana</c:v>
                </c:pt>
                <c:pt idx="205">
                  <c:v>Chandragiri Subbu</c:v>
                </c:pt>
                <c:pt idx="206">
                  <c:v>channel punjab</c:v>
                </c:pt>
                <c:pt idx="207">
                  <c:v>Charan TV Online</c:v>
                </c:pt>
                <c:pt idx="208">
                  <c:v>chavat</c:v>
                </c:pt>
                <c:pt idx="209">
                  <c:v>Cheeta Superfine Music</c:v>
                </c:pt>
                <c:pt idx="210">
                  <c:v>Chennai Channel</c:v>
                </c:pt>
                <c:pt idx="211">
                  <c:v>Chennai Memes</c:v>
                </c:pt>
                <c:pt idx="212">
                  <c:v>Chennai Waalaa</c:v>
                </c:pt>
                <c:pt idx="213">
                  <c:v>Chicago Subbarao</c:v>
                </c:pt>
                <c:pt idx="214">
                  <c:v>Chinnathirai Seithigal</c:v>
                </c:pt>
                <c:pt idx="215">
                  <c:v>CHIRRAVURI FOUNDATION</c:v>
                </c:pt>
                <c:pt idx="216">
                  <c:v>Cine Heart TAMIL</c:v>
                </c:pt>
                <c:pt idx="217">
                  <c:v>Cine Talkies</c:v>
                </c:pt>
                <c:pt idx="218">
                  <c:v>Cinecurry Malayalam</c:v>
                </c:pt>
                <c:pt idx="219">
                  <c:v>Cinema 720</c:v>
                </c:pt>
                <c:pt idx="220">
                  <c:v>CINEMA LOKA</c:v>
                </c:pt>
                <c:pt idx="221">
                  <c:v>Cinema Muchatlu</c:v>
                </c:pt>
                <c:pt idx="222">
                  <c:v>Cinema News</c:v>
                </c:pt>
                <c:pt idx="223">
                  <c:v>Cinema News Updates</c:v>
                </c:pt>
                <c:pt idx="224">
                  <c:v>Cinema Politics</c:v>
                </c:pt>
                <c:pt idx="225">
                  <c:v>Cinema Samachar</c:v>
                </c:pt>
                <c:pt idx="226">
                  <c:v>Cinema Vikatan</c:v>
                </c:pt>
                <c:pt idx="227">
                  <c:v>Cinemakkaryam</c:v>
                </c:pt>
                <c:pt idx="228">
                  <c:v>Cinemapicha</c:v>
                </c:pt>
                <c:pt idx="229">
                  <c:v>Cineulagam</c:v>
                </c:pt>
                <c:pt idx="230">
                  <c:v>Ciny Samachar</c:v>
                </c:pt>
                <c:pt idx="231">
                  <c:v>citizen journalist</c:v>
                </c:pt>
                <c:pt idx="232">
                  <c:v>Clash of Clans</c:v>
                </c:pt>
                <c:pt idx="233">
                  <c:v>Clash Royale</c:v>
                </c:pt>
                <c:pt idx="234">
                  <c:v>Classic Videos</c:v>
                </c:pt>
                <c:pt idx="235">
                  <c:v>CNN-News18</c:v>
                </c:pt>
                <c:pt idx="236">
                  <c:v>Coldplay Official</c:v>
                </c:pt>
                <c:pt idx="237">
                  <c:v>Colors Kannada</c:v>
                </c:pt>
                <c:pt idx="238">
                  <c:v>Colors Marathi</c:v>
                </c:pt>
                <c:pt idx="239">
                  <c:v>Colors TV</c:v>
                </c:pt>
                <c:pt idx="240">
                  <c:v>ColorsTV Promos</c:v>
                </c:pt>
                <c:pt idx="241">
                  <c:v>Comedy Caches</c:v>
                </c:pt>
                <c:pt idx="242">
                  <c:v>Comedy Central UK</c:v>
                </c:pt>
                <c:pt idx="243">
                  <c:v>COMEDY SONOTEK</c:v>
                </c:pt>
                <c:pt idx="244">
                  <c:v>Comicbook.com</c:v>
                </c:pt>
                <c:pt idx="245">
                  <c:v>Connecting</c:v>
                </c:pt>
                <c:pt idx="246">
                  <c:v>Cook With Parul</c:v>
                </c:pt>
                <c:pt idx="247">
                  <c:v>Crazy 4 Bollywood</c:v>
                </c:pt>
                <c:pt idx="248">
                  <c:v>Crazy Gujjus</c:v>
                </c:pt>
                <c:pt idx="249">
                  <c:v>Crazy Talk</c:v>
                </c:pt>
                <c:pt idx="250">
                  <c:v>Crazy Tollywood</c:v>
                </c:pt>
                <c:pt idx="251">
                  <c:v>crazzy world</c:v>
                </c:pt>
                <c:pt idx="252">
                  <c:v>CREATIVE ROOM STUDIOS</c:v>
                </c:pt>
                <c:pt idx="253">
                  <c:v>Crown Records</c:v>
                </c:pt>
                <c:pt idx="254">
                  <c:v>CVR Telugu News</c:v>
                </c:pt>
                <c:pt idx="255">
                  <c:v>Dabba Guru</c:v>
                </c:pt>
                <c:pt idx="256">
                  <c:v>Daddy Mohan Records</c:v>
                </c:pt>
                <c:pt idx="257">
                  <c:v>DAHIYA FILMS</c:v>
                </c:pt>
                <c:pt idx="258">
                  <c:v>Daily Diary News</c:v>
                </c:pt>
                <c:pt idx="259">
                  <c:v>Daily Post Punjabi</c:v>
                </c:pt>
                <c:pt idx="260">
                  <c:v>Daily Poster</c:v>
                </c:pt>
                <c:pt idx="261">
                  <c:v>Daily Tamil Serial Review</c:v>
                </c:pt>
                <c:pt idx="262">
                  <c:v>Daily Trending News</c:v>
                </c:pt>
                <c:pt idx="263">
                  <c:v>DarshanRavalDZ</c:v>
                </c:pt>
                <c:pt idx="264">
                  <c:v>Dasanum Vijayanum</c:v>
                </c:pt>
                <c:pt idx="265">
                  <c:v>David Guetta</c:v>
                </c:pt>
                <c:pt idx="266">
                  <c:v>Day TO Day</c:v>
                </c:pt>
                <c:pt idx="267">
                  <c:v>DBeatsMusicWorld</c:v>
                </c:pt>
                <c:pt idx="268">
                  <c:v>DD News</c:v>
                </c:pt>
                <c:pt idx="269">
                  <c:v>Deivamagal Today</c:v>
                </c:pt>
                <c:pt idx="270">
                  <c:v>Dekho Dekho</c:v>
                </c:pt>
                <c:pt idx="271">
                  <c:v>Delhi Darpan TV</c:v>
                </c:pt>
                <c:pt idx="272">
                  <c:v>Desh News</c:v>
                </c:pt>
                <c:pt idx="273">
                  <c:v>Desi Music Factory</c:v>
                </c:pt>
                <c:pt idx="274">
                  <c:v>DESI TADKA</c:v>
                </c:pt>
                <c:pt idx="275">
                  <c:v>Desi Tips hindi</c:v>
                </c:pt>
                <c:pt idx="276">
                  <c:v>Desi Totke - देसी टोटके</c:v>
                </c:pt>
                <c:pt idx="277">
                  <c:v>Dev Entertainment Ventures</c:v>
                </c:pt>
                <c:pt idx="278">
                  <c:v>Dharma Productions</c:v>
                </c:pt>
                <c:pt idx="279">
                  <c:v>Dhaval Domadiya</c:v>
                </c:pt>
                <c:pt idx="280">
                  <c:v>Dhruv Rathee</c:v>
                </c:pt>
                <c:pt idx="281">
                  <c:v>Dice Media</c:v>
                </c:pt>
                <c:pt idx="282">
                  <c:v>Dil Raju</c:v>
                </c:pt>
                <c:pt idx="283">
                  <c:v>Dinamalar</c:v>
                </c:pt>
                <c:pt idx="284">
                  <c:v>Dino James</c:v>
                </c:pt>
                <c:pt idx="285">
                  <c:v>Disney Movie Trailers</c:v>
                </c:pt>
                <c:pt idx="286">
                  <c:v>Disney•Pixar</c:v>
                </c:pt>
                <c:pt idx="287">
                  <c:v>Ditto TV</c:v>
                </c:pt>
                <c:pt idx="288">
                  <c:v>Divine - D tales of india</c:v>
                </c:pt>
                <c:pt idx="289">
                  <c:v>divomovies</c:v>
                </c:pt>
                <c:pt idx="290">
                  <c:v>Dj Bapon</c:v>
                </c:pt>
                <c:pt idx="291">
                  <c:v>DJKhaledVEVO</c:v>
                </c:pt>
                <c:pt idx="292">
                  <c:v>DoordarshanNational</c:v>
                </c:pt>
                <c:pt idx="293">
                  <c:v>Dr. Vivek Bindra: Motivational Speaker</c:v>
                </c:pt>
                <c:pt idx="294">
                  <c:v>Dream Warrior Pictures</c:v>
                </c:pt>
                <c:pt idx="295">
                  <c:v>DREAMS N BEYOND</c:v>
                </c:pt>
                <c:pt idx="296">
                  <c:v>Dreamz Unlimited</c:v>
                </c:pt>
                <c:pt idx="297">
                  <c:v>DrSTAR ANAND RAM</c:v>
                </c:pt>
                <c:pt idx="298">
                  <c:v>Dude Perfect</c:v>
                </c:pt>
                <c:pt idx="299">
                  <c:v>Dude Seriously</c:v>
                </c:pt>
                <c:pt idx="300">
                  <c:v>Dum Chai</c:v>
                </c:pt>
                <c:pt idx="301">
                  <c:v>DVV Entertainments</c:v>
                </c:pt>
                <c:pt idx="302">
                  <c:v>E Journalist</c:v>
                </c:pt>
                <c:pt idx="303">
                  <c:v>E- Spot Light</c:v>
                </c:pt>
                <c:pt idx="304">
                  <c:v>Eagle Media Works</c:v>
                </c:pt>
                <c:pt idx="305">
                  <c:v>East Coast</c:v>
                </c:pt>
                <c:pt idx="306">
                  <c:v>East India Comedy</c:v>
                </c:pt>
                <c:pt idx="307">
                  <c:v>Easy Home Tips</c:v>
                </c:pt>
                <c:pt idx="308">
                  <c:v>Ed Sheeran</c:v>
                </c:pt>
                <c:pt idx="309">
                  <c:v>EFC A2Z</c:v>
                </c:pt>
                <c:pt idx="310">
                  <c:v>egenius maths</c:v>
                </c:pt>
                <c:pt idx="311">
                  <c:v>Ekta Sound</c:v>
                </c:pt>
                <c:pt idx="312">
                  <c:v>Elvish yadav</c:v>
                </c:pt>
                <c:pt idx="313">
                  <c:v>Emm Pee</c:v>
                </c:pt>
                <c:pt idx="314">
                  <c:v>Empty minds</c:v>
                </c:pt>
                <c:pt idx="315">
                  <c:v>Enterr10 Music Bhojpuri</c:v>
                </c:pt>
                <c:pt idx="316">
                  <c:v>Entertainment Circle</c:v>
                </c:pt>
                <c:pt idx="317">
                  <c:v>Entertainment Era</c:v>
                </c:pt>
                <c:pt idx="318">
                  <c:v>Entertainment Journalist</c:v>
                </c:pt>
                <c:pt idx="319">
                  <c:v>Entertainment Ka Overdose</c:v>
                </c:pt>
                <c:pt idx="320">
                  <c:v>Eros Now</c:v>
                </c:pt>
                <c:pt idx="321">
                  <c:v>Eros Now Movies Preview</c:v>
                </c:pt>
                <c:pt idx="322">
                  <c:v>Eruma Saani</c:v>
                </c:pt>
                <c:pt idx="323">
                  <c:v>Eskay Movies</c:v>
                </c:pt>
                <c:pt idx="324">
                  <c:v>Essaar Media</c:v>
                </c:pt>
                <c:pt idx="325">
                  <c:v>ETV Andhra Pradesh</c:v>
                </c:pt>
                <c:pt idx="326">
                  <c:v>ETV Dhee</c:v>
                </c:pt>
                <c:pt idx="327">
                  <c:v>ETV Jabardasth</c:v>
                </c:pt>
                <c:pt idx="328">
                  <c:v>ETV News Bangla</c:v>
                </c:pt>
                <c:pt idx="329">
                  <c:v>ETV Plus India</c:v>
                </c:pt>
                <c:pt idx="330">
                  <c:v>ETV Telangana</c:v>
                </c:pt>
                <c:pt idx="331">
                  <c:v>etvteluguindia</c:v>
                </c:pt>
                <c:pt idx="332">
                  <c:v>Everest Marathi</c:v>
                </c:pt>
                <c:pt idx="333">
                  <c:v>EverythingApplePro</c:v>
                </c:pt>
                <c:pt idx="334">
                  <c:v>FactTechz</c:v>
                </c:pt>
                <c:pt idx="335">
                  <c:v>Fazeel Azeez</c:v>
                </c:pt>
                <c:pt idx="336">
                  <c:v>Fazzer</c:v>
                </c:pt>
                <c:pt idx="337">
                  <c:v>FEEL MY STYLE</c:v>
                </c:pt>
                <c:pt idx="338">
                  <c:v>FIFATV</c:v>
                </c:pt>
                <c:pt idx="339">
                  <c:v>Fifty Shades</c:v>
                </c:pt>
                <c:pt idx="340">
                  <c:v>Film City</c:v>
                </c:pt>
                <c:pt idx="341">
                  <c:v>Film Companion</c:v>
                </c:pt>
                <c:pt idx="342">
                  <c:v>Film Companion Reviews</c:v>
                </c:pt>
                <c:pt idx="343">
                  <c:v>FILM COURT</c:v>
                </c:pt>
                <c:pt idx="344">
                  <c:v>Film Jalsa</c:v>
                </c:pt>
                <c:pt idx="345">
                  <c:v>Film Mantra</c:v>
                </c:pt>
                <c:pt idx="346">
                  <c:v>Film Report</c:v>
                </c:pt>
                <c:pt idx="347">
                  <c:v>Filmi News</c:v>
                </c:pt>
                <c:pt idx="348">
                  <c:v>FilmiBeat</c:v>
                </c:pt>
                <c:pt idx="349">
                  <c:v>FilmiEvents</c:v>
                </c:pt>
                <c:pt idx="350">
                  <c:v>Filmistaan</c:v>
                </c:pt>
                <c:pt idx="351">
                  <c:v>filmmatter</c:v>
                </c:pt>
                <c:pt idx="352">
                  <c:v>FilmSelect Trailer</c:v>
                </c:pt>
                <c:pt idx="353">
                  <c:v>Filmy byte</c:v>
                </c:pt>
                <c:pt idx="354">
                  <c:v>Filmy Chutney</c:v>
                </c:pt>
                <c:pt idx="355">
                  <c:v>Filmy Duniya</c:v>
                </c:pt>
                <c:pt idx="356">
                  <c:v>Filmy Focus</c:v>
                </c:pt>
                <c:pt idx="357">
                  <c:v>Filmy junction Kannada</c:v>
                </c:pt>
                <c:pt idx="358">
                  <c:v>Filmy Monk</c:v>
                </c:pt>
                <c:pt idx="359">
                  <c:v>Filmy Poster</c:v>
                </c:pt>
                <c:pt idx="360">
                  <c:v>Filmylooks</c:v>
                </c:pt>
                <c:pt idx="361">
                  <c:v>FilterCopy</c:v>
                </c:pt>
                <c:pt idx="362">
                  <c:v>First India News</c:v>
                </c:pt>
                <c:pt idx="363">
                  <c:v>First Show</c:v>
                </c:pt>
                <c:pt idx="364">
                  <c:v>Firstpost</c:v>
                </c:pt>
                <c:pt idx="365">
                  <c:v>FLAME MEDIA</c:v>
                </c:pt>
                <c:pt idx="366">
                  <c:v>FLASH NEWS</c:v>
                </c:pt>
                <c:pt idx="367">
                  <c:v>Flowers Comedy</c:v>
                </c:pt>
                <c:pt idx="368">
                  <c:v>Flowers TV</c:v>
                </c:pt>
                <c:pt idx="369">
                  <c:v>Fox Star India</c:v>
                </c:pt>
                <c:pt idx="370">
                  <c:v>FoxStarHindi</c:v>
                </c:pt>
                <c:pt idx="371">
                  <c:v>Free Ticket</c:v>
                </c:pt>
                <c:pt idx="372">
                  <c:v>Freeticket</c:v>
                </c:pt>
                <c:pt idx="373">
                  <c:v>Fresh Media Records</c:v>
                </c:pt>
                <c:pt idx="374">
                  <c:v>Friday Facts</c:v>
                </c:pt>
                <c:pt idx="375">
                  <c:v>Friday Film House</c:v>
                </c:pt>
                <c:pt idx="376">
                  <c:v>Friday Poster</c:v>
                </c:pt>
                <c:pt idx="377">
                  <c:v>Frogs Lehren</c:v>
                </c:pt>
                <c:pt idx="378">
                  <c:v>Full Meals</c:v>
                </c:pt>
                <c:pt idx="379">
                  <c:v>Fully</c:v>
                </c:pt>
                <c:pt idx="380">
                  <c:v>Fully Filmy</c:v>
                </c:pt>
                <c:pt idx="381">
                  <c:v>Funk You</c:v>
                </c:pt>
                <c:pt idx="382">
                  <c:v>Funnett - raajnett</c:v>
                </c:pt>
                <c:pt idx="383">
                  <c:v>Funny Vines</c:v>
                </c:pt>
                <c:pt idx="384">
                  <c:v>Gadgets 360</c:v>
                </c:pt>
                <c:pt idx="385">
                  <c:v>Galatta Tamil | கலாட்டா தமிழ்</c:v>
                </c:pt>
                <c:pt idx="386">
                  <c:v>gallinews</c:v>
                </c:pt>
                <c:pt idx="387">
                  <c:v>Game Killerz Records</c:v>
                </c:pt>
                <c:pt idx="388">
                  <c:v>Garam Chai</c:v>
                </c:pt>
                <c:pt idx="389">
                  <c:v>Gaurav Chaudhary</c:v>
                </c:pt>
                <c:pt idx="390">
                  <c:v>Gavva Media</c:v>
                </c:pt>
                <c:pt idx="391">
                  <c:v>Geekyranjit</c:v>
                </c:pt>
                <c:pt idx="392">
                  <c:v>GeekyRanjit In Hindi</c:v>
                </c:pt>
                <c:pt idx="393">
                  <c:v>Geet MP3</c:v>
                </c:pt>
                <c:pt idx="394">
                  <c:v>Gemini TV</c:v>
                </c:pt>
                <c:pt idx="395">
                  <c:v>Get Ready</c:v>
                </c:pt>
                <c:pt idx="396">
                  <c:v>Ghar Sansar Vastu Shastra</c:v>
                </c:pt>
                <c:pt idx="397">
                  <c:v>Girl Formula</c:v>
                </c:pt>
                <c:pt idx="398">
                  <c:v>Girliyapa</c:v>
                </c:pt>
                <c:pt idx="399">
                  <c:v>Glamrs</c:v>
                </c:pt>
                <c:pt idx="400">
                  <c:v>Gnapika Productions</c:v>
                </c:pt>
                <c:pt idx="401">
                  <c:v>Gnews</c:v>
                </c:pt>
                <c:pt idx="402">
                  <c:v>GOLAZO TV</c:v>
                </c:pt>
                <c:pt idx="403">
                  <c:v>Golden Era Education</c:v>
                </c:pt>
                <c:pt idx="404">
                  <c:v>Goldmines Premiere</c:v>
                </c:pt>
                <c:pt idx="405">
                  <c:v>Goldmines Telefilms</c:v>
                </c:pt>
                <c:pt idx="406">
                  <c:v>Good Morning America</c:v>
                </c:pt>
                <c:pt idx="407">
                  <c:v>GOODWILL ENTERTAINMENTS</c:v>
                </c:pt>
                <c:pt idx="408">
                  <c:v>Google</c:v>
                </c:pt>
                <c:pt idx="409">
                  <c:v>Google Developers</c:v>
                </c:pt>
                <c:pt idx="410">
                  <c:v>Google India</c:v>
                </c:pt>
                <c:pt idx="411">
                  <c:v>googledoodles</c:v>
                </c:pt>
                <c:pt idx="412">
                  <c:v>Gopi Sundar Music Company</c:v>
                </c:pt>
                <c:pt idx="413">
                  <c:v>Gossip Adda</c:v>
                </c:pt>
                <c:pt idx="414">
                  <c:v>GOSSIP BAZAAR</c:v>
                </c:pt>
                <c:pt idx="415">
                  <c:v>Grassroot Entertainment</c:v>
                </c:pt>
                <c:pt idx="416">
                  <c:v>Green creation</c:v>
                </c:pt>
                <c:pt idx="417">
                  <c:v>GSTV NEWS</c:v>
                </c:pt>
                <c:pt idx="418">
                  <c:v>GTV Videos</c:v>
                </c:pt>
                <c:pt idx="419">
                  <c:v>Gujarati Media News</c:v>
                </c:pt>
                <c:pt idx="420">
                  <c:v>Gujrati Beats</c:v>
                </c:pt>
                <c:pt idx="421">
                  <c:v>Gup Chup Masthi</c:v>
                </c:pt>
                <c:pt idx="422">
                  <c:v>Guru Randhawa</c:v>
                </c:pt>
                <c:pt idx="423">
                  <c:v>Gusa Gusalu</c:v>
                </c:pt>
                <c:pt idx="424">
                  <c:v>Gyan-The Treasure</c:v>
                </c:pt>
                <c:pt idx="425">
                  <c:v>Haani Records</c:v>
                </c:pt>
                <c:pt idx="426">
                  <c:v>Haarika &amp; Hassine Creations</c:v>
                </c:pt>
                <c:pt idx="427">
                  <c:v>Half Engineer</c:v>
                </c:pt>
                <c:pt idx="428">
                  <c:v>Half Ticket Media</c:v>
                </c:pt>
                <c:pt idx="429">
                  <c:v>Hamsa 4 U</c:v>
                </c:pt>
                <c:pt idx="430">
                  <c:v>Harsh Beniwal</c:v>
                </c:pt>
                <c:pt idx="431">
                  <c:v>Harshdeep Ahuja</c:v>
                </c:pt>
                <c:pt idx="432">
                  <c:v>Harvy Sandhu</c:v>
                </c:pt>
                <c:pt idx="433">
                  <c:v>Haryanvi Maina</c:v>
                </c:pt>
                <c:pt idx="434">
                  <c:v>Hasley India</c:v>
                </c:pt>
                <c:pt idx="435">
                  <c:v>HBO</c:v>
                </c:pt>
                <c:pt idx="436">
                  <c:v>Headliner Records</c:v>
                </c:pt>
                <c:pt idx="437">
                  <c:v>Headlines India</c:v>
                </c:pt>
                <c:pt idx="438">
                  <c:v>Headlines Sports</c:v>
                </c:pt>
                <c:pt idx="439">
                  <c:v>Health And Fitness</c:v>
                </c:pt>
                <c:pt idx="440">
                  <c:v>Health Care Kannada</c:v>
                </c:pt>
                <c:pt idx="441">
                  <c:v>Health Tips - Hakim Bari</c:v>
                </c:pt>
                <c:pt idx="442">
                  <c:v>Health Tips for You</c:v>
                </c:pt>
                <c:pt idx="443">
                  <c:v>HEALTH TIPS HINDI</c:v>
                </c:pt>
                <c:pt idx="444">
                  <c:v>Hero Movies 2017</c:v>
                </c:pt>
                <c:pt idx="445">
                  <c:v>Hero Movies 2018</c:v>
                </c:pt>
                <c:pt idx="446">
                  <c:v>High Speed Records</c:v>
                </c:pt>
                <c:pt idx="447">
                  <c:v>Himalayan News</c:v>
                </c:pt>
                <c:pt idx="448">
                  <c:v>Hind NEWS™️</c:v>
                </c:pt>
                <c:pt idx="449">
                  <c:v>Hindi Khabar</c:v>
                </c:pt>
                <c:pt idx="450">
                  <c:v>Hindi News Video</c:v>
                </c:pt>
                <c:pt idx="451">
                  <c:v>Hindustan Times</c:v>
                </c:pt>
                <c:pt idx="452">
                  <c:v>HJ NEWS</c:v>
                </c:pt>
                <c:pt idx="453">
                  <c:v>hmtv News</c:v>
                </c:pt>
                <c:pt idx="454">
                  <c:v>HOTNEWS TELUGU</c:v>
                </c:pt>
                <c:pt idx="455">
                  <c:v>How To Learn Astrology in Hindi</c:v>
                </c:pt>
                <c:pt idx="456">
                  <c:v>HOWSFULL</c:v>
                </c:pt>
                <c:pt idx="457">
                  <c:v>HSB News</c:v>
                </c:pt>
                <c:pt idx="458">
                  <c:v>HUM TV</c:v>
                </c:pt>
                <c:pt idx="459">
                  <c:v>Humble Music</c:v>
                </c:pt>
                <c:pt idx="460">
                  <c:v>HUNNY SHARMA</c:v>
                </c:pt>
                <c:pt idx="461">
                  <c:v>Hyderabad Diaries</c:v>
                </c:pt>
                <c:pt idx="462">
                  <c:v>Hyderabad Diaries Vlogs</c:v>
                </c:pt>
                <c:pt idx="463">
                  <c:v>I Love Cricket</c:v>
                </c:pt>
                <c:pt idx="464">
                  <c:v>I Love U Raja</c:v>
                </c:pt>
                <c:pt idx="465">
                  <c:v>I News</c:v>
                </c:pt>
                <c:pt idx="466">
                  <c:v>I Support Narendra Modi</c:v>
                </c:pt>
                <c:pt idx="467">
                  <c:v>IBC24</c:v>
                </c:pt>
                <c:pt idx="468">
                  <c:v>ICC</c:v>
                </c:pt>
                <c:pt idx="469">
                  <c:v>iDream Filmnagar</c:v>
                </c:pt>
                <c:pt idx="470">
                  <c:v>iDream News</c:v>
                </c:pt>
                <c:pt idx="471">
                  <c:v>iDream Telugu Movies</c:v>
                </c:pt>
                <c:pt idx="472">
                  <c:v>iGyaan</c:v>
                </c:pt>
                <c:pt idx="473">
                  <c:v>Illumination</c:v>
                </c:pt>
                <c:pt idx="474">
                  <c:v>Impact TV</c:v>
                </c:pt>
                <c:pt idx="475">
                  <c:v>India Forums</c:v>
                </c:pt>
                <c:pt idx="476">
                  <c:v>India News DastaK</c:v>
                </c:pt>
                <c:pt idx="477">
                  <c:v>India News Viral</c:v>
                </c:pt>
                <c:pt idx="478">
                  <c:v>India Today</c:v>
                </c:pt>
                <c:pt idx="479">
                  <c:v>India Today Social</c:v>
                </c:pt>
                <c:pt idx="480">
                  <c:v>IndiaGlitz Malayalam Movies Interview | Trailer | Review | Gossip | Shooting Spot | Hot News</c:v>
                </c:pt>
                <c:pt idx="481">
                  <c:v>IndiaGlitz Tamil Movies | Interviews | Shooting Spot | Review | Gossip</c:v>
                </c:pt>
                <c:pt idx="482">
                  <c:v>IndiaGlitz Telugu Movies | Reviews | Gossips l Hot News</c:v>
                </c:pt>
                <c:pt idx="483">
                  <c:v>Indian Cinema</c:v>
                </c:pt>
                <c:pt idx="484">
                  <c:v>Indian World</c:v>
                </c:pt>
                <c:pt idx="485">
                  <c:v>IndianExpressOnline</c:v>
                </c:pt>
                <c:pt idx="486">
                  <c:v>IndiaTV</c:v>
                </c:pt>
                <c:pt idx="487">
                  <c:v>indiglamour</c:v>
                </c:pt>
                <c:pt idx="488">
                  <c:v>Indilinks News</c:v>
                </c:pt>
                <c:pt idx="489">
                  <c:v>indiontvnews</c:v>
                </c:pt>
                <c:pt idx="490">
                  <c:v>INFINIQUE MEDIA JUNCTION</c:v>
                </c:pt>
                <c:pt idx="491">
                  <c:v>Infinite view</c:v>
                </c:pt>
                <c:pt idx="492">
                  <c:v>inKhabar</c:v>
                </c:pt>
                <c:pt idx="493">
                  <c:v>Inside News</c:v>
                </c:pt>
                <c:pt idx="494">
                  <c:v>iQlikchannel</c:v>
                </c:pt>
                <c:pt idx="495">
                  <c:v>Irahul Vohra</c:v>
                </c:pt>
                <c:pt idx="496">
                  <c:v>Jaaz Multimedia</c:v>
                </c:pt>
                <c:pt idx="497">
                  <c:v>jaby koay</c:v>
                </c:pt>
                <c:pt idx="498">
                  <c:v>JackieMT 2nd</c:v>
                </c:pt>
                <c:pt idx="499">
                  <c:v>Jagbani</c:v>
                </c:pt>
                <c:pt idx="500">
                  <c:v>Jake Paul</c:v>
                </c:pt>
                <c:pt idx="501">
                  <c:v>Janahitam TV</c:v>
                </c:pt>
                <c:pt idx="502">
                  <c:v>Jansatta</c:v>
                </c:pt>
                <c:pt idx="503">
                  <c:v>Jass Records</c:v>
                </c:pt>
                <c:pt idx="504">
                  <c:v>Jayaraj G Nath</c:v>
                </c:pt>
                <c:pt idx="505">
                  <c:v>Jayas Kumar</c:v>
                </c:pt>
                <c:pt idx="506">
                  <c:v>Jenny Farare</c:v>
                </c:pt>
                <c:pt idx="507">
                  <c:v>JenWin</c:v>
                </c:pt>
                <c:pt idx="508">
                  <c:v>Jhankar Music</c:v>
                </c:pt>
                <c:pt idx="509">
                  <c:v>Jigli &amp; Khajur - Official</c:v>
                </c:pt>
                <c:pt idx="510">
                  <c:v>Jimmy Kimmel Live</c:v>
                </c:pt>
                <c:pt idx="511">
                  <c:v>JMD FILMS &amp; MOVIES</c:v>
                </c:pt>
                <c:pt idx="512">
                  <c:v>JMS ARTS</c:v>
                </c:pt>
                <c:pt idx="513">
                  <c:v>JOBY VAYALUNKAL</c:v>
                </c:pt>
                <c:pt idx="514">
                  <c:v>Jordindian</c:v>
                </c:pt>
                <c:pt idx="515">
                  <c:v>JOURNALIST REPORT</c:v>
                </c:pt>
                <c:pt idx="516">
                  <c:v>JSK Film Corporation</c:v>
                </c:pt>
                <c:pt idx="517">
                  <c:v>Juke Dock</c:v>
                </c:pt>
                <c:pt idx="518">
                  <c:v>Jump Cuts</c:v>
                </c:pt>
                <c:pt idx="519">
                  <c:v>JUST FOR U</c:v>
                </c:pt>
                <c:pt idx="520">
                  <c:v>JYOTISH BEST UPAY</c:v>
                </c:pt>
                <c:pt idx="521">
                  <c:v>Kabaddi365.com</c:v>
                </c:pt>
                <c:pt idx="522">
                  <c:v>KairaliOnline</c:v>
                </c:pt>
                <c:pt idx="523">
                  <c:v>KalakkalcinemaVideos</c:v>
                </c:pt>
                <c:pt idx="524">
                  <c:v>Kamaal Khan Exclusive</c:v>
                </c:pt>
                <c:pt idx="525">
                  <c:v>Kamaal R Khan - KRK</c:v>
                </c:pt>
                <c:pt idx="526">
                  <c:v>Kanak News</c:v>
                </c:pt>
                <c:pt idx="527">
                  <c:v>Kanan Gill</c:v>
                </c:pt>
                <c:pt idx="528">
                  <c:v>Kandathum Kettathum</c:v>
                </c:pt>
                <c:pt idx="529">
                  <c:v>Kangra Boys</c:v>
                </c:pt>
                <c:pt idx="530">
                  <c:v>Kannada</c:v>
                </c:pt>
                <c:pt idx="531">
                  <c:v>Kannada Bhakthi Channel</c:v>
                </c:pt>
                <c:pt idx="532">
                  <c:v>Kannada Filmibeat | ಕನ್ನಡ ಫಿಲ್ಮಿಬೀಟ್</c:v>
                </c:pt>
                <c:pt idx="533">
                  <c:v>Kannada Health &amp; Beauty Tips</c:v>
                </c:pt>
                <c:pt idx="534">
                  <c:v>Kannada Health Tips</c:v>
                </c:pt>
                <c:pt idx="535">
                  <c:v>Kannada News</c:v>
                </c:pt>
                <c:pt idx="536">
                  <c:v>Kannada studio</c:v>
                </c:pt>
                <c:pt idx="537">
                  <c:v>Kannada Suddi</c:v>
                </c:pt>
                <c:pt idx="538">
                  <c:v>Kantri Guyz</c:v>
                </c:pt>
                <c:pt idx="539">
                  <c:v>Kantriguyz - Hyderabadi Comedy Videos</c:v>
                </c:pt>
                <c:pt idx="540">
                  <c:v>KatyPerryVEVO</c:v>
                </c:pt>
                <c:pt idx="541">
                  <c:v>Kaumudy</c:v>
                </c:pt>
                <c:pt idx="542">
                  <c:v>Kavi Sammelan and Mushaira</c:v>
                </c:pt>
                <c:pt idx="543">
                  <c:v>Kavitha Uthamasamy</c:v>
                </c:pt>
                <c:pt idx="544">
                  <c:v>KCT News</c:v>
                </c:pt>
                <c:pt idx="545">
                  <c:v>Kenny Sebastian</c:v>
                </c:pt>
                <c:pt idx="546">
                  <c:v>Kerala Fans Club</c:v>
                </c:pt>
                <c:pt idx="547">
                  <c:v>Kerala Muslim Speech</c:v>
                </c:pt>
                <c:pt idx="548">
                  <c:v>Khabar Har Pal India</c:v>
                </c:pt>
                <c:pt idx="549">
                  <c:v>Khabar Punjab</c:v>
                </c:pt>
                <c:pt idx="550">
                  <c:v>Khajur Bhai Ni Moj</c:v>
                </c:pt>
                <c:pt idx="551">
                  <c:v>Khesari Music World</c:v>
                </c:pt>
                <c:pt idx="552">
                  <c:v>KhilliBuzzChiru</c:v>
                </c:pt>
                <c:pt idx="553">
                  <c:v>Kichdy</c:v>
                </c:pt>
                <c:pt idx="554">
                  <c:v>King Of Gujarat</c:v>
                </c:pt>
                <c:pt idx="555">
                  <c:v>Kiraak Hyderabadiz</c:v>
                </c:pt>
                <c:pt idx="556">
                  <c:v>Klap Rolling</c:v>
                </c:pt>
                <c:pt idx="557">
                  <c:v>Klapboard Productions</c:v>
                </c:pt>
                <c:pt idx="558">
                  <c:v>Knews</c:v>
                </c:pt>
                <c:pt idx="559">
                  <c:v>Kolkata24x7 News Stream</c:v>
                </c:pt>
                <c:pt idx="560">
                  <c:v>Kolly Infos</c:v>
                </c:pt>
                <c:pt idx="561">
                  <c:v>Kollywood</c:v>
                </c:pt>
                <c:pt idx="562">
                  <c:v>Kollywood Talk</c:v>
                </c:pt>
                <c:pt idx="563">
                  <c:v>Kollywood Tamil News</c:v>
                </c:pt>
                <c:pt idx="564">
                  <c:v>Kollywood Times</c:v>
                </c:pt>
                <c:pt idx="565">
                  <c:v>Kollywoodcentral</c:v>
                </c:pt>
                <c:pt idx="566">
                  <c:v>Kori Pati Productions</c:v>
                </c:pt>
                <c:pt idx="567">
                  <c:v>Krantikaari Indian</c:v>
                </c:pt>
                <c:pt idx="568">
                  <c:v>Krazy Khanna</c:v>
                </c:pt>
                <c:pt idx="569">
                  <c:v>KriArj Entertainment</c:v>
                </c:pt>
                <c:pt idx="570">
                  <c:v>Krishna Digital</c:v>
                </c:pt>
                <c:pt idx="571">
                  <c:v>Kumar Films</c:v>
                </c:pt>
                <c:pt idx="572">
                  <c:v>Kumar Records</c:v>
                </c:pt>
                <c:pt idx="573">
                  <c:v>KumarVishwas</c:v>
                </c:pt>
                <c:pt idx="574">
                  <c:v>Kunal Kamra</c:v>
                </c:pt>
                <c:pt idx="575">
                  <c:v>Lahari Music | T-Series</c:v>
                </c:pt>
                <c:pt idx="576">
                  <c:v>Lakshmi Narasimha Entertainments</c:v>
                </c:pt>
                <c:pt idx="577">
                  <c:v>Lakshmi Narasimha Productions</c:v>
                </c:pt>
                <c:pt idx="578">
                  <c:v>LaLiga Santander</c:v>
                </c:pt>
                <c:pt idx="579">
                  <c:v>Langda Aam</c:v>
                </c:pt>
                <c:pt idx="580">
                  <c:v>LastWeekTonight</c:v>
                </c:pt>
                <c:pt idx="581">
                  <c:v>Late Night with Seth Meyers</c:v>
                </c:pt>
                <c:pt idx="582">
                  <c:v>Lehren Bhojpuri</c:v>
                </c:pt>
                <c:pt idx="583">
                  <c:v>Lehren Marathi</c:v>
                </c:pt>
                <c:pt idx="584">
                  <c:v>Lehren Retro</c:v>
                </c:pt>
                <c:pt idx="585">
                  <c:v>Lehren Small Screen</c:v>
                </c:pt>
                <c:pt idx="586">
                  <c:v>Lehren TV</c:v>
                </c:pt>
                <c:pt idx="587">
                  <c:v>Leinster Productions</c:v>
                </c:pt>
                <c:pt idx="588">
                  <c:v>Lets Make Engineering Simple</c:v>
                </c:pt>
                <c:pt idx="589">
                  <c:v>Life Hacks</c:v>
                </c:pt>
                <c:pt idx="590">
                  <c:v>Life Okay</c:v>
                </c:pt>
                <c:pt idx="591">
                  <c:v>Life Teach</c:v>
                </c:pt>
                <c:pt idx="592">
                  <c:v>Linkin Park</c:v>
                </c:pt>
                <c:pt idx="593">
                  <c:v>Live Hindustan</c:v>
                </c:pt>
                <c:pt idx="594">
                  <c:v>LIVE RECORDS</c:v>
                </c:pt>
                <c:pt idx="595">
                  <c:v>Living India News</c:v>
                </c:pt>
                <c:pt idx="596">
                  <c:v>LJ Films Official</c:v>
                </c:pt>
                <c:pt idx="597">
                  <c:v>local telugu</c:v>
                </c:pt>
                <c:pt idx="598">
                  <c:v>Logan Paul Vlogs</c:v>
                </c:pt>
                <c:pt idx="599">
                  <c:v>Lokdhun Punjabi</c:v>
                </c:pt>
                <c:pt idx="600">
                  <c:v>Lokmat News</c:v>
                </c:pt>
                <c:pt idx="601">
                  <c:v>LosPro</c:v>
                </c:pt>
                <c:pt idx="602">
                  <c:v>Love Rudrakash</c:v>
                </c:pt>
                <c:pt idx="603">
                  <c:v>LoveSHEET</c:v>
                </c:pt>
                <c:pt idx="604">
                  <c:v>LShokeen Films</c:v>
                </c:pt>
                <c:pt idx="605">
                  <c:v>lumière wedding</c:v>
                </c:pt>
                <c:pt idx="606">
                  <c:v>Lyca Productions</c:v>
                </c:pt>
                <c:pt idx="607">
                  <c:v>M4 Tech</c:v>
                </c:pt>
                <c:pt idx="608">
                  <c:v>Machane Polichu</c:v>
                </c:pt>
                <c:pt idx="609">
                  <c:v>Madhuban Murli Brahma Kumaris</c:v>
                </c:pt>
                <c:pt idx="610">
                  <c:v>Madhura Audio</c:v>
                </c:pt>
                <c:pt idx="611">
                  <c:v>Madhura Web TV</c:v>
                </c:pt>
                <c:pt idx="612">
                  <c:v>MadhurasRecipe Marathi</c:v>
                </c:pt>
                <c:pt idx="613">
                  <c:v>Madras Central</c:v>
                </c:pt>
                <c:pt idx="614">
                  <c:v>MadridistaTV</c:v>
                </c:pt>
                <c:pt idx="615">
                  <c:v>Magical Nuskhe</c:v>
                </c:pt>
                <c:pt idx="616">
                  <c:v>Mahaa News</c:v>
                </c:pt>
                <c:pt idx="617">
                  <c:v>Mahathalli</c:v>
                </c:pt>
                <c:pt idx="618">
                  <c:v>Mahendra Guru : Online Videos For Govt. Exams</c:v>
                </c:pt>
                <c:pt idx="619">
                  <c:v>Mahesh Babu</c:v>
                </c:pt>
                <c:pt idx="620">
                  <c:v>Mahesh Soni</c:v>
                </c:pt>
                <c:pt idx="621">
                  <c:v>Majilis Media</c:v>
                </c:pt>
                <c:pt idx="622">
                  <c:v>Malayalam Creations</c:v>
                </c:pt>
                <c:pt idx="623">
                  <c:v>Malayalam Filmibeat</c:v>
                </c:pt>
                <c:pt idx="624">
                  <c:v>Malayalam Media</c:v>
                </c:pt>
                <c:pt idx="625">
                  <c:v>Malayalam Movie Central</c:v>
                </c:pt>
                <c:pt idx="626">
                  <c:v>Malayalam Muzik247</c:v>
                </c:pt>
                <c:pt idx="627">
                  <c:v>Malayalam News Time</c:v>
                </c:pt>
                <c:pt idx="628">
                  <c:v>Malayali Club</c:v>
                </c:pt>
                <c:pt idx="629">
                  <c:v>Malayali Live</c:v>
                </c:pt>
                <c:pt idx="630">
                  <c:v>Malayali Online</c:v>
                </c:pt>
                <c:pt idx="631">
                  <c:v>Malayalienter</c:v>
                </c:pt>
                <c:pt idx="632">
                  <c:v>mallemalatv</c:v>
                </c:pt>
                <c:pt idx="633">
                  <c:v>Mallika</c:v>
                </c:pt>
                <c:pt idx="634">
                  <c:v>Mammootty.com</c:v>
                </c:pt>
                <c:pt idx="635">
                  <c:v>Mana Health And More</c:v>
                </c:pt>
                <c:pt idx="636">
                  <c:v>Mana Nidhi</c:v>
                </c:pt>
                <c:pt idx="637">
                  <c:v>Mana Stars</c:v>
                </c:pt>
                <c:pt idx="638">
                  <c:v>Mana Telugu</c:v>
                </c:pt>
                <c:pt idx="639">
                  <c:v>MANA TV AMARAVATI</c:v>
                </c:pt>
                <c:pt idx="640">
                  <c:v>Manchu Mon</c:v>
                </c:pt>
                <c:pt idx="641">
                  <c:v>Mangalam Television</c:v>
                </c:pt>
                <c:pt idx="642">
                  <c:v>Mangla Records</c:v>
                </c:pt>
                <c:pt idx="643">
                  <c:v>Mango Music</c:v>
                </c:pt>
                <c:pt idx="644">
                  <c:v>Mango News</c:v>
                </c:pt>
                <c:pt idx="645">
                  <c:v>Manorama Music Songs</c:v>
                </c:pt>
                <c:pt idx="646">
                  <c:v>Manorama News</c:v>
                </c:pt>
                <c:pt idx="647">
                  <c:v>Manorama Online</c:v>
                </c:pt>
                <c:pt idx="648">
                  <c:v>Manoranjan Marathi</c:v>
                </c:pt>
                <c:pt idx="649">
                  <c:v>Manpreet Toor</c:v>
                </c:pt>
                <c:pt idx="650">
                  <c:v>Mantar Music</c:v>
                </c:pt>
                <c:pt idx="651">
                  <c:v>Marathi Tadka</c:v>
                </c:pt>
                <c:pt idx="652">
                  <c:v>MarkAngelComedy</c:v>
                </c:pt>
                <c:pt idx="653">
                  <c:v>Marma Ragasiyangal</c:v>
                </c:pt>
                <c:pt idx="654">
                  <c:v>Marques Brownlee</c:v>
                </c:pt>
                <c:pt idx="655">
                  <c:v>Marvel Entertainment</c:v>
                </c:pt>
                <c:pt idx="656">
                  <c:v>Masti Circle India</c:v>
                </c:pt>
                <c:pt idx="657">
                  <c:v>MATCH OF THE DAY</c:v>
                </c:pt>
                <c:pt idx="658">
                  <c:v>Mathrubhumi</c:v>
                </c:pt>
                <c:pt idx="659">
                  <c:v>Mathrubhumi News</c:v>
                </c:pt>
                <c:pt idx="660">
                  <c:v>Matru Ki Nautanki</c:v>
                </c:pt>
                <c:pt idx="661">
                  <c:v>Mazhavil Manorama</c:v>
                </c:pt>
                <c:pt idx="662">
                  <c:v>McDowell's No1 Soda</c:v>
                </c:pt>
                <c:pt idx="663">
                  <c:v>Media Masters</c:v>
                </c:pt>
                <c:pt idx="664">
                  <c:v>MediaoneTV Live</c:v>
                </c:pt>
                <c:pt idx="665">
                  <c:v>Meenu`s Gossip Corner</c:v>
                </c:pt>
                <c:pt idx="666">
                  <c:v>Meet Arnold</c:v>
                </c:pt>
                <c:pt idx="667">
                  <c:v>Mera Punjab</c:v>
                </c:pt>
                <c:pt idx="668">
                  <c:v>MERI MAGGI</c:v>
                </c:pt>
                <c:pt idx="669">
                  <c:v>MeriBuggi</c:v>
                </c:pt>
                <c:pt idx="670">
                  <c:v>merupu vartha</c:v>
                </c:pt>
                <c:pt idx="671">
                  <c:v>metromatinee.com</c:v>
                </c:pt>
                <c:pt idx="672">
                  <c:v>MFIP</c:v>
                </c:pt>
                <c:pt idx="673">
                  <c:v>Mic Tv</c:v>
                </c:pt>
                <c:pt idx="674">
                  <c:v>Mictv In</c:v>
                </c:pt>
                <c:pt idx="675">
                  <c:v>Millennium Audios</c:v>
                </c:pt>
                <c:pt idx="676">
                  <c:v>Mirchi Bangla</c:v>
                </c:pt>
                <c:pt idx="677">
                  <c:v>Mirchi Chikz</c:v>
                </c:pt>
                <c:pt idx="678">
                  <c:v>Mirchi Guru</c:v>
                </c:pt>
                <c:pt idx="679">
                  <c:v>Mithra Creation</c:v>
                </c:pt>
                <c:pt idx="680">
                  <c:v>Mo Vlogs</c:v>
                </c:pt>
                <c:pt idx="681">
                  <c:v>Modi again in 2019</c:v>
                </c:pt>
                <c:pt idx="682">
                  <c:v>Mor Haryanvi</c:v>
                </c:pt>
                <c:pt idx="683">
                  <c:v>MostlySane</c:v>
                </c:pt>
                <c:pt idx="684">
                  <c:v>Motion Frames</c:v>
                </c:pt>
                <c:pt idx="685">
                  <c:v>Movie Mela</c:v>
                </c:pt>
                <c:pt idx="686">
                  <c:v>Movie Reviews</c:v>
                </c:pt>
                <c:pt idx="687">
                  <c:v>Movie Stuff</c:v>
                </c:pt>
                <c:pt idx="688">
                  <c:v>Movie Talkies</c:v>
                </c:pt>
                <c:pt idx="689">
                  <c:v>Moviebuff Tamil</c:v>
                </c:pt>
                <c:pt idx="690">
                  <c:v>MovieChannel Malayalam</c:v>
                </c:pt>
                <c:pt idx="691">
                  <c:v>Movieclips Trailers</c:v>
                </c:pt>
                <c:pt idx="692">
                  <c:v>MovieDazzles</c:v>
                </c:pt>
                <c:pt idx="693">
                  <c:v>MovieHunt</c:v>
                </c:pt>
                <c:pt idx="694">
                  <c:v>Moviez Adda</c:v>
                </c:pt>
                <c:pt idx="695">
                  <c:v>Mr B</c:v>
                </c:pt>
                <c:pt idx="696">
                  <c:v>Mr Sammy Naz</c:v>
                </c:pt>
                <c:pt idx="697">
                  <c:v>Mr. Reporter</c:v>
                </c:pt>
                <c:pt idx="698">
                  <c:v>Mr.Venkat</c:v>
                </c:pt>
                <c:pt idx="699">
                  <c:v>Mr.VenkatTV</c:v>
                </c:pt>
                <c:pt idx="700">
                  <c:v>MrGear</c:v>
                </c:pt>
                <c:pt idx="701">
                  <c:v>MrMatador</c:v>
                </c:pt>
                <c:pt idx="702">
                  <c:v>MSR TV</c:v>
                </c:pt>
                <c:pt idx="703">
                  <c:v>Muksmedia Rajasthani</c:v>
                </c:pt>
                <c:pt idx="704">
                  <c:v>Mulakuppadam Films</c:v>
                </c:pt>
                <c:pt idx="705">
                  <c:v>muluguastro</c:v>
                </c:pt>
                <c:pt idx="706">
                  <c:v>Mumbiker Nikhil</c:v>
                </c:pt>
                <c:pt idx="707">
                  <c:v>Murari Ki Kocktail</c:v>
                </c:pt>
                <c:pt idx="708">
                  <c:v>Music &amp; Sound</c:v>
                </c:pt>
                <c:pt idx="709">
                  <c:v>Muzik247</c:v>
                </c:pt>
                <c:pt idx="710">
                  <c:v>My Choice</c:v>
                </c:pt>
                <c:pt idx="711">
                  <c:v>My Tube Telugu</c:v>
                </c:pt>
                <c:pt idx="712">
                  <c:v>My Village Show</c:v>
                </c:pt>
                <c:pt idx="713">
                  <c:v>Mythri Movie Makers</c:v>
                </c:pt>
                <c:pt idx="714">
                  <c:v>Nakkalites</c:v>
                </c:pt>
                <c:pt idx="715">
                  <c:v>Nakkheeran TV</c:v>
                </c:pt>
                <c:pt idx="716">
                  <c:v>Namaste Telugu</c:v>
                </c:pt>
                <c:pt idx="717">
                  <c:v>Namita Agrawal</c:v>
                </c:pt>
                <c:pt idx="718">
                  <c:v>Namma Kannada TV</c:v>
                </c:pt>
                <c:pt idx="719">
                  <c:v>Namma Karnataka Memes</c:v>
                </c:pt>
                <c:pt idx="720">
                  <c:v>Namma Karunadu ನಮ್ಮ ಕರುನಾಡು</c:v>
                </c:pt>
                <c:pt idx="721">
                  <c:v>Namma KFI</c:v>
                </c:pt>
                <c:pt idx="722">
                  <c:v>Nari Kootam</c:v>
                </c:pt>
                <c:pt idx="723">
                  <c:v>National Dastak</c:v>
                </c:pt>
                <c:pt idx="724">
                  <c:v>National News18</c:v>
                </c:pt>
                <c:pt idx="725">
                  <c:v>Natural HealthCare</c:v>
                </c:pt>
                <c:pt idx="726">
                  <c:v>Nav Bhojpuri नव भोजपुरी</c:v>
                </c:pt>
                <c:pt idx="727">
                  <c:v>Nayani Pavani</c:v>
                </c:pt>
                <c:pt idx="728">
                  <c:v>Nazar Battu Productions</c:v>
                </c:pt>
                <c:pt idx="729">
                  <c:v>NDN News</c:v>
                </c:pt>
                <c:pt idx="730">
                  <c:v>NDTV</c:v>
                </c:pt>
                <c:pt idx="731">
                  <c:v>NDTV India</c:v>
                </c:pt>
                <c:pt idx="732">
                  <c:v>Nee Yaaruda Komali</c:v>
                </c:pt>
                <c:pt idx="733">
                  <c:v>Nee Yaaruda Komali - NYK</c:v>
                </c:pt>
                <c:pt idx="734">
                  <c:v>Nee Yaaruda Komali !</c:v>
                </c:pt>
                <c:pt idx="735">
                  <c:v>Nee Yaaruda Komali ( NYK )</c:v>
                </c:pt>
                <c:pt idx="736">
                  <c:v>Neeraj Arora</c:v>
                </c:pt>
                <c:pt idx="737">
                  <c:v>Neeru Productions</c:v>
                </c:pt>
                <c:pt idx="738">
                  <c:v>NEGA NEWS</c:v>
                </c:pt>
                <c:pt idx="739">
                  <c:v>Netflix</c:v>
                </c:pt>
                <c:pt idx="740">
                  <c:v>Netflix India</c:v>
                </c:pt>
                <c:pt idx="741">
                  <c:v>Nettv4u</c:v>
                </c:pt>
                <c:pt idx="742">
                  <c:v>New Bharathi Studio</c:v>
                </c:pt>
                <c:pt idx="743">
                  <c:v>New Hindi Dubbed 2018 Movies</c:v>
                </c:pt>
                <c:pt idx="744">
                  <c:v>New Smile Entertainment</c:v>
                </c:pt>
                <c:pt idx="745">
                  <c:v>New Waves</c:v>
                </c:pt>
                <c:pt idx="746">
                  <c:v>News 18 Tamilnadu</c:v>
                </c:pt>
                <c:pt idx="747">
                  <c:v>News 24</c:v>
                </c:pt>
                <c:pt idx="748">
                  <c:v>News 90</c:v>
                </c:pt>
                <c:pt idx="749">
                  <c:v>News Cabin</c:v>
                </c:pt>
                <c:pt idx="750">
                  <c:v>News Express</c:v>
                </c:pt>
                <c:pt idx="751">
                  <c:v>News Filmy Hai</c:v>
                </c:pt>
                <c:pt idx="752">
                  <c:v>News Mantra</c:v>
                </c:pt>
                <c:pt idx="753">
                  <c:v>News Mirror</c:v>
                </c:pt>
                <c:pt idx="754">
                  <c:v>News Mx Tv</c:v>
                </c:pt>
                <c:pt idx="755">
                  <c:v>News Nation</c:v>
                </c:pt>
                <c:pt idx="756">
                  <c:v>News Now</c:v>
                </c:pt>
                <c:pt idx="757">
                  <c:v>News Remind</c:v>
                </c:pt>
                <c:pt idx="758">
                  <c:v>News Tak</c:v>
                </c:pt>
                <c:pt idx="759">
                  <c:v>News Talkies</c:v>
                </c:pt>
                <c:pt idx="760">
                  <c:v>News Time</c:v>
                </c:pt>
                <c:pt idx="761">
                  <c:v>News VIdeo</c:v>
                </c:pt>
                <c:pt idx="762">
                  <c:v>News18 Bangla</c:v>
                </c:pt>
                <c:pt idx="763">
                  <c:v>News18 India</c:v>
                </c:pt>
                <c:pt idx="764">
                  <c:v>News18 Kerala</c:v>
                </c:pt>
                <c:pt idx="765">
                  <c:v>News18 Punjab/Haryana/Himachal</c:v>
                </c:pt>
                <c:pt idx="766">
                  <c:v>News18Lokmat</c:v>
                </c:pt>
                <c:pt idx="767">
                  <c:v>News7 Tamil</c:v>
                </c:pt>
                <c:pt idx="768">
                  <c:v>NewsGlitz - Next Generation Tamil News Channel</c:v>
                </c:pt>
                <c:pt idx="769">
                  <c:v>Newsmarg</c:v>
                </c:pt>
                <c:pt idx="770">
                  <c:v>NewsMax</c:v>
                </c:pt>
                <c:pt idx="771">
                  <c:v>NewsQube</c:v>
                </c:pt>
                <c:pt idx="772">
                  <c:v>Newstamil.in</c:v>
                </c:pt>
                <c:pt idx="773">
                  <c:v>NewsTamila</c:v>
                </c:pt>
                <c:pt idx="774">
                  <c:v>Next Gen</c:v>
                </c:pt>
                <c:pt idx="775">
                  <c:v>Next9news भोजपुरिया</c:v>
                </c:pt>
                <c:pt idx="776">
                  <c:v>NH 24</c:v>
                </c:pt>
                <c:pt idx="777">
                  <c:v>NH9 News</c:v>
                </c:pt>
                <c:pt idx="778">
                  <c:v>nigahiga</c:v>
                </c:pt>
                <c:pt idx="779">
                  <c:v>Nigaz Records</c:v>
                </c:pt>
                <c:pt idx="780">
                  <c:v>Niharika Movies</c:v>
                </c:pt>
                <c:pt idx="781">
                  <c:v>NIROM मराठी</c:v>
                </c:pt>
                <c:pt idx="782">
                  <c:v>Nisha Madhulika</c:v>
                </c:pt>
                <c:pt idx="783">
                  <c:v>Nishant Tanwar</c:v>
                </c:pt>
                <c:pt idx="784">
                  <c:v>NMF News</c:v>
                </c:pt>
                <c:pt idx="785">
                  <c:v>NOIX LIFE</c:v>
                </c:pt>
                <c:pt idx="786">
                  <c:v>NOIX TV</c:v>
                </c:pt>
                <c:pt idx="787">
                  <c:v>Noon Show</c:v>
                </c:pt>
                <c:pt idx="788">
                  <c:v>NTV Telugu</c:v>
                </c:pt>
                <c:pt idx="789">
                  <c:v>NugoBasilaiaa</c:v>
                </c:pt>
                <c:pt idx="790">
                  <c:v>NYOOOZ TV</c:v>
                </c:pt>
                <c:pt idx="791">
                  <c:v>NYOOOZ UP - उत्तर प्रदेश</c:v>
                </c:pt>
                <c:pt idx="792">
                  <c:v>OCEAN MOVIE TALKIES</c:v>
                </c:pt>
                <c:pt idx="793">
                  <c:v>Old Delhi Films</c:v>
                </c:pt>
                <c:pt idx="794">
                  <c:v>Om Namoh Narayan</c:v>
                </c:pt>
                <c:pt idx="795">
                  <c:v>OmFut</c:v>
                </c:pt>
                <c:pt idx="796">
                  <c:v>Ondraga Entertainment</c:v>
                </c:pt>
                <c:pt idx="797">
                  <c:v>ONE Media</c:v>
                </c:pt>
                <c:pt idx="798">
                  <c:v>Oneindia Hindi | वनइंडिया हिन्दी</c:v>
                </c:pt>
                <c:pt idx="799">
                  <c:v>Oneindia Kannada | ಒನ್ಇಂಡಿಯಾ ಕನ್ನಡ</c:v>
                </c:pt>
                <c:pt idx="800">
                  <c:v>Oneindia Malayalam | വണ്‍ഇന്ത്യ മലയാളം</c:v>
                </c:pt>
                <c:pt idx="801">
                  <c:v>Oneindia Tamil | ஒன்இந்தியா தமிழ்</c:v>
                </c:pt>
                <c:pt idx="802">
                  <c:v>Oneindia Telugu</c:v>
                </c:pt>
                <c:pt idx="803">
                  <c:v>OneVision Telugu</c:v>
                </c:pt>
                <c:pt idx="804">
                  <c:v>only ias</c:v>
                </c:pt>
                <c:pt idx="805">
                  <c:v>Only News 24x7</c:v>
                </c:pt>
                <c:pt idx="806">
                  <c:v>Only Tamil</c:v>
                </c:pt>
                <c:pt idx="807">
                  <c:v>Orange Media</c:v>
                </c:pt>
                <c:pt idx="808">
                  <c:v>oranje talkies</c:v>
                </c:pt>
                <c:pt idx="809">
                  <c:v>Osm Music</c:v>
                </c:pt>
                <c:pt idx="810">
                  <c:v>OTV</c:v>
                </c:pt>
                <c:pt idx="811">
                  <c:v>Paayasam webtv</c:v>
                </c:pt>
                <c:pt idx="812">
                  <c:v>Pagal Gujju</c:v>
                </c:pt>
                <c:pt idx="813">
                  <c:v>PAK MEDIA ON INDIA</c:v>
                </c:pt>
                <c:pt idx="814">
                  <c:v>Pakistan Super League</c:v>
                </c:pt>
                <c:pt idx="815">
                  <c:v>Pakkatv</c:v>
                </c:pt>
                <c:pt idx="816">
                  <c:v>Pal Pal News</c:v>
                </c:pt>
                <c:pt idx="817">
                  <c:v>PANWARx</c:v>
                </c:pt>
                <c:pt idx="818">
                  <c:v>Paramount Pictures</c:v>
                </c:pt>
                <c:pt idx="819">
                  <c:v>Paramvah Studios</c:v>
                </c:pt>
                <c:pt idx="820">
                  <c:v>Parayil Media</c:v>
                </c:pt>
                <c:pt idx="821">
                  <c:v>Parmish Verma</c:v>
                </c:pt>
                <c:pt idx="822">
                  <c:v>Pataragitti - ಪಾತರಗಿತ್ತಿ</c:v>
                </c:pt>
                <c:pt idx="823">
                  <c:v>Pavitra Talkies v 2.0</c:v>
                </c:pt>
                <c:pt idx="824">
                  <c:v>Pawan Singh Official</c:v>
                </c:pt>
                <c:pt idx="825">
                  <c:v>PBH News</c:v>
                </c:pt>
                <c:pt idx="826">
                  <c:v>PCMC News</c:v>
                </c:pt>
                <c:pt idx="827">
                  <c:v>PCMC News Marathi</c:v>
                </c:pt>
                <c:pt idx="828">
                  <c:v>Pehchan Music</c:v>
                </c:pt>
                <c:pt idx="829">
                  <c:v>Pen Movies</c:v>
                </c:pt>
                <c:pt idx="830">
                  <c:v>People biography</c:v>
                </c:pt>
                <c:pt idx="831">
                  <c:v>People TV</c:v>
                </c:pt>
                <c:pt idx="832">
                  <c:v>PetroMax Light</c:v>
                </c:pt>
                <c:pt idx="833">
                  <c:v>PewDiePie</c:v>
                </c:pt>
                <c:pt idx="834">
                  <c:v>Pink Elephant Pictures</c:v>
                </c:pt>
                <c:pt idx="835">
                  <c:v>pink tech</c:v>
                </c:pt>
                <c:pt idx="836">
                  <c:v>PINKVILLA</c:v>
                </c:pt>
                <c:pt idx="837">
                  <c:v>PlayEven</c:v>
                </c:pt>
                <c:pt idx="838">
                  <c:v>PMO India</c:v>
                </c:pt>
                <c:pt idx="839">
                  <c:v>PMV - NEWS</c:v>
                </c:pt>
                <c:pt idx="840">
                  <c:v>Poffactio</c:v>
                </c:pt>
                <c:pt idx="841">
                  <c:v>Polimer News</c:v>
                </c:pt>
                <c:pt idx="842">
                  <c:v>Polimer TV</c:v>
                </c:pt>
                <c:pt idx="843">
                  <c:v>political bench</c:v>
                </c:pt>
                <c:pt idx="844">
                  <c:v>Political Line</c:v>
                </c:pt>
                <c:pt idx="845">
                  <c:v>Pooja Luthra</c:v>
                </c:pt>
                <c:pt idx="846">
                  <c:v>Pooja TV Telugu</c:v>
                </c:pt>
                <c:pt idx="847">
                  <c:v>Pop Chartbusters</c:v>
                </c:pt>
                <c:pt idx="848">
                  <c:v>Pop Diaries</c:v>
                </c:pt>
                <c:pt idx="849">
                  <c:v>Power Vision</c:v>
                </c:pt>
                <c:pt idx="850">
                  <c:v>PowerDrift</c:v>
                </c:pt>
                <c:pt idx="851">
                  <c:v>Powerful Mantras</c:v>
                </c:pt>
                <c:pt idx="852">
                  <c:v>Prabh Gill</c:v>
                </c:pt>
                <c:pt idx="853">
                  <c:v>Prabhu Darshan</c:v>
                </c:pt>
                <c:pt idx="854">
                  <c:v>Prabhu Darshan Kare</c:v>
                </c:pt>
                <c:pt idx="855">
                  <c:v>Pradeep Machiraju</c:v>
                </c:pt>
                <c:pt idx="856">
                  <c:v>Prasadtechintelugu</c:v>
                </c:pt>
                <c:pt idx="857">
                  <c:v>Prime Minister Narender Modi</c:v>
                </c:pt>
                <c:pt idx="858">
                  <c:v>Prime News Overseas</c:v>
                </c:pt>
                <c:pt idx="859">
                  <c:v>PRK Audio</c:v>
                </c:pt>
                <c:pt idx="860">
                  <c:v>PropheC Productions</c:v>
                </c:pt>
                <c:pt idx="861">
                  <c:v>PTC Motion Pictures</c:v>
                </c:pt>
                <c:pt idx="862">
                  <c:v>PTC News</c:v>
                </c:pt>
                <c:pt idx="863">
                  <c:v>PTC Punjabi</c:v>
                </c:pt>
                <c:pt idx="864">
                  <c:v>PTC PUNJABI GOLD</c:v>
                </c:pt>
                <c:pt idx="865">
                  <c:v>PTV</c:v>
                </c:pt>
                <c:pt idx="866">
                  <c:v>Public TV | ಪಬ್ಲಿಕ್ ಟಿವಿ</c:v>
                </c:pt>
                <c:pt idx="867">
                  <c:v>Puja Shakti</c:v>
                </c:pt>
                <c:pt idx="868">
                  <c:v>Pun Funjab</c:v>
                </c:pt>
                <c:pt idx="869">
                  <c:v>PuneetSway</c:v>
                </c:pt>
                <c:pt idx="870">
                  <c:v>Punjab 24hr</c:v>
                </c:pt>
                <c:pt idx="871">
                  <c:v>Punjab da media</c:v>
                </c:pt>
                <c:pt idx="872">
                  <c:v>Punjabi Live Shows</c:v>
                </c:pt>
                <c:pt idx="873">
                  <c:v>Punjabi Live Tv</c:v>
                </c:pt>
                <c:pt idx="874">
                  <c:v>PunjabKesari TV</c:v>
                </c:pt>
                <c:pt idx="875">
                  <c:v>Purani Dili Talkies</c:v>
                </c:pt>
                <c:pt idx="876">
                  <c:v>Puri Jagannadh</c:v>
                </c:pt>
                <c:pt idx="877">
                  <c:v>Put Chutney</c:v>
                </c:pt>
                <c:pt idx="878">
                  <c:v>Puthiya Thalaimurai TV</c:v>
                </c:pt>
                <c:pt idx="879">
                  <c:v>Pyaar Lafzon Mein Kahan</c:v>
                </c:pt>
                <c:pt idx="880">
                  <c:v>Pyar Lafzon Mein Kahan</c:v>
                </c:pt>
                <c:pt idx="881">
                  <c:v>Pyara Hindustan</c:v>
                </c:pt>
                <c:pt idx="882">
                  <c:v>Pyara Uttarakhand</c:v>
                </c:pt>
                <c:pt idx="883">
                  <c:v>Quick Reaction Team</c:v>
                </c:pt>
                <c:pt idx="884">
                  <c:v>r entertainment</c:v>
                </c:pt>
                <c:pt idx="885">
                  <c:v>R NEWS</c:v>
                </c:pt>
                <c:pt idx="886">
                  <c:v>R TV</c:v>
                </c:pt>
                <c:pt idx="887">
                  <c:v>RadaanMedia</c:v>
                </c:pt>
                <c:pt idx="888">
                  <c:v>Radio City India</c:v>
                </c:pt>
                <c:pt idx="889">
                  <c:v>Radio Mirchi</c:v>
                </c:pt>
                <c:pt idx="890">
                  <c:v>Radio Mirchi Tamil</c:v>
                </c:pt>
                <c:pt idx="891">
                  <c:v>Radio Sai Global Harmony</c:v>
                </c:pt>
                <c:pt idx="892">
                  <c:v>Raghav Digital</c:v>
                </c:pt>
                <c:pt idx="893">
                  <c:v>Rahasya</c:v>
                </c:pt>
                <c:pt idx="894">
                  <c:v>Rahim Pardesi</c:v>
                </c:pt>
                <c:pt idx="895">
                  <c:v>RAJ NEWS Telugu</c:v>
                </c:pt>
                <c:pt idx="896">
                  <c:v>Rajasthan Patrika</c:v>
                </c:pt>
                <c:pt idx="897">
                  <c:v>Rajasthani</c:v>
                </c:pt>
                <c:pt idx="898">
                  <c:v>RajDeepLive</c:v>
                </c:pt>
                <c:pt idx="899">
                  <c:v>Rajeev Masand</c:v>
                </c:pt>
                <c:pt idx="900">
                  <c:v>Rajshri Marathi</c:v>
                </c:pt>
                <c:pt idx="901">
                  <c:v>Rajshri Marathi ShowBuz</c:v>
                </c:pt>
                <c:pt idx="902">
                  <c:v>Rajya Sabha TV</c:v>
                </c:pt>
                <c:pt idx="903">
                  <c:v>Rakesh Yadav Readers Publication</c:v>
                </c:pt>
                <c:pt idx="904">
                  <c:v>Ram Audio</c:v>
                </c:pt>
                <c:pt idx="905">
                  <c:v>Ramaz Music</c:v>
                </c:pt>
                <c:pt idx="906">
                  <c:v>Random Chikibum</c:v>
                </c:pt>
                <c:pt idx="907">
                  <c:v>RangeRIX</c:v>
                </c:pt>
                <c:pt idx="908">
                  <c:v>Rannvijay Singha</c:v>
                </c:pt>
                <c:pt idx="909">
                  <c:v>Rathore Cassettes</c:v>
                </c:pt>
                <c:pt idx="910">
                  <c:v>Ravi Ganjam</c:v>
                </c:pt>
                <c:pt idx="911">
                  <c:v>Ray Kitchen</c:v>
                </c:pt>
                <c:pt idx="912">
                  <c:v>RDC Gujarati</c:v>
                </c:pt>
                <c:pt idx="913">
                  <c:v>RDC Rajasthani</c:v>
                </c:pt>
                <c:pt idx="914">
                  <c:v>Ready 2 Release</c:v>
                </c:pt>
                <c:pt idx="915">
                  <c:v>RealSHIT</c:v>
                </c:pt>
                <c:pt idx="916">
                  <c:v>Recent Tamil</c:v>
                </c:pt>
                <c:pt idx="917">
                  <c:v>Red Chillies Entertainment</c:v>
                </c:pt>
                <c:pt idx="918">
                  <c:v>Red Entertainments</c:v>
                </c:pt>
                <c:pt idx="919">
                  <c:v>Red FM Malayalam</c:v>
                </c:pt>
                <c:pt idx="920">
                  <c:v>Red Pix 24x7</c:v>
                </c:pt>
                <c:pt idx="921">
                  <c:v>Reliance Entertainment</c:v>
                </c:pt>
                <c:pt idx="922">
                  <c:v>Relique Records</c:v>
                </c:pt>
                <c:pt idx="923">
                  <c:v>Reporter Jorina &amp; Joe</c:v>
                </c:pt>
                <c:pt idx="924">
                  <c:v>REPORTER LIVE</c:v>
                </c:pt>
                <c:pt idx="925">
                  <c:v>Reporter Roy</c:v>
                </c:pt>
                <c:pt idx="926">
                  <c:v>Reporter Tolpar</c:v>
                </c:pt>
                <c:pt idx="927">
                  <c:v>REPUBLIC NEWS KANNADA</c:v>
                </c:pt>
                <c:pt idx="928">
                  <c:v>Republic World</c:v>
                </c:pt>
                <c:pt idx="929">
                  <c:v>Review Ranga</c:v>
                </c:pt>
                <c:pt idx="930">
                  <c:v>RGV</c:v>
                </c:pt>
                <c:pt idx="931">
                  <c:v>Rhythm Boyz</c:v>
                </c:pt>
                <c:pt idx="932">
                  <c:v>RiceGum</c:v>
                </c:pt>
                <c:pt idx="933">
                  <c:v>Rickshawali</c:v>
                </c:pt>
                <c:pt idx="934">
                  <c:v>Rishhsome</c:v>
                </c:pt>
                <c:pt idx="935">
                  <c:v>Rk Productions</c:v>
                </c:pt>
                <c:pt idx="936">
                  <c:v>RKD Digital</c:v>
                </c:pt>
                <c:pt idx="937">
                  <c:v>Rockline Entertainments</c:v>
                </c:pt>
                <c:pt idx="938">
                  <c:v>Rose Telugu Movies</c:v>
                </c:pt>
                <c:pt idx="939">
                  <c:v>Rotana</c:v>
                </c:pt>
                <c:pt idx="940">
                  <c:v>Round2hell</c:v>
                </c:pt>
                <c:pt idx="941">
                  <c:v>Royal Challengers Bangalore</c:v>
                </c:pt>
                <c:pt idx="942">
                  <c:v>Rozana khana in HINDI</c:v>
                </c:pt>
                <c:pt idx="943">
                  <c:v>Rozana Spokesman</c:v>
                </c:pt>
                <c:pt idx="944">
                  <c:v>RunwayReel - Telugu Latest Short Films</c:v>
                </c:pt>
                <c:pt idx="945">
                  <c:v>RVCJ Media</c:v>
                </c:pt>
                <c:pt idx="946">
                  <c:v>Rvj Productions</c:v>
                </c:pt>
                <c:pt idx="947">
                  <c:v>S Cube - Hungama</c:v>
                </c:pt>
                <c:pt idx="948">
                  <c:v>SA Records</c:v>
                </c:pt>
                <c:pt idx="949">
                  <c:v>Saa Music Productions</c:v>
                </c:pt>
                <c:pt idx="950">
                  <c:v>Saas Bahu Aur Betiyaan</c:v>
                </c:pt>
                <c:pt idx="951">
                  <c:v>Saas Bahu aur Saazish</c:v>
                </c:pt>
                <c:pt idx="952">
                  <c:v>SAB KUCH VICHITRA</c:v>
                </c:pt>
                <c:pt idx="953">
                  <c:v>SAB TV</c:v>
                </c:pt>
                <c:pt idx="954">
                  <c:v>Sachin Tendulkar</c:v>
                </c:pt>
                <c:pt idx="955">
                  <c:v>Sadak Chhap</c:v>
                </c:pt>
                <c:pt idx="956">
                  <c:v>Sadhguru</c:v>
                </c:pt>
                <c:pt idx="957">
                  <c:v>Saga Music</c:v>
                </c:pt>
                <c:pt idx="958">
                  <c:v>SagaHits</c:v>
                </c:pt>
                <c:pt idx="959">
                  <c:v>SahibNoor Singh</c:v>
                </c:pt>
                <c:pt idx="960">
                  <c:v>Sahithi Media</c:v>
                </c:pt>
                <c:pt idx="961">
                  <c:v>Sai Aashirwad</c:v>
                </c:pt>
                <c:pt idx="962">
                  <c:v>Saina Movies</c:v>
                </c:pt>
                <c:pt idx="963">
                  <c:v>SAKKATH STUDIO</c:v>
                </c:pt>
                <c:pt idx="964">
                  <c:v>Sakshi TV</c:v>
                </c:pt>
                <c:pt idx="965">
                  <c:v>Sakshi TV Live</c:v>
                </c:pt>
                <c:pt idx="966">
                  <c:v>Salman Khan Films</c:v>
                </c:pt>
                <c:pt idx="967">
                  <c:v>Samachar Plus</c:v>
                </c:pt>
                <c:pt idx="968">
                  <c:v>Sanam</c:v>
                </c:pt>
                <c:pt idx="969">
                  <c:v>SANDALWOOD REVIEWS</c:v>
                </c:pt>
                <c:pt idx="970">
                  <c:v>Sandalwood Studios</c:v>
                </c:pt>
                <c:pt idx="971">
                  <c:v>Sandeep Maheshwari</c:v>
                </c:pt>
                <c:pt idx="972">
                  <c:v>Sandesh News</c:v>
                </c:pt>
                <c:pt idx="973">
                  <c:v>Sangbad Pratidin</c:v>
                </c:pt>
                <c:pt idx="974">
                  <c:v>Sangeeta Gujarati</c:v>
                </c:pt>
                <c:pt idx="975">
                  <c:v>Saregama Music</c:v>
                </c:pt>
                <c:pt idx="976">
                  <c:v>Saregama Tamil</c:v>
                </c:pt>
                <c:pt idx="977">
                  <c:v>Saregama TVShows</c:v>
                </c:pt>
                <c:pt idx="978">
                  <c:v>Sarthak Music</c:v>
                </c:pt>
                <c:pt idx="979">
                  <c:v>Sathiyam News</c:v>
                </c:pt>
                <c:pt idx="980">
                  <c:v>Saty Marg Official</c:v>
                </c:pt>
                <c:pt idx="981">
                  <c:v>satyamvideos</c:v>
                </c:pt>
                <c:pt idx="982">
                  <c:v>Savera Star Talks</c:v>
                </c:pt>
                <c:pt idx="983">
                  <c:v>Scene Contra</c:v>
                </c:pt>
                <c:pt idx="984">
                  <c:v>Scherezade Shroff</c:v>
                </c:pt>
                <c:pt idx="985">
                  <c:v>ScoopWhoop</c:v>
                </c:pt>
                <c:pt idx="986">
                  <c:v>Screen Junkies</c:v>
                </c:pt>
                <c:pt idx="987">
                  <c:v>SD Entertainment Movies</c:v>
                </c:pt>
                <c:pt idx="988">
                  <c:v>SDI Channel</c:v>
                </c:pt>
                <c:pt idx="989">
                  <c:v>SeeKen</c:v>
                </c:pt>
                <c:pt idx="990">
                  <c:v>Sejal Kumar</c:v>
                </c:pt>
                <c:pt idx="991">
                  <c:v>SelenaGomezVEVO</c:v>
                </c:pt>
                <c:pt idx="992">
                  <c:v>Selfie Review</c:v>
                </c:pt>
                <c:pt idx="993">
                  <c:v>Serial Today Malayalam</c:v>
                </c:pt>
                <c:pt idx="994">
                  <c:v>SET India</c:v>
                </c:pt>
                <c:pt idx="995">
                  <c:v>Shahrukh K Adnan</c:v>
                </c:pt>
                <c:pt idx="996">
                  <c:v>Sham Idrees</c:v>
                </c:pt>
                <c:pt idx="997">
                  <c:v>Shanmukh Jaswanth</c:v>
                </c:pt>
                <c:pt idx="998">
                  <c:v>Sharmaji Technical</c:v>
                </c:pt>
                <c:pt idx="999">
                  <c:v>shehbaaz Khan</c:v>
                </c:pt>
                <c:pt idx="1000">
                  <c:v>Shemaroo</c:v>
                </c:pt>
                <c:pt idx="1001">
                  <c:v>Shemaroo Gujarati</c:v>
                </c:pt>
                <c:pt idx="1002">
                  <c:v>shemaroopunjabi</c:v>
                </c:pt>
                <c:pt idx="1003">
                  <c:v>Sheorans</c:v>
                </c:pt>
                <c:pt idx="1004">
                  <c:v>Shilpa Shetty Kundra</c:v>
                </c:pt>
                <c:pt idx="1005">
                  <c:v>Shirley Setia</c:v>
                </c:pt>
                <c:pt idx="1006">
                  <c:v>Shitty Ideas Trending</c:v>
                </c:pt>
                <c:pt idx="1007">
                  <c:v>SHN MOVIES</c:v>
                </c:pt>
                <c:pt idx="1008">
                  <c:v>Showing Cinema</c:v>
                </c:pt>
                <c:pt idx="1009">
                  <c:v>Shree Cine News</c:v>
                </c:pt>
                <c:pt idx="1010">
                  <c:v>Shreya Jain</c:v>
                </c:pt>
                <c:pt idx="1011">
                  <c:v>Shreyas Media</c:v>
                </c:pt>
                <c:pt idx="1012">
                  <c:v>Shri Devkinandan Thakur Ji</c:v>
                </c:pt>
                <c:pt idx="1013">
                  <c:v>Shruti Arjun Anand</c:v>
                </c:pt>
                <c:pt idx="1014">
                  <c:v>Shruti TV</c:v>
                </c:pt>
                <c:pt idx="1015">
                  <c:v>SHUBH LAABH शुभः लाभः</c:v>
                </c:pt>
                <c:pt idx="1016">
                  <c:v>Shudh Desi Endings</c:v>
                </c:pt>
                <c:pt idx="1017">
                  <c:v>SiaVEVO</c:v>
                </c:pt>
                <c:pt idx="1018">
                  <c:v>Siddharth Kannan</c:v>
                </c:pt>
                <c:pt idx="1019">
                  <c:v>SidTalk</c:v>
                </c:pt>
                <c:pt idx="1020">
                  <c:v>Silly Monks Tollywood</c:v>
                </c:pt>
                <c:pt idx="1021">
                  <c:v>Silver Screen</c:v>
                </c:pt>
                <c:pt idx="1022">
                  <c:v>Sindhionism</c:v>
                </c:pt>
                <c:pt idx="1023">
                  <c:v>Sixty Seconds</c:v>
                </c:pt>
                <c:pt idx="1024">
                  <c:v>Skylark Pictures Entertainment</c:v>
                </c:pt>
                <c:pt idx="1025">
                  <c:v>Skymet Weather</c:v>
                </c:pt>
                <c:pt idx="1026">
                  <c:v>Slayy Point</c:v>
                </c:pt>
                <c:pt idx="1027">
                  <c:v>Smart Series</c:v>
                </c:pt>
                <c:pt idx="1028">
                  <c:v>SMI Records</c:v>
                </c:pt>
                <c:pt idx="1029">
                  <c:v>Smile Settai</c:v>
                </c:pt>
                <c:pt idx="1030">
                  <c:v>SnG Comedy</c:v>
                </c:pt>
                <c:pt idx="1031">
                  <c:v>So Effin Cray</c:v>
                </c:pt>
                <c:pt idx="1032">
                  <c:v>Social Wiki</c:v>
                </c:pt>
                <c:pt idx="1033">
                  <c:v>Sonotek</c:v>
                </c:pt>
                <c:pt idx="1034">
                  <c:v>Sonotek Bhakti</c:v>
                </c:pt>
                <c:pt idx="1035">
                  <c:v>Sonotek Haryanvi</c:v>
                </c:pt>
                <c:pt idx="1036">
                  <c:v>Sony AATH</c:v>
                </c:pt>
                <c:pt idx="1037">
                  <c:v>Sony Music India</c:v>
                </c:pt>
                <c:pt idx="1038">
                  <c:v>Sony PAL</c:v>
                </c:pt>
                <c:pt idx="1039">
                  <c:v>Sony Pictures Entertainment</c:v>
                </c:pt>
                <c:pt idx="1040">
                  <c:v>Sony Pictures India</c:v>
                </c:pt>
                <c:pt idx="1041">
                  <c:v>Sony Pictures Networks Productions</c:v>
                </c:pt>
                <c:pt idx="1042">
                  <c:v>SonyMusicSouthVEVO</c:v>
                </c:pt>
                <c:pt idx="1043">
                  <c:v>Sorabh Pant</c:v>
                </c:pt>
                <c:pt idx="1044">
                  <c:v>SoSorry</c:v>
                </c:pt>
                <c:pt idx="1045">
                  <c:v>SOUTH FDFS</c:v>
                </c:pt>
                <c:pt idx="1046">
                  <c:v>SpaceX</c:v>
                </c:pt>
                <c:pt idx="1047">
                  <c:v>Speed Records</c:v>
                </c:pt>
                <c:pt idx="1048">
                  <c:v>Sports Blast</c:v>
                </c:pt>
                <c:pt idx="1049">
                  <c:v>Sports Edge</c:v>
                </c:pt>
                <c:pt idx="1050">
                  <c:v>Sportsvilla</c:v>
                </c:pt>
                <c:pt idx="1051">
                  <c:v>SpotboyE</c:v>
                </c:pt>
                <c:pt idx="1052">
                  <c:v>Sri Ganesh Videos</c:v>
                </c:pt>
                <c:pt idx="1053">
                  <c:v>Sri Sri Ravi Shankar</c:v>
                </c:pt>
                <c:pt idx="1054">
                  <c:v>Sri Venkateswara Cine Chitra</c:v>
                </c:pt>
                <c:pt idx="1055">
                  <c:v>SriBalajiMovies</c:v>
                </c:pt>
                <c:pt idx="1056">
                  <c:v>Sridevi Movies</c:v>
                </c:pt>
                <c:pt idx="1057">
                  <c:v>SRK MUSIC</c:v>
                </c:pt>
                <c:pt idx="1058">
                  <c:v>SRT Entertainments</c:v>
                </c:pt>
                <c:pt idx="1059">
                  <c:v>SS TV TAMIL</c:v>
                </c:pt>
                <c:pt idx="1060">
                  <c:v>Star Golpo</c:v>
                </c:pt>
                <c:pt idx="1061">
                  <c:v>Star Maa</c:v>
                </c:pt>
                <c:pt idx="1062">
                  <c:v>STAR Plus</c:v>
                </c:pt>
                <c:pt idx="1063">
                  <c:v>Star Sports</c:v>
                </c:pt>
                <c:pt idx="1064">
                  <c:v>star tamil</c:v>
                </c:pt>
                <c:pt idx="1065">
                  <c:v>STAR भारत</c:v>
                </c:pt>
                <c:pt idx="1066">
                  <c:v>starjalshaindia</c:v>
                </c:pt>
                <c:pt idx="1067">
                  <c:v>Stars and News</c:v>
                </c:pt>
                <c:pt idx="1068">
                  <c:v>STTV Films</c:v>
                </c:pt>
                <c:pt idx="1069">
                  <c:v>Studio Green</c:v>
                </c:pt>
                <c:pt idx="1070">
                  <c:v>Studio Sangeeta</c:v>
                </c:pt>
                <c:pt idx="1071">
                  <c:v>Studio Saraswati Official</c:v>
                </c:pt>
                <c:pt idx="1072">
                  <c:v>study for civil services</c:v>
                </c:pt>
                <c:pt idx="1073">
                  <c:v>STUDY GURUJI - GS KI DUNIYA</c:v>
                </c:pt>
                <c:pt idx="1074">
                  <c:v>Study IQ education</c:v>
                </c:pt>
                <c:pt idx="1075">
                  <c:v>Subhradipta Garai</c:v>
                </c:pt>
                <c:pt idx="1076">
                  <c:v>Suda Suda</c:v>
                </c:pt>
                <c:pt idx="1077">
                  <c:v>SumanTV</c:v>
                </c:pt>
                <c:pt idx="1078">
                  <c:v>SumanTv Entertainment</c:v>
                </c:pt>
                <c:pt idx="1079">
                  <c:v>SUNDAY SUSPENSE</c:v>
                </c:pt>
                <c:pt idx="1080">
                  <c:v>Sundeep Sharma</c:v>
                </c:pt>
                <c:pt idx="1081">
                  <c:v>Sunnews Live</c:v>
                </c:pt>
                <c:pt idx="1082">
                  <c:v>Sunny Kumar Rana</c:v>
                </c:pt>
                <c:pt idx="1083">
                  <c:v>SunTV Tamil</c:v>
                </c:pt>
                <c:pt idx="1084">
                  <c:v>Super Movies Adda</c:v>
                </c:pt>
                <c:pt idx="1085">
                  <c:v>Supercell</c:v>
                </c:pt>
                <c:pt idx="1086">
                  <c:v>Superline Music</c:v>
                </c:pt>
                <c:pt idx="1087">
                  <c:v>Suresh Productions</c:v>
                </c:pt>
                <c:pt idx="1088">
                  <c:v>Surinder Films</c:v>
                </c:pt>
                <c:pt idx="1089">
                  <c:v>Surya Television</c:v>
                </c:pt>
                <c:pt idx="1090">
                  <c:v>Suvarna News | ಸುವರ್ಣ ನ್ಯೂಸ್</c:v>
                </c:pt>
                <c:pt idx="1091">
                  <c:v>SVF</c:v>
                </c:pt>
                <c:pt idx="1092">
                  <c:v>SVR Media</c:v>
                </c:pt>
                <c:pt idx="1093">
                  <c:v>Taalboys Vision</c:v>
                </c:pt>
                <c:pt idx="1094">
                  <c:v>Tahliwood Records</c:v>
                </c:pt>
                <c:pt idx="1095">
                  <c:v>Taja30</c:v>
                </c:pt>
                <c:pt idx="1096">
                  <c:v>Take One Media</c:v>
                </c:pt>
                <c:pt idx="1097">
                  <c:v>Talapatram</c:v>
                </c:pt>
                <c:pt idx="1098">
                  <c:v>Talk Shows Central</c:v>
                </c:pt>
                <c:pt idx="1099">
                  <c:v>Talking Tom</c:v>
                </c:pt>
                <c:pt idx="1100">
                  <c:v>Talking Tom and Friends</c:v>
                </c:pt>
                <c:pt idx="1101">
                  <c:v>Tamil</c:v>
                </c:pt>
                <c:pt idx="1102">
                  <c:v>Tamil  Page</c:v>
                </c:pt>
                <c:pt idx="1103">
                  <c:v>Tamil 4 Health</c:v>
                </c:pt>
                <c:pt idx="1104">
                  <c:v>Tamil Abbasi</c:v>
                </c:pt>
                <c:pt idx="1105">
                  <c:v>Tamil Bells</c:v>
                </c:pt>
                <c:pt idx="1106">
                  <c:v>Tamil Cine News</c:v>
                </c:pt>
                <c:pt idx="1107">
                  <c:v>TAMIL CINEMA CINI MINI</c:v>
                </c:pt>
                <c:pt idx="1108">
                  <c:v>Tamil Cini</c:v>
                </c:pt>
                <c:pt idx="1109">
                  <c:v>Tamil Dubsmash</c:v>
                </c:pt>
                <c:pt idx="1110">
                  <c:v>Tamil Filmibeat</c:v>
                </c:pt>
                <c:pt idx="1111">
                  <c:v>TAMIL KICKASS</c:v>
                </c:pt>
                <c:pt idx="1112">
                  <c:v>TAMIL MEDIA</c:v>
                </c:pt>
                <c:pt idx="1113">
                  <c:v>Tamil Mithran</c:v>
                </c:pt>
                <c:pt idx="1114">
                  <c:v>Tamil Mojo</c:v>
                </c:pt>
                <c:pt idx="1115">
                  <c:v>Tamil News</c:v>
                </c:pt>
                <c:pt idx="1116">
                  <c:v>Tamil News World - தமிழ் செய்தி உலகம்</c:v>
                </c:pt>
                <c:pt idx="1117">
                  <c:v>Tamil Now</c:v>
                </c:pt>
                <c:pt idx="1118">
                  <c:v>Tamil Pokkisham</c:v>
                </c:pt>
                <c:pt idx="1119">
                  <c:v>Tamil Rasigan</c:v>
                </c:pt>
                <c:pt idx="1120">
                  <c:v>Tamil Serial Periyars</c:v>
                </c:pt>
                <c:pt idx="1121">
                  <c:v>Tamil Speed Networks</c:v>
                </c:pt>
                <c:pt idx="1122">
                  <c:v>Tamil Speedy</c:v>
                </c:pt>
                <c:pt idx="1123">
                  <c:v>Tamil Talkies</c:v>
                </c:pt>
                <c:pt idx="1124">
                  <c:v>TAMIL TECH - தமிழ் டெக்</c:v>
                </c:pt>
                <c:pt idx="1125">
                  <c:v>Tamil The Hindu</c:v>
                </c:pt>
                <c:pt idx="1126">
                  <c:v>Tamil Thimiru</c:v>
                </c:pt>
                <c:pt idx="1127">
                  <c:v>Tamil Tips Chooser</c:v>
                </c:pt>
                <c:pt idx="1128">
                  <c:v>Tamil Trending</c:v>
                </c:pt>
                <c:pt idx="1129">
                  <c:v>Tamil TV</c:v>
                </c:pt>
                <c:pt idx="1130">
                  <c:v>Tamil Voice</c:v>
                </c:pt>
                <c:pt idx="1131">
                  <c:v>TamilCineChips</c:v>
                </c:pt>
                <c:pt idx="1132">
                  <c:v>Tamilcinema Crowd</c:v>
                </c:pt>
                <c:pt idx="1133">
                  <c:v>tamilcinemareview</c:v>
                </c:pt>
                <c:pt idx="1134">
                  <c:v>TamilCrowd</c:v>
                </c:pt>
                <c:pt idx="1135">
                  <c:v>Tamizhan தமிழன்</c:v>
                </c:pt>
                <c:pt idx="1136">
                  <c:v>Tammareddy Bharadwaj</c:v>
                </c:pt>
                <c:pt idx="1137">
                  <c:v>TAPOBHOOMI Classes</c:v>
                </c:pt>
                <c:pt idx="1138">
                  <c:v>Tarang Cine Productions</c:v>
                </c:pt>
                <c:pt idx="1139">
                  <c:v>TARANG MUSIC</c:v>
                </c:pt>
                <c:pt idx="1140">
                  <c:v>Tarang TV</c:v>
                </c:pt>
                <c:pt idx="1141">
                  <c:v>TARGET with alok</c:v>
                </c:pt>
                <c:pt idx="1142">
                  <c:v>Tashan yaaran Da</c:v>
                </c:pt>
                <c:pt idx="1143">
                  <c:v>TaylorSwiftVEVO</c:v>
                </c:pt>
                <c:pt idx="1144">
                  <c:v>Tea Time Cinema</c:v>
                </c:pt>
                <c:pt idx="1145">
                  <c:v>Team Films Bhojpuri</c:v>
                </c:pt>
                <c:pt idx="1146">
                  <c:v>Team Jango Space</c:v>
                </c:pt>
                <c:pt idx="1147">
                  <c:v>Technical Guruji</c:v>
                </c:pt>
                <c:pt idx="1148">
                  <c:v>Techno Ruhez</c:v>
                </c:pt>
                <c:pt idx="1149">
                  <c:v>TehFuriousD TV</c:v>
                </c:pt>
                <c:pt idx="1150">
                  <c:v>Telly Tweets</c:v>
                </c:pt>
                <c:pt idx="1151">
                  <c:v>TellyMasala</c:v>
                </c:pt>
                <c:pt idx="1152">
                  <c:v>Telugu 123</c:v>
                </c:pt>
                <c:pt idx="1153">
                  <c:v>Telugu Adda</c:v>
                </c:pt>
                <c:pt idx="1154">
                  <c:v>Telugu beauty</c:v>
                </c:pt>
                <c:pt idx="1155">
                  <c:v>Telugu Boxoffice TV</c:v>
                </c:pt>
                <c:pt idx="1156">
                  <c:v>Telugu Cinema</c:v>
                </c:pt>
                <c:pt idx="1157">
                  <c:v>Telugu Dheera</c:v>
                </c:pt>
                <c:pt idx="1158">
                  <c:v>Telugu Filmnagar</c:v>
                </c:pt>
                <c:pt idx="1159">
                  <c:v>Telugu Full Screen</c:v>
                </c:pt>
                <c:pt idx="1160">
                  <c:v>Telugu Mantra</c:v>
                </c:pt>
                <c:pt idx="1161">
                  <c:v>Telugu Media</c:v>
                </c:pt>
                <c:pt idx="1162">
                  <c:v>Telugu Mix</c:v>
                </c:pt>
                <c:pt idx="1163">
                  <c:v>Telugu Nestam</c:v>
                </c:pt>
                <c:pt idx="1164">
                  <c:v>Telugu Popular TV</c:v>
                </c:pt>
                <c:pt idx="1165">
                  <c:v>Telugu Poster</c:v>
                </c:pt>
                <c:pt idx="1166">
                  <c:v>Telugu Tantra</c:v>
                </c:pt>
                <c:pt idx="1167">
                  <c:v>Telugu Trending</c:v>
                </c:pt>
                <c:pt idx="1168">
                  <c:v>Telugu Video Gallery</c:v>
                </c:pt>
                <c:pt idx="1169">
                  <c:v>Telugu Wonder World</c:v>
                </c:pt>
                <c:pt idx="1170">
                  <c:v>Telugu World visite</c:v>
                </c:pt>
                <c:pt idx="1171">
                  <c:v>Telugucine Buzz</c:v>
                </c:pt>
                <c:pt idx="1172">
                  <c:v>TeluguOne</c:v>
                </c:pt>
                <c:pt idx="1173">
                  <c:v>TeluguZ TV</c:v>
                </c:pt>
                <c:pt idx="1174">
                  <c:v>TennisCricket.in</c:v>
                </c:pt>
                <c:pt idx="1175">
                  <c:v>Tez</c:v>
                </c:pt>
                <c:pt idx="1176">
                  <c:v>TFC News</c:v>
                </c:pt>
                <c:pt idx="1177">
                  <c:v>TFPC</c:v>
                </c:pt>
                <c:pt idx="1178">
                  <c:v>TG Films</c:v>
                </c:pt>
                <c:pt idx="1179">
                  <c:v>Thameens Films</c:v>
                </c:pt>
                <c:pt idx="1180">
                  <c:v>Thamizh Padam</c:v>
                </c:pt>
                <c:pt idx="1181">
                  <c:v>Thanthi TV</c:v>
                </c:pt>
                <c:pt idx="1182">
                  <c:v>The Baigan Vines Extras</c:v>
                </c:pt>
                <c:pt idx="1183">
                  <c:v>The Baigan Vines Official</c:v>
                </c:pt>
                <c:pt idx="1184">
                  <c:v>The Bella Twins</c:v>
                </c:pt>
                <c:pt idx="1185">
                  <c:v>The Bong Guy</c:v>
                </c:pt>
                <c:pt idx="1186">
                  <c:v>The Comedy Factory</c:v>
                </c:pt>
                <c:pt idx="1187">
                  <c:v>The Daily Show with Trevor Noah</c:v>
                </c:pt>
                <c:pt idx="1188">
                  <c:v>The Dance Mafia</c:v>
                </c:pt>
                <c:pt idx="1189">
                  <c:v>The Food Ranger</c:v>
                </c:pt>
                <c:pt idx="1190">
                  <c:v>The HunGama Films - Ab Mauj Legi Dilli</c:v>
                </c:pt>
                <c:pt idx="1191">
                  <c:v>The IELTS Listening Test</c:v>
                </c:pt>
                <c:pt idx="1192">
                  <c:v>The Lallantop</c:v>
                </c:pt>
                <c:pt idx="1193">
                  <c:v>The Late Late Show with James Corden</c:v>
                </c:pt>
                <c:pt idx="1194">
                  <c:v>The Late Show with Stephen Colbert</c:v>
                </c:pt>
                <c:pt idx="1195">
                  <c:v>The Lazy Studio</c:v>
                </c:pt>
                <c:pt idx="1196">
                  <c:v>The Punjab TV</c:v>
                </c:pt>
                <c:pt idx="1197">
                  <c:v>The Punjabi Tune</c:v>
                </c:pt>
                <c:pt idx="1198">
                  <c:v>The Q</c:v>
                </c:pt>
                <c:pt idx="1199">
                  <c:v>The Quint</c:v>
                </c:pt>
                <c:pt idx="1200">
                  <c:v>The RawKnee Show</c:v>
                </c:pt>
                <c:pt idx="1201">
                  <c:v>The Screen Patti</c:v>
                </c:pt>
                <c:pt idx="1202">
                  <c:v>The Timeliners</c:v>
                </c:pt>
                <c:pt idx="1203">
                  <c:v>The Times of India</c:v>
                </c:pt>
                <c:pt idx="1204">
                  <c:v>The Tonight Show Starring Jimmy Fallon</c:v>
                </c:pt>
                <c:pt idx="1205">
                  <c:v>The Verge</c:v>
                </c:pt>
                <c:pt idx="1206">
                  <c:v>The Viral Fever</c:v>
                </c:pt>
                <c:pt idx="1207">
                  <c:v>The Voice India Kids</c:v>
                </c:pt>
                <c:pt idx="1208">
                  <c:v>The Wire</c:v>
                </c:pt>
                <c:pt idx="1209">
                  <c:v>TheEllenShow</c:v>
                </c:pt>
                <c:pt idx="1210">
                  <c:v>TheViralFeverVideos</c:v>
                </c:pt>
                <c:pt idx="1211">
                  <c:v>TheWeekndVEVO</c:v>
                </c:pt>
                <c:pt idx="1212">
                  <c:v>Think Music India</c:v>
                </c:pt>
                <c:pt idx="1213">
                  <c:v>Thirty Seconds News</c:v>
                </c:pt>
                <c:pt idx="1214">
                  <c:v>THIRU TV</c:v>
                </c:pt>
                <c:pt idx="1215">
                  <c:v>Time U Time</c:v>
                </c:pt>
                <c:pt idx="1216">
                  <c:v>Times Music</c:v>
                </c:pt>
                <c:pt idx="1217">
                  <c:v>Times Music Tamil</c:v>
                </c:pt>
                <c:pt idx="1218">
                  <c:v>TIMES NOW</c:v>
                </c:pt>
                <c:pt idx="1219">
                  <c:v>TimesOfCinema</c:v>
                </c:pt>
                <c:pt idx="1220">
                  <c:v>Tips Official</c:v>
                </c:pt>
                <c:pt idx="1221">
                  <c:v>Today Popular Videos</c:v>
                </c:pt>
                <c:pt idx="1222">
                  <c:v>Tollywood Central</c:v>
                </c:pt>
                <c:pt idx="1223">
                  <c:v>Tollywood King</c:v>
                </c:pt>
                <c:pt idx="1224">
                  <c:v>Tollywood Life</c:v>
                </c:pt>
                <c:pt idx="1225">
                  <c:v>Tollywood Mirapakai</c:v>
                </c:pt>
                <c:pt idx="1226">
                  <c:v>Tollywood Nagar</c:v>
                </c:pt>
                <c:pt idx="1227">
                  <c:v>Tollywood Nine</c:v>
                </c:pt>
                <c:pt idx="1228">
                  <c:v>Top 10</c:v>
                </c:pt>
                <c:pt idx="1229">
                  <c:v>Top 10 List</c:v>
                </c:pt>
                <c:pt idx="1230">
                  <c:v>TOP 10 STAR</c:v>
                </c:pt>
                <c:pt idx="1231">
                  <c:v>Top 5</c:v>
                </c:pt>
                <c:pt idx="1232">
                  <c:v>Top Kannada TV</c:v>
                </c:pt>
                <c:pt idx="1233">
                  <c:v>Top News - Tamil</c:v>
                </c:pt>
                <c:pt idx="1234">
                  <c:v>Top News World</c:v>
                </c:pt>
                <c:pt idx="1235">
                  <c:v>Top Telugu Media</c:v>
                </c:pt>
                <c:pt idx="1236">
                  <c:v>Top Telugu TV</c:v>
                </c:pt>
                <c:pt idx="1237">
                  <c:v>Top View</c:v>
                </c:pt>
                <c:pt idx="1238">
                  <c:v>TopTen Malayalam</c:v>
                </c:pt>
                <c:pt idx="1239">
                  <c:v>Total Tollywood</c:v>
                </c:pt>
                <c:pt idx="1240">
                  <c:v>TotalTvNews</c:v>
                </c:pt>
                <c:pt idx="1241">
                  <c:v>Trend Music</c:v>
                </c:pt>
                <c:pt idx="1242">
                  <c:v>Trending News</c:v>
                </c:pt>
                <c:pt idx="1243">
                  <c:v>Trending Programs</c:v>
                </c:pt>
                <c:pt idx="1244">
                  <c:v>Trending Tamilnadu</c:v>
                </c:pt>
                <c:pt idx="1245">
                  <c:v>Trending Today</c:v>
                </c:pt>
                <c:pt idx="1246">
                  <c:v>Trending Visuals</c:v>
                </c:pt>
                <c:pt idx="1247">
                  <c:v>Trendswood Tv</c:v>
                </c:pt>
                <c:pt idx="1248">
                  <c:v>Trimurti</c:v>
                </c:pt>
                <c:pt idx="1249">
                  <c:v>Troom Troom</c:v>
                </c:pt>
                <c:pt idx="1250">
                  <c:v>TroubleSeekerTeam</c:v>
                </c:pt>
                <c:pt idx="1251">
                  <c:v>T-Series</c:v>
                </c:pt>
                <c:pt idx="1252">
                  <c:v>T-Series Apna Punjab</c:v>
                </c:pt>
                <c:pt idx="1253">
                  <c:v>T-Series Bhakti Sagar</c:v>
                </c:pt>
                <c:pt idx="1254">
                  <c:v>T-Series Marathi</c:v>
                </c:pt>
                <c:pt idx="1255">
                  <c:v>T-Series Tamil</c:v>
                </c:pt>
                <c:pt idx="1256">
                  <c:v>T-Series Telugu</c:v>
                </c:pt>
                <c:pt idx="1257">
                  <c:v>TsMadaan</c:v>
                </c:pt>
                <c:pt idx="1258">
                  <c:v>Tv Actor's Real</c:v>
                </c:pt>
                <c:pt idx="1259">
                  <c:v>TV Promos</c:v>
                </c:pt>
                <c:pt idx="1260">
                  <c:v>TV Punjab</c:v>
                </c:pt>
                <c:pt idx="1261">
                  <c:v>TV trends</c:v>
                </c:pt>
                <c:pt idx="1262">
                  <c:v>TV1</c:v>
                </c:pt>
                <c:pt idx="1263">
                  <c:v>TV1 Telugu</c:v>
                </c:pt>
                <c:pt idx="1264">
                  <c:v>TV24 News Channel</c:v>
                </c:pt>
                <c:pt idx="1265">
                  <c:v>TV5 News</c:v>
                </c:pt>
                <c:pt idx="1266">
                  <c:v>TV9 Entertainment</c:v>
                </c:pt>
                <c:pt idx="1267">
                  <c:v>Tv9 Gujarati</c:v>
                </c:pt>
                <c:pt idx="1268">
                  <c:v>Tv9 Gujarati Live</c:v>
                </c:pt>
                <c:pt idx="1269">
                  <c:v>Tv9 Kannada</c:v>
                </c:pt>
                <c:pt idx="1270">
                  <c:v>TV9 Live</c:v>
                </c:pt>
                <c:pt idx="1271">
                  <c:v>Tv9 Marathi</c:v>
                </c:pt>
                <c:pt idx="1272">
                  <c:v>TV9 NOW</c:v>
                </c:pt>
                <c:pt idx="1273">
                  <c:v>TV9 Telugu</c:v>
                </c:pt>
                <c:pt idx="1274">
                  <c:v>TV9 Today</c:v>
                </c:pt>
                <c:pt idx="1275">
                  <c:v>TV9 Trending</c:v>
                </c:pt>
                <c:pt idx="1276">
                  <c:v>U can</c:v>
                </c:pt>
                <c:pt idx="1277">
                  <c:v>UIC Vlogs</c:v>
                </c:pt>
                <c:pt idx="1278">
                  <c:v>Unacademy</c:v>
                </c:pt>
                <c:pt idx="1279">
                  <c:v>Unbox Therapy</c:v>
                </c:pt>
                <c:pt idx="1280">
                  <c:v>UnErase Poetry</c:v>
                </c:pt>
                <c:pt idx="1281">
                  <c:v>Unitezz Media Official</c:v>
                </c:pt>
                <c:pt idx="1282">
                  <c:v>Universal Pictures</c:v>
                </c:pt>
                <c:pt idx="1283">
                  <c:v>UNIVERSE T.V.</c:v>
                </c:pt>
                <c:pt idx="1284">
                  <c:v>Univrsal Media Pro</c:v>
                </c:pt>
                <c:pt idx="1285">
                  <c:v>Ur IndianConsumer</c:v>
                </c:pt>
                <c:pt idx="1286">
                  <c:v>Urban Pendu Music</c:v>
                </c:pt>
                <c:pt idx="1287">
                  <c:v>Urban Studios</c:v>
                </c:pt>
                <c:pt idx="1288">
                  <c:v>Useful Tamil channel</c:v>
                </c:pt>
                <c:pt idx="1289">
                  <c:v>UV Creations</c:v>
                </c:pt>
                <c:pt idx="1290">
                  <c:v>V6 News Telugu</c:v>
                </c:pt>
                <c:pt idx="1291">
                  <c:v>V9 Media</c:v>
                </c:pt>
                <c:pt idx="1292">
                  <c:v>Vaaraahi Chalana Chitram</c:v>
                </c:pt>
                <c:pt idx="1293">
                  <c:v>VAARTHA PRAANTHAN</c:v>
                </c:pt>
                <c:pt idx="1294">
                  <c:v>Vaartha Vaani</c:v>
                </c:pt>
                <c:pt idx="1295">
                  <c:v>VamosART</c:v>
                </c:pt>
                <c:pt idx="1296">
                  <c:v>VANITHA</c:v>
                </c:pt>
                <c:pt idx="1297">
                  <c:v>Vanitha Tv</c:v>
                </c:pt>
                <c:pt idx="1298">
                  <c:v>VARTHA PRANTHAN</c:v>
                </c:pt>
                <c:pt idx="1299">
                  <c:v>Veena's Curryworld</c:v>
                </c:pt>
                <c:pt idx="1300">
                  <c:v>VehliJantaRecords</c:v>
                </c:pt>
                <c:pt idx="1301">
                  <c:v>Vekkada Vedi</c:v>
                </c:pt>
                <c:pt idx="1302">
                  <c:v>Vendhar TV</c:v>
                </c:pt>
                <c:pt idx="1303">
                  <c:v>Venus Regional</c:v>
                </c:pt>
                <c:pt idx="1304">
                  <c:v>Viacom18 Motion Pictures</c:v>
                </c:pt>
                <c:pt idx="1305">
                  <c:v>Video Memes</c:v>
                </c:pt>
                <c:pt idx="1306">
                  <c:v>Video121</c:v>
                </c:pt>
                <c:pt idx="1307">
                  <c:v>Vidya Vox</c:v>
                </c:pt>
                <c:pt idx="1308">
                  <c:v>Viewzone Kannada</c:v>
                </c:pt>
                <c:pt idx="1309">
                  <c:v>Vijay Antony</c:v>
                </c:pt>
                <c:pt idx="1310">
                  <c:v>Vijay Television</c:v>
                </c:pt>
                <c:pt idx="1311">
                  <c:v>Vikatan TV</c:v>
                </c:pt>
                <c:pt idx="1312">
                  <c:v>VikatanTV</c:v>
                </c:pt>
                <c:pt idx="1313">
                  <c:v>Vikram Aditya</c:v>
                </c:pt>
                <c:pt idx="1314">
                  <c:v>Village food factory</c:v>
                </c:pt>
                <c:pt idx="1315">
                  <c:v>Vip Marathi</c:v>
                </c:pt>
                <c:pt idx="1316">
                  <c:v>VIP Records</c:v>
                </c:pt>
                <c:pt idx="1317">
                  <c:v>VIRAL IN  INDIA</c:v>
                </c:pt>
                <c:pt idx="1318">
                  <c:v>Viral in India</c:v>
                </c:pt>
                <c:pt idx="1319">
                  <c:v>Viral In Marathi</c:v>
                </c:pt>
                <c:pt idx="1320">
                  <c:v>Viral News Video</c:v>
                </c:pt>
                <c:pt idx="1321">
                  <c:v>Viral Video News</c:v>
                </c:pt>
                <c:pt idx="1322">
                  <c:v>Viralbollywood</c:v>
                </c:pt>
                <c:pt idx="1323">
                  <c:v>Visakha View</c:v>
                </c:pt>
                <c:pt idx="1324">
                  <c:v>Vision Time Tamil</c:v>
                </c:pt>
                <c:pt idx="1325">
                  <c:v>VisionTimeTamil</c:v>
                </c:pt>
                <c:pt idx="1326">
                  <c:v>VitaliUS EN</c:v>
                </c:pt>
                <c:pt idx="1327">
                  <c:v>Viu India</c:v>
                </c:pt>
                <c:pt idx="1328">
                  <c:v>VIVA</c:v>
                </c:pt>
                <c:pt idx="1329">
                  <c:v>Voice of Dissent</c:v>
                </c:pt>
                <c:pt idx="1330">
                  <c:v>Voice of Heart Music</c:v>
                </c:pt>
                <c:pt idx="1331">
                  <c:v>Volga Video</c:v>
                </c:pt>
                <c:pt idx="1332">
                  <c:v>Vox</c:v>
                </c:pt>
                <c:pt idx="1333">
                  <c:v>VS RECORDS</c:v>
                </c:pt>
                <c:pt idx="1334">
                  <c:v>vsr breakings</c:v>
                </c:pt>
                <c:pt idx="1335">
                  <c:v>VTube Telugu</c:v>
                </c:pt>
                <c:pt idx="1336">
                  <c:v>Vtv Gujarati News</c:v>
                </c:pt>
                <c:pt idx="1337">
                  <c:v>Walt Disney Animation Studios</c:v>
                </c:pt>
                <c:pt idx="1338">
                  <c:v>WAMIndiaMovies</c:v>
                </c:pt>
                <c:pt idx="1339">
                  <c:v>WANTED TUBER</c:v>
                </c:pt>
                <c:pt idx="1340">
                  <c:v>Warangal Diaries</c:v>
                </c:pt>
                <c:pt idx="1341">
                  <c:v>Warner Bros. Pictures</c:v>
                </c:pt>
                <c:pt idx="1342">
                  <c:v>Wave Music</c:v>
                </c:pt>
                <c:pt idx="1343">
                  <c:v>Wave Music - Bhakti</c:v>
                </c:pt>
                <c:pt idx="1344">
                  <c:v>Wave Music - Bhojpuri Movies</c:v>
                </c:pt>
                <c:pt idx="1345">
                  <c:v>WDN NEWS</c:v>
                </c:pt>
                <c:pt idx="1346">
                  <c:v>We Are A Sambavam : The Malayalam Comedy Channel</c:v>
                </c:pt>
                <c:pt idx="1347">
                  <c:v>We support you</c:v>
                </c:pt>
                <c:pt idx="1348">
                  <c:v>WeKnow DDJVino</c:v>
                </c:pt>
                <c:pt idx="1349">
                  <c:v>Wetalkiess</c:v>
                </c:pt>
                <c:pt idx="1350">
                  <c:v>What The Fukrey</c:v>
                </c:pt>
                <c:pt idx="1351">
                  <c:v>Whatsapp funny</c:v>
                </c:pt>
                <c:pt idx="1352">
                  <c:v>White Hill Music</c:v>
                </c:pt>
                <c:pt idx="1353">
                  <c:v>White Notes Entertainment</c:v>
                </c:pt>
                <c:pt idx="1354">
                  <c:v>Wide Angle Pictures</c:v>
                </c:pt>
                <c:pt idx="1355">
                  <c:v>WiFiStudy</c:v>
                </c:pt>
                <c:pt idx="1356">
                  <c:v>WION</c:v>
                </c:pt>
                <c:pt idx="1357">
                  <c:v>Wirally</c:v>
                </c:pt>
                <c:pt idx="1358">
                  <c:v>WLive</c:v>
                </c:pt>
                <c:pt idx="1359">
                  <c:v>World Best News</c:v>
                </c:pt>
                <c:pt idx="1360">
                  <c:v>Worldwide Records Bhojpuri</c:v>
                </c:pt>
                <c:pt idx="1361">
                  <c:v>WowShow</c:v>
                </c:pt>
                <c:pt idx="1362">
                  <c:v>Wrestling Phobia</c:v>
                </c:pt>
                <c:pt idx="1363">
                  <c:v>Wrestling Reality</c:v>
                </c:pt>
                <c:pt idx="1364">
                  <c:v>Wrestling Time</c:v>
                </c:pt>
                <c:pt idx="1365">
                  <c:v>Wrsh98</c:v>
                </c:pt>
                <c:pt idx="1366">
                  <c:v>Wunderbar Studios</c:v>
                </c:pt>
                <c:pt idx="1367">
                  <c:v>WWE</c:v>
                </c:pt>
                <c:pt idx="1368">
                  <c:v>Xtra Time</c:v>
                </c:pt>
                <c:pt idx="1369">
                  <c:v>Xyz Gyan</c:v>
                </c:pt>
                <c:pt idx="1370">
                  <c:v>Y Not Studios</c:v>
                </c:pt>
                <c:pt idx="1371">
                  <c:v>Yaariyan Records</c:v>
                </c:pt>
                <c:pt idx="1372">
                  <c:v>Ycinema</c:v>
                </c:pt>
                <c:pt idx="1373">
                  <c:v>Yellow Music</c:v>
                </c:pt>
                <c:pt idx="1374">
                  <c:v>Yellow Pixel - Tollywood Updates - News</c:v>
                </c:pt>
                <c:pt idx="1375">
                  <c:v>Young Holy Team</c:v>
                </c:pt>
                <c:pt idx="1376">
                  <c:v>Youth Central  Tamil</c:v>
                </c:pt>
                <c:pt idx="1377">
                  <c:v>Youth Cinema Talent</c:v>
                </c:pt>
                <c:pt idx="1378">
                  <c:v>YouTube Got Talent</c:v>
                </c:pt>
                <c:pt idx="1379">
                  <c:v>YouTube Spotlight</c:v>
                </c:pt>
                <c:pt idx="1380">
                  <c:v>Youtube Timepass</c:v>
                </c:pt>
                <c:pt idx="1381">
                  <c:v>YOYO Cine Talkies</c:v>
                </c:pt>
                <c:pt idx="1382">
                  <c:v>YOYO NEWS24</c:v>
                </c:pt>
                <c:pt idx="1383">
                  <c:v>YOYO TV Channel</c:v>
                </c:pt>
                <c:pt idx="1384">
                  <c:v>YOYO TV Kannada</c:v>
                </c:pt>
                <c:pt idx="1385">
                  <c:v>YOYO TV Tamil</c:v>
                </c:pt>
                <c:pt idx="1386">
                  <c:v>YRF</c:v>
                </c:pt>
                <c:pt idx="1387">
                  <c:v>YuppTV Originals</c:v>
                </c:pt>
                <c:pt idx="1388">
                  <c:v>Yuvan Shankar Raja</c:v>
                </c:pt>
                <c:pt idx="1389">
                  <c:v>Zakir Khan</c:v>
                </c:pt>
                <c:pt idx="1390">
                  <c:v>ZaynVEVO</c:v>
                </c:pt>
                <c:pt idx="1391">
                  <c:v>ZEE 24 TAAS</c:v>
                </c:pt>
                <c:pt idx="1392">
                  <c:v>Zee Bangla</c:v>
                </c:pt>
                <c:pt idx="1393">
                  <c:v>Zee Cinemalu</c:v>
                </c:pt>
                <c:pt idx="1394">
                  <c:v>Zee Kannada</c:v>
                </c:pt>
                <c:pt idx="1395">
                  <c:v>Zee Marathi</c:v>
                </c:pt>
                <c:pt idx="1396">
                  <c:v>Zee Music Company</c:v>
                </c:pt>
                <c:pt idx="1397">
                  <c:v>Zee Music Marathi</c:v>
                </c:pt>
                <c:pt idx="1398">
                  <c:v>Zee Music South</c:v>
                </c:pt>
                <c:pt idx="1399">
                  <c:v>Zee News</c:v>
                </c:pt>
                <c:pt idx="1400">
                  <c:v>Zee Studios</c:v>
                </c:pt>
                <c:pt idx="1401">
                  <c:v>Zee Tamil</c:v>
                </c:pt>
                <c:pt idx="1402">
                  <c:v>Zee Telugu</c:v>
                </c:pt>
                <c:pt idx="1403">
                  <c:v>Zee TV</c:v>
                </c:pt>
                <c:pt idx="1404">
                  <c:v>Zee Yuva</c:v>
                </c:pt>
                <c:pt idx="1405">
                  <c:v>zeebangla</c:v>
                </c:pt>
                <c:pt idx="1406">
                  <c:v>ZeeBusiness</c:v>
                </c:pt>
                <c:pt idx="1407">
                  <c:v>zeekannada</c:v>
                </c:pt>
                <c:pt idx="1408">
                  <c:v>zeemarathi</c:v>
                </c:pt>
                <c:pt idx="1409">
                  <c:v>zeetamil</c:v>
                </c:pt>
                <c:pt idx="1410">
                  <c:v>zeetv</c:v>
                </c:pt>
                <c:pt idx="1411">
                  <c:v>zeetvtelugu</c:v>
                </c:pt>
                <c:pt idx="1412">
                  <c:v>zoom</c:v>
                </c:pt>
                <c:pt idx="1413">
                  <c:v>घरेलु देसी नुस्खे Gharelu Nuskhe Hindi</c:v>
                </c:pt>
                <c:pt idx="1414">
                  <c:v>जय माँ वैष्णो देवी</c:v>
                </c:pt>
                <c:pt idx="1415">
                  <c:v>भक्ति</c:v>
                </c:pt>
                <c:pt idx="1416">
                  <c:v>वास्तु उपाय</c:v>
                </c:pt>
                <c:pt idx="1417">
                  <c:v>জীবন-সমস্যার সমাধান</c:v>
                </c:pt>
                <c:pt idx="1418">
                  <c:v>ഖല്‍ബാണ് ലീഗ്</c:v>
                </c:pt>
                <c:pt idx="1419">
                  <c:v>വിശ്വാസം അതല്ലേ എല്ലാം</c:v>
                </c:pt>
              </c:strCache>
            </c:strRef>
          </c:cat>
          <c:val>
            <c:numRef>
              <c:f>'Q7(2)'!$B$2:$B$1422</c:f>
              <c:numCache>
                <c:formatCode>General</c:formatCode>
                <c:ptCount val="1420"/>
                <c:pt idx="0">
                  <c:v>6354</c:v>
                </c:pt>
                <c:pt idx="1">
                  <c:v>11432</c:v>
                </c:pt>
                <c:pt idx="2">
                  <c:v>2078</c:v>
                </c:pt>
                <c:pt idx="3">
                  <c:v>12307</c:v>
                </c:pt>
                <c:pt idx="4">
                  <c:v>4591</c:v>
                </c:pt>
                <c:pt idx="5">
                  <c:v>286</c:v>
                </c:pt>
                <c:pt idx="6">
                  <c:v>2122</c:v>
                </c:pt>
                <c:pt idx="7">
                  <c:v>130234</c:v>
                </c:pt>
                <c:pt idx="8">
                  <c:v>208</c:v>
                </c:pt>
                <c:pt idx="9">
                  <c:v>6</c:v>
                </c:pt>
                <c:pt idx="10">
                  <c:v>2145</c:v>
                </c:pt>
                <c:pt idx="11">
                  <c:v>9</c:v>
                </c:pt>
                <c:pt idx="12">
                  <c:v>142</c:v>
                </c:pt>
                <c:pt idx="13">
                  <c:v>1229</c:v>
                </c:pt>
                <c:pt idx="14">
                  <c:v>328</c:v>
                </c:pt>
                <c:pt idx="15">
                  <c:v>122828</c:v>
                </c:pt>
                <c:pt idx="16">
                  <c:v>1765</c:v>
                </c:pt>
                <c:pt idx="17">
                  <c:v>1854</c:v>
                </c:pt>
                <c:pt idx="18">
                  <c:v>0</c:v>
                </c:pt>
                <c:pt idx="19">
                  <c:v>0</c:v>
                </c:pt>
                <c:pt idx="20">
                  <c:v>69</c:v>
                </c:pt>
                <c:pt idx="21">
                  <c:v>6041</c:v>
                </c:pt>
                <c:pt idx="22">
                  <c:v>3067</c:v>
                </c:pt>
                <c:pt idx="23">
                  <c:v>3014</c:v>
                </c:pt>
                <c:pt idx="24">
                  <c:v>939</c:v>
                </c:pt>
                <c:pt idx="25">
                  <c:v>12</c:v>
                </c:pt>
                <c:pt idx="26">
                  <c:v>401</c:v>
                </c:pt>
                <c:pt idx="27">
                  <c:v>35409</c:v>
                </c:pt>
                <c:pt idx="28">
                  <c:v>77</c:v>
                </c:pt>
                <c:pt idx="29">
                  <c:v>433</c:v>
                </c:pt>
                <c:pt idx="30">
                  <c:v>136039</c:v>
                </c:pt>
                <c:pt idx="31">
                  <c:v>159</c:v>
                </c:pt>
                <c:pt idx="32">
                  <c:v>649</c:v>
                </c:pt>
                <c:pt idx="33">
                  <c:v>1669</c:v>
                </c:pt>
                <c:pt idx="34">
                  <c:v>6077</c:v>
                </c:pt>
                <c:pt idx="35">
                  <c:v>4510</c:v>
                </c:pt>
                <c:pt idx="36">
                  <c:v>758</c:v>
                </c:pt>
                <c:pt idx="37">
                  <c:v>503</c:v>
                </c:pt>
                <c:pt idx="38">
                  <c:v>12851</c:v>
                </c:pt>
                <c:pt idx="39">
                  <c:v>0</c:v>
                </c:pt>
                <c:pt idx="40">
                  <c:v>1919</c:v>
                </c:pt>
                <c:pt idx="41">
                  <c:v>1631</c:v>
                </c:pt>
                <c:pt idx="42">
                  <c:v>11954</c:v>
                </c:pt>
                <c:pt idx="43">
                  <c:v>17808</c:v>
                </c:pt>
                <c:pt idx="44">
                  <c:v>35265</c:v>
                </c:pt>
                <c:pt idx="45">
                  <c:v>672</c:v>
                </c:pt>
                <c:pt idx="46">
                  <c:v>39487</c:v>
                </c:pt>
                <c:pt idx="47">
                  <c:v>16327</c:v>
                </c:pt>
                <c:pt idx="48">
                  <c:v>73353</c:v>
                </c:pt>
                <c:pt idx="49">
                  <c:v>1835</c:v>
                </c:pt>
                <c:pt idx="50">
                  <c:v>785</c:v>
                </c:pt>
                <c:pt idx="51">
                  <c:v>1014</c:v>
                </c:pt>
                <c:pt idx="52">
                  <c:v>430</c:v>
                </c:pt>
                <c:pt idx="53">
                  <c:v>4037</c:v>
                </c:pt>
                <c:pt idx="54">
                  <c:v>826</c:v>
                </c:pt>
                <c:pt idx="55">
                  <c:v>884</c:v>
                </c:pt>
                <c:pt idx="56">
                  <c:v>5806</c:v>
                </c:pt>
                <c:pt idx="57">
                  <c:v>6015</c:v>
                </c:pt>
                <c:pt idx="58">
                  <c:v>1216</c:v>
                </c:pt>
                <c:pt idx="59">
                  <c:v>1669</c:v>
                </c:pt>
                <c:pt idx="60">
                  <c:v>2215</c:v>
                </c:pt>
                <c:pt idx="61">
                  <c:v>57384</c:v>
                </c:pt>
                <c:pt idx="62">
                  <c:v>5215</c:v>
                </c:pt>
                <c:pt idx="63">
                  <c:v>110</c:v>
                </c:pt>
                <c:pt idx="64">
                  <c:v>3824</c:v>
                </c:pt>
                <c:pt idx="65">
                  <c:v>26705</c:v>
                </c:pt>
                <c:pt idx="66">
                  <c:v>37</c:v>
                </c:pt>
                <c:pt idx="67">
                  <c:v>9154</c:v>
                </c:pt>
                <c:pt idx="68">
                  <c:v>971</c:v>
                </c:pt>
                <c:pt idx="69">
                  <c:v>342</c:v>
                </c:pt>
                <c:pt idx="70">
                  <c:v>314</c:v>
                </c:pt>
                <c:pt idx="71">
                  <c:v>14272</c:v>
                </c:pt>
                <c:pt idx="72">
                  <c:v>856683</c:v>
                </c:pt>
                <c:pt idx="73">
                  <c:v>118</c:v>
                </c:pt>
                <c:pt idx="74">
                  <c:v>103</c:v>
                </c:pt>
                <c:pt idx="75">
                  <c:v>158</c:v>
                </c:pt>
                <c:pt idx="76">
                  <c:v>5551</c:v>
                </c:pt>
                <c:pt idx="77">
                  <c:v>61</c:v>
                </c:pt>
                <c:pt idx="78">
                  <c:v>3404</c:v>
                </c:pt>
                <c:pt idx="79">
                  <c:v>118379</c:v>
                </c:pt>
                <c:pt idx="80">
                  <c:v>731</c:v>
                </c:pt>
                <c:pt idx="81">
                  <c:v>61</c:v>
                </c:pt>
                <c:pt idx="82">
                  <c:v>486</c:v>
                </c:pt>
                <c:pt idx="83">
                  <c:v>1207</c:v>
                </c:pt>
                <c:pt idx="84">
                  <c:v>14513</c:v>
                </c:pt>
                <c:pt idx="85">
                  <c:v>0</c:v>
                </c:pt>
                <c:pt idx="86">
                  <c:v>393</c:v>
                </c:pt>
                <c:pt idx="87">
                  <c:v>206</c:v>
                </c:pt>
                <c:pt idx="88">
                  <c:v>5312</c:v>
                </c:pt>
                <c:pt idx="89">
                  <c:v>640</c:v>
                </c:pt>
                <c:pt idx="90">
                  <c:v>196</c:v>
                </c:pt>
                <c:pt idx="91">
                  <c:v>0</c:v>
                </c:pt>
                <c:pt idx="92">
                  <c:v>60</c:v>
                </c:pt>
                <c:pt idx="93">
                  <c:v>45</c:v>
                </c:pt>
                <c:pt idx="94">
                  <c:v>369</c:v>
                </c:pt>
                <c:pt idx="95">
                  <c:v>54</c:v>
                </c:pt>
                <c:pt idx="96">
                  <c:v>13</c:v>
                </c:pt>
                <c:pt idx="97">
                  <c:v>134</c:v>
                </c:pt>
                <c:pt idx="98">
                  <c:v>793</c:v>
                </c:pt>
                <c:pt idx="99">
                  <c:v>9709</c:v>
                </c:pt>
                <c:pt idx="100">
                  <c:v>6142</c:v>
                </c:pt>
                <c:pt idx="101">
                  <c:v>3157</c:v>
                </c:pt>
                <c:pt idx="102">
                  <c:v>165</c:v>
                </c:pt>
                <c:pt idx="103">
                  <c:v>206</c:v>
                </c:pt>
                <c:pt idx="104">
                  <c:v>105</c:v>
                </c:pt>
                <c:pt idx="105">
                  <c:v>337498</c:v>
                </c:pt>
                <c:pt idx="106">
                  <c:v>12647</c:v>
                </c:pt>
                <c:pt idx="107">
                  <c:v>400</c:v>
                </c:pt>
                <c:pt idx="108">
                  <c:v>3799</c:v>
                </c:pt>
                <c:pt idx="109">
                  <c:v>90</c:v>
                </c:pt>
                <c:pt idx="110">
                  <c:v>0</c:v>
                </c:pt>
                <c:pt idx="111">
                  <c:v>2845</c:v>
                </c:pt>
                <c:pt idx="112">
                  <c:v>2955</c:v>
                </c:pt>
                <c:pt idx="113">
                  <c:v>1783</c:v>
                </c:pt>
                <c:pt idx="114">
                  <c:v>3047</c:v>
                </c:pt>
                <c:pt idx="115">
                  <c:v>543</c:v>
                </c:pt>
                <c:pt idx="116">
                  <c:v>574</c:v>
                </c:pt>
                <c:pt idx="117">
                  <c:v>8794</c:v>
                </c:pt>
                <c:pt idx="118">
                  <c:v>20663</c:v>
                </c:pt>
                <c:pt idx="119">
                  <c:v>236</c:v>
                </c:pt>
                <c:pt idx="120">
                  <c:v>1295</c:v>
                </c:pt>
                <c:pt idx="121">
                  <c:v>18298</c:v>
                </c:pt>
                <c:pt idx="122">
                  <c:v>13833</c:v>
                </c:pt>
                <c:pt idx="123">
                  <c:v>1279</c:v>
                </c:pt>
                <c:pt idx="124">
                  <c:v>313</c:v>
                </c:pt>
                <c:pt idx="125">
                  <c:v>144</c:v>
                </c:pt>
                <c:pt idx="126">
                  <c:v>557383</c:v>
                </c:pt>
                <c:pt idx="127">
                  <c:v>107750</c:v>
                </c:pt>
                <c:pt idx="128">
                  <c:v>776</c:v>
                </c:pt>
                <c:pt idx="129">
                  <c:v>0</c:v>
                </c:pt>
                <c:pt idx="130">
                  <c:v>122</c:v>
                </c:pt>
                <c:pt idx="131">
                  <c:v>17334</c:v>
                </c:pt>
                <c:pt idx="132">
                  <c:v>2914</c:v>
                </c:pt>
                <c:pt idx="133">
                  <c:v>23</c:v>
                </c:pt>
                <c:pt idx="134">
                  <c:v>121</c:v>
                </c:pt>
                <c:pt idx="135">
                  <c:v>72</c:v>
                </c:pt>
                <c:pt idx="136">
                  <c:v>92</c:v>
                </c:pt>
                <c:pt idx="137">
                  <c:v>497</c:v>
                </c:pt>
                <c:pt idx="138">
                  <c:v>3839</c:v>
                </c:pt>
                <c:pt idx="139">
                  <c:v>5618</c:v>
                </c:pt>
                <c:pt idx="140">
                  <c:v>7574</c:v>
                </c:pt>
                <c:pt idx="141">
                  <c:v>86</c:v>
                </c:pt>
                <c:pt idx="142">
                  <c:v>649</c:v>
                </c:pt>
                <c:pt idx="143">
                  <c:v>1563</c:v>
                </c:pt>
                <c:pt idx="144">
                  <c:v>675</c:v>
                </c:pt>
                <c:pt idx="145">
                  <c:v>1032</c:v>
                </c:pt>
                <c:pt idx="146">
                  <c:v>3019</c:v>
                </c:pt>
                <c:pt idx="147">
                  <c:v>17648</c:v>
                </c:pt>
                <c:pt idx="148">
                  <c:v>660</c:v>
                </c:pt>
                <c:pt idx="149">
                  <c:v>78489</c:v>
                </c:pt>
                <c:pt idx="150">
                  <c:v>785</c:v>
                </c:pt>
                <c:pt idx="151">
                  <c:v>1320</c:v>
                </c:pt>
                <c:pt idx="152">
                  <c:v>913</c:v>
                </c:pt>
                <c:pt idx="153">
                  <c:v>167</c:v>
                </c:pt>
                <c:pt idx="154">
                  <c:v>77</c:v>
                </c:pt>
                <c:pt idx="155">
                  <c:v>5115</c:v>
                </c:pt>
                <c:pt idx="156">
                  <c:v>18</c:v>
                </c:pt>
                <c:pt idx="157">
                  <c:v>130</c:v>
                </c:pt>
                <c:pt idx="158">
                  <c:v>79</c:v>
                </c:pt>
                <c:pt idx="159">
                  <c:v>596</c:v>
                </c:pt>
                <c:pt idx="160">
                  <c:v>40</c:v>
                </c:pt>
                <c:pt idx="161">
                  <c:v>320</c:v>
                </c:pt>
                <c:pt idx="162">
                  <c:v>249</c:v>
                </c:pt>
                <c:pt idx="163">
                  <c:v>1157</c:v>
                </c:pt>
                <c:pt idx="164">
                  <c:v>2420</c:v>
                </c:pt>
                <c:pt idx="165">
                  <c:v>1047</c:v>
                </c:pt>
                <c:pt idx="166">
                  <c:v>25811</c:v>
                </c:pt>
                <c:pt idx="167">
                  <c:v>1370</c:v>
                </c:pt>
                <c:pt idx="168">
                  <c:v>1317</c:v>
                </c:pt>
                <c:pt idx="169">
                  <c:v>205</c:v>
                </c:pt>
                <c:pt idx="170">
                  <c:v>969</c:v>
                </c:pt>
                <c:pt idx="171">
                  <c:v>319</c:v>
                </c:pt>
                <c:pt idx="172">
                  <c:v>11931</c:v>
                </c:pt>
                <c:pt idx="173">
                  <c:v>552</c:v>
                </c:pt>
                <c:pt idx="174">
                  <c:v>22</c:v>
                </c:pt>
                <c:pt idx="175">
                  <c:v>121</c:v>
                </c:pt>
                <c:pt idx="176">
                  <c:v>6541</c:v>
                </c:pt>
                <c:pt idx="177">
                  <c:v>11136</c:v>
                </c:pt>
                <c:pt idx="178">
                  <c:v>53</c:v>
                </c:pt>
                <c:pt idx="179">
                  <c:v>60836</c:v>
                </c:pt>
                <c:pt idx="180">
                  <c:v>7158</c:v>
                </c:pt>
                <c:pt idx="181">
                  <c:v>0</c:v>
                </c:pt>
                <c:pt idx="182">
                  <c:v>4066</c:v>
                </c:pt>
                <c:pt idx="183">
                  <c:v>834</c:v>
                </c:pt>
                <c:pt idx="184">
                  <c:v>336</c:v>
                </c:pt>
                <c:pt idx="185">
                  <c:v>883</c:v>
                </c:pt>
                <c:pt idx="186">
                  <c:v>9974</c:v>
                </c:pt>
                <c:pt idx="187">
                  <c:v>131733</c:v>
                </c:pt>
                <c:pt idx="188">
                  <c:v>5001</c:v>
                </c:pt>
                <c:pt idx="189">
                  <c:v>14791</c:v>
                </c:pt>
                <c:pt idx="190">
                  <c:v>1673</c:v>
                </c:pt>
                <c:pt idx="191">
                  <c:v>10253</c:v>
                </c:pt>
                <c:pt idx="192">
                  <c:v>2072</c:v>
                </c:pt>
                <c:pt idx="193">
                  <c:v>220042</c:v>
                </c:pt>
                <c:pt idx="194">
                  <c:v>202289</c:v>
                </c:pt>
                <c:pt idx="195">
                  <c:v>129</c:v>
                </c:pt>
                <c:pt idx="196">
                  <c:v>1939</c:v>
                </c:pt>
                <c:pt idx="197">
                  <c:v>3497</c:v>
                </c:pt>
                <c:pt idx="198">
                  <c:v>9</c:v>
                </c:pt>
                <c:pt idx="199">
                  <c:v>10576</c:v>
                </c:pt>
                <c:pt idx="200">
                  <c:v>77819</c:v>
                </c:pt>
                <c:pt idx="201">
                  <c:v>0</c:v>
                </c:pt>
                <c:pt idx="202">
                  <c:v>38</c:v>
                </c:pt>
                <c:pt idx="203">
                  <c:v>809</c:v>
                </c:pt>
                <c:pt idx="204">
                  <c:v>696</c:v>
                </c:pt>
                <c:pt idx="205">
                  <c:v>5159</c:v>
                </c:pt>
                <c:pt idx="206">
                  <c:v>373</c:v>
                </c:pt>
                <c:pt idx="207">
                  <c:v>94</c:v>
                </c:pt>
                <c:pt idx="208">
                  <c:v>4749</c:v>
                </c:pt>
                <c:pt idx="209">
                  <c:v>45</c:v>
                </c:pt>
                <c:pt idx="210">
                  <c:v>525</c:v>
                </c:pt>
                <c:pt idx="211">
                  <c:v>131</c:v>
                </c:pt>
                <c:pt idx="212">
                  <c:v>377</c:v>
                </c:pt>
                <c:pt idx="213">
                  <c:v>1413</c:v>
                </c:pt>
                <c:pt idx="214">
                  <c:v>16</c:v>
                </c:pt>
                <c:pt idx="215">
                  <c:v>983</c:v>
                </c:pt>
                <c:pt idx="216">
                  <c:v>1168</c:v>
                </c:pt>
                <c:pt idx="217">
                  <c:v>9</c:v>
                </c:pt>
                <c:pt idx="218">
                  <c:v>77</c:v>
                </c:pt>
                <c:pt idx="219">
                  <c:v>388</c:v>
                </c:pt>
                <c:pt idx="220">
                  <c:v>342</c:v>
                </c:pt>
                <c:pt idx="221">
                  <c:v>30</c:v>
                </c:pt>
                <c:pt idx="222">
                  <c:v>623</c:v>
                </c:pt>
                <c:pt idx="223">
                  <c:v>252</c:v>
                </c:pt>
                <c:pt idx="224">
                  <c:v>6192</c:v>
                </c:pt>
                <c:pt idx="225">
                  <c:v>100</c:v>
                </c:pt>
                <c:pt idx="226">
                  <c:v>7155</c:v>
                </c:pt>
                <c:pt idx="227">
                  <c:v>3490</c:v>
                </c:pt>
                <c:pt idx="228">
                  <c:v>2233</c:v>
                </c:pt>
                <c:pt idx="229">
                  <c:v>215</c:v>
                </c:pt>
                <c:pt idx="230">
                  <c:v>3</c:v>
                </c:pt>
                <c:pt idx="231">
                  <c:v>160</c:v>
                </c:pt>
                <c:pt idx="232">
                  <c:v>29618</c:v>
                </c:pt>
                <c:pt idx="233">
                  <c:v>63187</c:v>
                </c:pt>
                <c:pt idx="234">
                  <c:v>420</c:v>
                </c:pt>
                <c:pt idx="235">
                  <c:v>724</c:v>
                </c:pt>
                <c:pt idx="236">
                  <c:v>1352</c:v>
                </c:pt>
                <c:pt idx="237">
                  <c:v>282</c:v>
                </c:pt>
                <c:pt idx="238">
                  <c:v>28</c:v>
                </c:pt>
                <c:pt idx="239">
                  <c:v>11026</c:v>
                </c:pt>
                <c:pt idx="240">
                  <c:v>2946</c:v>
                </c:pt>
                <c:pt idx="241">
                  <c:v>336</c:v>
                </c:pt>
                <c:pt idx="242">
                  <c:v>2131</c:v>
                </c:pt>
                <c:pt idx="243">
                  <c:v>123</c:v>
                </c:pt>
                <c:pt idx="244">
                  <c:v>2130</c:v>
                </c:pt>
                <c:pt idx="245">
                  <c:v>5013</c:v>
                </c:pt>
                <c:pt idx="246">
                  <c:v>1206</c:v>
                </c:pt>
                <c:pt idx="247">
                  <c:v>7661</c:v>
                </c:pt>
                <c:pt idx="248">
                  <c:v>544</c:v>
                </c:pt>
                <c:pt idx="249">
                  <c:v>292</c:v>
                </c:pt>
                <c:pt idx="250">
                  <c:v>284</c:v>
                </c:pt>
                <c:pt idx="251">
                  <c:v>235</c:v>
                </c:pt>
                <c:pt idx="252">
                  <c:v>101</c:v>
                </c:pt>
                <c:pt idx="253">
                  <c:v>3077</c:v>
                </c:pt>
                <c:pt idx="254">
                  <c:v>3284</c:v>
                </c:pt>
                <c:pt idx="255">
                  <c:v>584</c:v>
                </c:pt>
                <c:pt idx="256">
                  <c:v>2396</c:v>
                </c:pt>
                <c:pt idx="257">
                  <c:v>17912</c:v>
                </c:pt>
                <c:pt idx="258">
                  <c:v>8514</c:v>
                </c:pt>
                <c:pt idx="259">
                  <c:v>3048</c:v>
                </c:pt>
                <c:pt idx="260">
                  <c:v>40</c:v>
                </c:pt>
                <c:pt idx="261">
                  <c:v>112</c:v>
                </c:pt>
                <c:pt idx="262">
                  <c:v>317</c:v>
                </c:pt>
                <c:pt idx="263">
                  <c:v>949</c:v>
                </c:pt>
                <c:pt idx="264">
                  <c:v>63</c:v>
                </c:pt>
                <c:pt idx="265">
                  <c:v>4595</c:v>
                </c:pt>
                <c:pt idx="266">
                  <c:v>682</c:v>
                </c:pt>
                <c:pt idx="267">
                  <c:v>2029</c:v>
                </c:pt>
                <c:pt idx="268">
                  <c:v>978</c:v>
                </c:pt>
                <c:pt idx="269">
                  <c:v>107</c:v>
                </c:pt>
                <c:pt idx="270">
                  <c:v>7913</c:v>
                </c:pt>
                <c:pt idx="271">
                  <c:v>75</c:v>
                </c:pt>
                <c:pt idx="272">
                  <c:v>1374</c:v>
                </c:pt>
                <c:pt idx="273">
                  <c:v>19771</c:v>
                </c:pt>
                <c:pt idx="274">
                  <c:v>4355</c:v>
                </c:pt>
                <c:pt idx="275">
                  <c:v>16</c:v>
                </c:pt>
                <c:pt idx="276">
                  <c:v>34</c:v>
                </c:pt>
                <c:pt idx="277">
                  <c:v>4974</c:v>
                </c:pt>
                <c:pt idx="278">
                  <c:v>70017</c:v>
                </c:pt>
                <c:pt idx="279">
                  <c:v>24566</c:v>
                </c:pt>
                <c:pt idx="280">
                  <c:v>25888</c:v>
                </c:pt>
                <c:pt idx="281">
                  <c:v>23219</c:v>
                </c:pt>
                <c:pt idx="282">
                  <c:v>19241</c:v>
                </c:pt>
                <c:pt idx="283">
                  <c:v>8290</c:v>
                </c:pt>
                <c:pt idx="284">
                  <c:v>31956</c:v>
                </c:pt>
                <c:pt idx="285">
                  <c:v>40011</c:v>
                </c:pt>
                <c:pt idx="286">
                  <c:v>120623</c:v>
                </c:pt>
                <c:pt idx="287">
                  <c:v>2031</c:v>
                </c:pt>
                <c:pt idx="288">
                  <c:v>895</c:v>
                </c:pt>
                <c:pt idx="289">
                  <c:v>4938</c:v>
                </c:pt>
                <c:pt idx="290">
                  <c:v>548</c:v>
                </c:pt>
                <c:pt idx="291">
                  <c:v>3197</c:v>
                </c:pt>
                <c:pt idx="292">
                  <c:v>5278</c:v>
                </c:pt>
                <c:pt idx="293">
                  <c:v>137150</c:v>
                </c:pt>
                <c:pt idx="294">
                  <c:v>1279</c:v>
                </c:pt>
                <c:pt idx="295">
                  <c:v>985</c:v>
                </c:pt>
                <c:pt idx="296">
                  <c:v>7722</c:v>
                </c:pt>
                <c:pt idx="297">
                  <c:v>881</c:v>
                </c:pt>
                <c:pt idx="298">
                  <c:v>408601</c:v>
                </c:pt>
                <c:pt idx="299">
                  <c:v>9657</c:v>
                </c:pt>
                <c:pt idx="300">
                  <c:v>43</c:v>
                </c:pt>
                <c:pt idx="301">
                  <c:v>36092</c:v>
                </c:pt>
                <c:pt idx="302">
                  <c:v>152</c:v>
                </c:pt>
                <c:pt idx="303">
                  <c:v>689</c:v>
                </c:pt>
                <c:pt idx="304">
                  <c:v>2719</c:v>
                </c:pt>
                <c:pt idx="305">
                  <c:v>11699</c:v>
                </c:pt>
                <c:pt idx="306">
                  <c:v>27099</c:v>
                </c:pt>
                <c:pt idx="307">
                  <c:v>3798</c:v>
                </c:pt>
                <c:pt idx="308">
                  <c:v>192744</c:v>
                </c:pt>
                <c:pt idx="309">
                  <c:v>1062</c:v>
                </c:pt>
                <c:pt idx="310">
                  <c:v>133</c:v>
                </c:pt>
                <c:pt idx="311">
                  <c:v>2941</c:v>
                </c:pt>
                <c:pt idx="312">
                  <c:v>216067</c:v>
                </c:pt>
                <c:pt idx="313">
                  <c:v>0</c:v>
                </c:pt>
                <c:pt idx="314">
                  <c:v>13</c:v>
                </c:pt>
                <c:pt idx="315">
                  <c:v>5097</c:v>
                </c:pt>
                <c:pt idx="316">
                  <c:v>703</c:v>
                </c:pt>
                <c:pt idx="317">
                  <c:v>132</c:v>
                </c:pt>
                <c:pt idx="318">
                  <c:v>463</c:v>
                </c:pt>
                <c:pt idx="319">
                  <c:v>1234</c:v>
                </c:pt>
                <c:pt idx="320">
                  <c:v>3637</c:v>
                </c:pt>
                <c:pt idx="321">
                  <c:v>28</c:v>
                </c:pt>
                <c:pt idx="322">
                  <c:v>16443</c:v>
                </c:pt>
                <c:pt idx="323">
                  <c:v>3026</c:v>
                </c:pt>
                <c:pt idx="324">
                  <c:v>290</c:v>
                </c:pt>
                <c:pt idx="325">
                  <c:v>5469</c:v>
                </c:pt>
                <c:pt idx="326">
                  <c:v>36568</c:v>
                </c:pt>
                <c:pt idx="327">
                  <c:v>54343</c:v>
                </c:pt>
                <c:pt idx="328">
                  <c:v>293</c:v>
                </c:pt>
                <c:pt idx="329">
                  <c:v>73081</c:v>
                </c:pt>
                <c:pt idx="330">
                  <c:v>1605</c:v>
                </c:pt>
                <c:pt idx="331">
                  <c:v>33017</c:v>
                </c:pt>
                <c:pt idx="332">
                  <c:v>81</c:v>
                </c:pt>
                <c:pt idx="333">
                  <c:v>19462</c:v>
                </c:pt>
                <c:pt idx="334">
                  <c:v>55268</c:v>
                </c:pt>
                <c:pt idx="335">
                  <c:v>158</c:v>
                </c:pt>
                <c:pt idx="336">
                  <c:v>1179</c:v>
                </c:pt>
                <c:pt idx="337">
                  <c:v>569</c:v>
                </c:pt>
                <c:pt idx="338">
                  <c:v>1450</c:v>
                </c:pt>
                <c:pt idx="339">
                  <c:v>4030</c:v>
                </c:pt>
                <c:pt idx="340">
                  <c:v>116</c:v>
                </c:pt>
                <c:pt idx="341">
                  <c:v>9877</c:v>
                </c:pt>
                <c:pt idx="342">
                  <c:v>72</c:v>
                </c:pt>
                <c:pt idx="343">
                  <c:v>1835</c:v>
                </c:pt>
                <c:pt idx="344">
                  <c:v>1982</c:v>
                </c:pt>
                <c:pt idx="345">
                  <c:v>823</c:v>
                </c:pt>
                <c:pt idx="346">
                  <c:v>268</c:v>
                </c:pt>
                <c:pt idx="347">
                  <c:v>11</c:v>
                </c:pt>
                <c:pt idx="348">
                  <c:v>17011</c:v>
                </c:pt>
                <c:pt idx="349">
                  <c:v>947</c:v>
                </c:pt>
                <c:pt idx="350">
                  <c:v>3175</c:v>
                </c:pt>
                <c:pt idx="351">
                  <c:v>2246</c:v>
                </c:pt>
                <c:pt idx="352">
                  <c:v>44330</c:v>
                </c:pt>
                <c:pt idx="353">
                  <c:v>2920</c:v>
                </c:pt>
                <c:pt idx="354">
                  <c:v>3594</c:v>
                </c:pt>
                <c:pt idx="355">
                  <c:v>159</c:v>
                </c:pt>
                <c:pt idx="356">
                  <c:v>4692</c:v>
                </c:pt>
                <c:pt idx="357">
                  <c:v>1917</c:v>
                </c:pt>
                <c:pt idx="358">
                  <c:v>2749</c:v>
                </c:pt>
                <c:pt idx="359">
                  <c:v>1968</c:v>
                </c:pt>
                <c:pt idx="360">
                  <c:v>4967</c:v>
                </c:pt>
                <c:pt idx="361">
                  <c:v>110366</c:v>
                </c:pt>
                <c:pt idx="362">
                  <c:v>5</c:v>
                </c:pt>
                <c:pt idx="363">
                  <c:v>5263</c:v>
                </c:pt>
                <c:pt idx="364">
                  <c:v>1264</c:v>
                </c:pt>
                <c:pt idx="365">
                  <c:v>4284</c:v>
                </c:pt>
                <c:pt idx="366">
                  <c:v>161</c:v>
                </c:pt>
                <c:pt idx="367">
                  <c:v>105798</c:v>
                </c:pt>
                <c:pt idx="368">
                  <c:v>27458</c:v>
                </c:pt>
                <c:pt idx="369">
                  <c:v>44211</c:v>
                </c:pt>
                <c:pt idx="370">
                  <c:v>171314</c:v>
                </c:pt>
                <c:pt idx="371">
                  <c:v>144</c:v>
                </c:pt>
                <c:pt idx="372">
                  <c:v>2545</c:v>
                </c:pt>
                <c:pt idx="373">
                  <c:v>30766</c:v>
                </c:pt>
                <c:pt idx="374">
                  <c:v>1148</c:v>
                </c:pt>
                <c:pt idx="375">
                  <c:v>7752</c:v>
                </c:pt>
                <c:pt idx="376">
                  <c:v>17734</c:v>
                </c:pt>
                <c:pt idx="377">
                  <c:v>517</c:v>
                </c:pt>
                <c:pt idx="378">
                  <c:v>308</c:v>
                </c:pt>
                <c:pt idx="379">
                  <c:v>22050</c:v>
                </c:pt>
                <c:pt idx="380">
                  <c:v>6172</c:v>
                </c:pt>
                <c:pt idx="381">
                  <c:v>8536</c:v>
                </c:pt>
                <c:pt idx="382">
                  <c:v>128</c:v>
                </c:pt>
                <c:pt idx="383">
                  <c:v>797</c:v>
                </c:pt>
                <c:pt idx="384">
                  <c:v>275</c:v>
                </c:pt>
                <c:pt idx="385">
                  <c:v>2882</c:v>
                </c:pt>
                <c:pt idx="386">
                  <c:v>22</c:v>
                </c:pt>
                <c:pt idx="387">
                  <c:v>10462</c:v>
                </c:pt>
                <c:pt idx="388">
                  <c:v>4299</c:v>
                </c:pt>
                <c:pt idx="389">
                  <c:v>111530</c:v>
                </c:pt>
                <c:pt idx="390">
                  <c:v>420</c:v>
                </c:pt>
                <c:pt idx="391">
                  <c:v>65166</c:v>
                </c:pt>
                <c:pt idx="392">
                  <c:v>6470</c:v>
                </c:pt>
                <c:pt idx="393">
                  <c:v>147441</c:v>
                </c:pt>
                <c:pt idx="394">
                  <c:v>5034</c:v>
                </c:pt>
                <c:pt idx="395">
                  <c:v>201</c:v>
                </c:pt>
                <c:pt idx="396">
                  <c:v>23</c:v>
                </c:pt>
                <c:pt idx="397">
                  <c:v>21834</c:v>
                </c:pt>
                <c:pt idx="398">
                  <c:v>39908</c:v>
                </c:pt>
                <c:pt idx="399">
                  <c:v>256</c:v>
                </c:pt>
                <c:pt idx="400">
                  <c:v>727</c:v>
                </c:pt>
                <c:pt idx="401">
                  <c:v>1838</c:v>
                </c:pt>
                <c:pt idx="402">
                  <c:v>72052</c:v>
                </c:pt>
                <c:pt idx="403">
                  <c:v>24184</c:v>
                </c:pt>
                <c:pt idx="404">
                  <c:v>0</c:v>
                </c:pt>
                <c:pt idx="405">
                  <c:v>36559</c:v>
                </c:pt>
                <c:pt idx="406">
                  <c:v>2575</c:v>
                </c:pt>
                <c:pt idx="407">
                  <c:v>24208</c:v>
                </c:pt>
                <c:pt idx="408">
                  <c:v>13325</c:v>
                </c:pt>
                <c:pt idx="409">
                  <c:v>701</c:v>
                </c:pt>
                <c:pt idx="410">
                  <c:v>2660</c:v>
                </c:pt>
                <c:pt idx="411">
                  <c:v>4982</c:v>
                </c:pt>
                <c:pt idx="412">
                  <c:v>2162</c:v>
                </c:pt>
                <c:pt idx="413">
                  <c:v>576</c:v>
                </c:pt>
                <c:pt idx="414">
                  <c:v>264</c:v>
                </c:pt>
                <c:pt idx="415">
                  <c:v>20419</c:v>
                </c:pt>
                <c:pt idx="416">
                  <c:v>1069</c:v>
                </c:pt>
                <c:pt idx="417">
                  <c:v>100</c:v>
                </c:pt>
                <c:pt idx="418">
                  <c:v>47</c:v>
                </c:pt>
                <c:pt idx="419">
                  <c:v>1182</c:v>
                </c:pt>
                <c:pt idx="420">
                  <c:v>132</c:v>
                </c:pt>
                <c:pt idx="421">
                  <c:v>632</c:v>
                </c:pt>
                <c:pt idx="422">
                  <c:v>2442</c:v>
                </c:pt>
                <c:pt idx="423">
                  <c:v>84</c:v>
                </c:pt>
                <c:pt idx="424">
                  <c:v>175</c:v>
                </c:pt>
                <c:pt idx="425">
                  <c:v>326</c:v>
                </c:pt>
                <c:pt idx="426">
                  <c:v>65671</c:v>
                </c:pt>
                <c:pt idx="427">
                  <c:v>23126</c:v>
                </c:pt>
                <c:pt idx="428">
                  <c:v>4</c:v>
                </c:pt>
                <c:pt idx="429">
                  <c:v>52</c:v>
                </c:pt>
                <c:pt idx="430">
                  <c:v>210621</c:v>
                </c:pt>
                <c:pt idx="431">
                  <c:v>30485</c:v>
                </c:pt>
                <c:pt idx="432">
                  <c:v>1377</c:v>
                </c:pt>
                <c:pt idx="433">
                  <c:v>5036</c:v>
                </c:pt>
                <c:pt idx="434">
                  <c:v>26983</c:v>
                </c:pt>
                <c:pt idx="435">
                  <c:v>8572</c:v>
                </c:pt>
                <c:pt idx="436">
                  <c:v>735</c:v>
                </c:pt>
                <c:pt idx="437">
                  <c:v>8590</c:v>
                </c:pt>
                <c:pt idx="438">
                  <c:v>581</c:v>
                </c:pt>
                <c:pt idx="439">
                  <c:v>2298</c:v>
                </c:pt>
                <c:pt idx="440">
                  <c:v>0</c:v>
                </c:pt>
                <c:pt idx="441">
                  <c:v>0</c:v>
                </c:pt>
                <c:pt idx="442">
                  <c:v>919</c:v>
                </c:pt>
                <c:pt idx="443">
                  <c:v>1255</c:v>
                </c:pt>
                <c:pt idx="444">
                  <c:v>187</c:v>
                </c:pt>
                <c:pt idx="445">
                  <c:v>274</c:v>
                </c:pt>
                <c:pt idx="446">
                  <c:v>1274</c:v>
                </c:pt>
                <c:pt idx="447">
                  <c:v>2025</c:v>
                </c:pt>
                <c:pt idx="448">
                  <c:v>2953</c:v>
                </c:pt>
                <c:pt idx="449">
                  <c:v>130</c:v>
                </c:pt>
                <c:pt idx="450">
                  <c:v>0</c:v>
                </c:pt>
                <c:pt idx="451">
                  <c:v>14509</c:v>
                </c:pt>
                <c:pt idx="452">
                  <c:v>1628</c:v>
                </c:pt>
                <c:pt idx="453">
                  <c:v>12119</c:v>
                </c:pt>
                <c:pt idx="454">
                  <c:v>244</c:v>
                </c:pt>
                <c:pt idx="455">
                  <c:v>83</c:v>
                </c:pt>
                <c:pt idx="456">
                  <c:v>227</c:v>
                </c:pt>
                <c:pt idx="457">
                  <c:v>187</c:v>
                </c:pt>
                <c:pt idx="458">
                  <c:v>4819</c:v>
                </c:pt>
                <c:pt idx="459">
                  <c:v>82144</c:v>
                </c:pt>
                <c:pt idx="460">
                  <c:v>10568</c:v>
                </c:pt>
                <c:pt idx="461">
                  <c:v>16544</c:v>
                </c:pt>
                <c:pt idx="462">
                  <c:v>439</c:v>
                </c:pt>
                <c:pt idx="463">
                  <c:v>5646</c:v>
                </c:pt>
                <c:pt idx="464">
                  <c:v>10</c:v>
                </c:pt>
                <c:pt idx="465">
                  <c:v>2019</c:v>
                </c:pt>
                <c:pt idx="466">
                  <c:v>551</c:v>
                </c:pt>
                <c:pt idx="467">
                  <c:v>1420</c:v>
                </c:pt>
                <c:pt idx="468">
                  <c:v>4748</c:v>
                </c:pt>
                <c:pt idx="469">
                  <c:v>221</c:v>
                </c:pt>
                <c:pt idx="470">
                  <c:v>758</c:v>
                </c:pt>
                <c:pt idx="471">
                  <c:v>8927</c:v>
                </c:pt>
                <c:pt idx="472">
                  <c:v>2203</c:v>
                </c:pt>
                <c:pt idx="473">
                  <c:v>9578</c:v>
                </c:pt>
                <c:pt idx="474">
                  <c:v>812</c:v>
                </c:pt>
                <c:pt idx="475">
                  <c:v>631</c:v>
                </c:pt>
                <c:pt idx="476">
                  <c:v>118</c:v>
                </c:pt>
                <c:pt idx="477">
                  <c:v>2212</c:v>
                </c:pt>
                <c:pt idx="478">
                  <c:v>1502</c:v>
                </c:pt>
                <c:pt idx="479">
                  <c:v>2551</c:v>
                </c:pt>
                <c:pt idx="480">
                  <c:v>101</c:v>
                </c:pt>
                <c:pt idx="481">
                  <c:v>11935</c:v>
                </c:pt>
                <c:pt idx="482">
                  <c:v>900</c:v>
                </c:pt>
                <c:pt idx="483">
                  <c:v>6</c:v>
                </c:pt>
                <c:pt idx="484">
                  <c:v>143</c:v>
                </c:pt>
                <c:pt idx="485">
                  <c:v>228</c:v>
                </c:pt>
                <c:pt idx="486">
                  <c:v>25980</c:v>
                </c:pt>
                <c:pt idx="487">
                  <c:v>111</c:v>
                </c:pt>
                <c:pt idx="488">
                  <c:v>178</c:v>
                </c:pt>
                <c:pt idx="489">
                  <c:v>1147</c:v>
                </c:pt>
                <c:pt idx="490">
                  <c:v>18</c:v>
                </c:pt>
                <c:pt idx="491">
                  <c:v>348</c:v>
                </c:pt>
                <c:pt idx="492">
                  <c:v>6322</c:v>
                </c:pt>
                <c:pt idx="493">
                  <c:v>289</c:v>
                </c:pt>
                <c:pt idx="494">
                  <c:v>172</c:v>
                </c:pt>
                <c:pt idx="495">
                  <c:v>19324</c:v>
                </c:pt>
                <c:pt idx="496">
                  <c:v>397</c:v>
                </c:pt>
                <c:pt idx="497">
                  <c:v>36077</c:v>
                </c:pt>
                <c:pt idx="498">
                  <c:v>1460</c:v>
                </c:pt>
                <c:pt idx="499">
                  <c:v>252</c:v>
                </c:pt>
                <c:pt idx="500">
                  <c:v>110638</c:v>
                </c:pt>
                <c:pt idx="501">
                  <c:v>127</c:v>
                </c:pt>
                <c:pt idx="502">
                  <c:v>9</c:v>
                </c:pt>
                <c:pt idx="503">
                  <c:v>15750</c:v>
                </c:pt>
                <c:pt idx="504">
                  <c:v>292</c:v>
                </c:pt>
                <c:pt idx="505">
                  <c:v>3855</c:v>
                </c:pt>
                <c:pt idx="506">
                  <c:v>33</c:v>
                </c:pt>
                <c:pt idx="507">
                  <c:v>0</c:v>
                </c:pt>
                <c:pt idx="508">
                  <c:v>135</c:v>
                </c:pt>
                <c:pt idx="509">
                  <c:v>579</c:v>
                </c:pt>
                <c:pt idx="510">
                  <c:v>84349</c:v>
                </c:pt>
                <c:pt idx="511">
                  <c:v>2034</c:v>
                </c:pt>
                <c:pt idx="512">
                  <c:v>3414</c:v>
                </c:pt>
                <c:pt idx="513">
                  <c:v>59</c:v>
                </c:pt>
                <c:pt idx="514">
                  <c:v>28482</c:v>
                </c:pt>
                <c:pt idx="515">
                  <c:v>470</c:v>
                </c:pt>
                <c:pt idx="516">
                  <c:v>137</c:v>
                </c:pt>
                <c:pt idx="517">
                  <c:v>12276</c:v>
                </c:pt>
                <c:pt idx="518">
                  <c:v>45296</c:v>
                </c:pt>
                <c:pt idx="519">
                  <c:v>1018</c:v>
                </c:pt>
                <c:pt idx="520">
                  <c:v>21</c:v>
                </c:pt>
                <c:pt idx="521">
                  <c:v>1071</c:v>
                </c:pt>
                <c:pt idx="522">
                  <c:v>1249</c:v>
                </c:pt>
                <c:pt idx="523">
                  <c:v>1787</c:v>
                </c:pt>
                <c:pt idx="524">
                  <c:v>2116</c:v>
                </c:pt>
                <c:pt idx="525">
                  <c:v>1355</c:v>
                </c:pt>
                <c:pt idx="526">
                  <c:v>4475</c:v>
                </c:pt>
                <c:pt idx="527">
                  <c:v>795</c:v>
                </c:pt>
                <c:pt idx="528">
                  <c:v>2292</c:v>
                </c:pt>
                <c:pt idx="529">
                  <c:v>4812</c:v>
                </c:pt>
                <c:pt idx="530">
                  <c:v>46</c:v>
                </c:pt>
                <c:pt idx="531">
                  <c:v>13</c:v>
                </c:pt>
                <c:pt idx="532">
                  <c:v>431</c:v>
                </c:pt>
                <c:pt idx="533">
                  <c:v>88</c:v>
                </c:pt>
                <c:pt idx="534">
                  <c:v>0</c:v>
                </c:pt>
                <c:pt idx="535">
                  <c:v>155</c:v>
                </c:pt>
                <c:pt idx="536">
                  <c:v>32</c:v>
                </c:pt>
                <c:pt idx="537">
                  <c:v>16</c:v>
                </c:pt>
                <c:pt idx="538">
                  <c:v>967</c:v>
                </c:pt>
                <c:pt idx="539">
                  <c:v>630</c:v>
                </c:pt>
                <c:pt idx="540">
                  <c:v>52759</c:v>
                </c:pt>
                <c:pt idx="541">
                  <c:v>4231</c:v>
                </c:pt>
                <c:pt idx="542">
                  <c:v>47</c:v>
                </c:pt>
                <c:pt idx="543">
                  <c:v>194</c:v>
                </c:pt>
                <c:pt idx="544">
                  <c:v>212</c:v>
                </c:pt>
                <c:pt idx="545">
                  <c:v>6454</c:v>
                </c:pt>
                <c:pt idx="546">
                  <c:v>26</c:v>
                </c:pt>
                <c:pt idx="547">
                  <c:v>61</c:v>
                </c:pt>
                <c:pt idx="548">
                  <c:v>6</c:v>
                </c:pt>
                <c:pt idx="549">
                  <c:v>1234</c:v>
                </c:pt>
                <c:pt idx="550">
                  <c:v>5980</c:v>
                </c:pt>
                <c:pt idx="551">
                  <c:v>16828</c:v>
                </c:pt>
                <c:pt idx="552">
                  <c:v>2346</c:v>
                </c:pt>
                <c:pt idx="553">
                  <c:v>4430</c:v>
                </c:pt>
                <c:pt idx="554">
                  <c:v>184</c:v>
                </c:pt>
                <c:pt idx="555">
                  <c:v>9297</c:v>
                </c:pt>
                <c:pt idx="556">
                  <c:v>85</c:v>
                </c:pt>
                <c:pt idx="557">
                  <c:v>261</c:v>
                </c:pt>
                <c:pt idx="558">
                  <c:v>25</c:v>
                </c:pt>
                <c:pt idx="559">
                  <c:v>5</c:v>
                </c:pt>
                <c:pt idx="560">
                  <c:v>85</c:v>
                </c:pt>
                <c:pt idx="561">
                  <c:v>1725</c:v>
                </c:pt>
                <c:pt idx="562">
                  <c:v>1738</c:v>
                </c:pt>
                <c:pt idx="563">
                  <c:v>551</c:v>
                </c:pt>
                <c:pt idx="564">
                  <c:v>23</c:v>
                </c:pt>
                <c:pt idx="565">
                  <c:v>3234</c:v>
                </c:pt>
                <c:pt idx="566">
                  <c:v>5140</c:v>
                </c:pt>
                <c:pt idx="567">
                  <c:v>960</c:v>
                </c:pt>
                <c:pt idx="568">
                  <c:v>7144</c:v>
                </c:pt>
                <c:pt idx="569">
                  <c:v>137</c:v>
                </c:pt>
                <c:pt idx="570">
                  <c:v>61</c:v>
                </c:pt>
                <c:pt idx="571">
                  <c:v>238</c:v>
                </c:pt>
                <c:pt idx="572">
                  <c:v>4139</c:v>
                </c:pt>
                <c:pt idx="573">
                  <c:v>971</c:v>
                </c:pt>
                <c:pt idx="574">
                  <c:v>17141</c:v>
                </c:pt>
                <c:pt idx="575">
                  <c:v>83827</c:v>
                </c:pt>
                <c:pt idx="576">
                  <c:v>63</c:v>
                </c:pt>
                <c:pt idx="577">
                  <c:v>8872</c:v>
                </c:pt>
                <c:pt idx="578">
                  <c:v>12108</c:v>
                </c:pt>
                <c:pt idx="579">
                  <c:v>782</c:v>
                </c:pt>
                <c:pt idx="580">
                  <c:v>129401</c:v>
                </c:pt>
                <c:pt idx="581">
                  <c:v>34872</c:v>
                </c:pt>
                <c:pt idx="582">
                  <c:v>961</c:v>
                </c:pt>
                <c:pt idx="583">
                  <c:v>20</c:v>
                </c:pt>
                <c:pt idx="584">
                  <c:v>34</c:v>
                </c:pt>
                <c:pt idx="585">
                  <c:v>3360</c:v>
                </c:pt>
                <c:pt idx="586">
                  <c:v>411</c:v>
                </c:pt>
                <c:pt idx="587">
                  <c:v>1598</c:v>
                </c:pt>
                <c:pt idx="588">
                  <c:v>10447</c:v>
                </c:pt>
                <c:pt idx="589">
                  <c:v>175</c:v>
                </c:pt>
                <c:pt idx="590">
                  <c:v>230</c:v>
                </c:pt>
                <c:pt idx="591">
                  <c:v>102</c:v>
                </c:pt>
                <c:pt idx="592">
                  <c:v>7612</c:v>
                </c:pt>
                <c:pt idx="593">
                  <c:v>474</c:v>
                </c:pt>
                <c:pt idx="594">
                  <c:v>1789</c:v>
                </c:pt>
                <c:pt idx="595">
                  <c:v>344</c:v>
                </c:pt>
                <c:pt idx="596">
                  <c:v>700</c:v>
                </c:pt>
                <c:pt idx="597">
                  <c:v>196</c:v>
                </c:pt>
                <c:pt idx="598">
                  <c:v>339980</c:v>
                </c:pt>
                <c:pt idx="599">
                  <c:v>51350</c:v>
                </c:pt>
                <c:pt idx="600">
                  <c:v>405</c:v>
                </c:pt>
                <c:pt idx="601">
                  <c:v>5841</c:v>
                </c:pt>
                <c:pt idx="602">
                  <c:v>15588</c:v>
                </c:pt>
                <c:pt idx="603">
                  <c:v>3218</c:v>
                </c:pt>
                <c:pt idx="604">
                  <c:v>98420</c:v>
                </c:pt>
                <c:pt idx="605">
                  <c:v>21</c:v>
                </c:pt>
                <c:pt idx="606">
                  <c:v>5837</c:v>
                </c:pt>
                <c:pt idx="607">
                  <c:v>16133</c:v>
                </c:pt>
                <c:pt idx="608">
                  <c:v>106</c:v>
                </c:pt>
                <c:pt idx="609">
                  <c:v>228</c:v>
                </c:pt>
                <c:pt idx="610">
                  <c:v>536</c:v>
                </c:pt>
                <c:pt idx="611">
                  <c:v>419</c:v>
                </c:pt>
                <c:pt idx="612">
                  <c:v>4959</c:v>
                </c:pt>
                <c:pt idx="613">
                  <c:v>57873</c:v>
                </c:pt>
                <c:pt idx="614">
                  <c:v>1607</c:v>
                </c:pt>
                <c:pt idx="615">
                  <c:v>164</c:v>
                </c:pt>
                <c:pt idx="616">
                  <c:v>29932</c:v>
                </c:pt>
                <c:pt idx="617">
                  <c:v>42607</c:v>
                </c:pt>
                <c:pt idx="618">
                  <c:v>24031</c:v>
                </c:pt>
                <c:pt idx="619">
                  <c:v>1053</c:v>
                </c:pt>
                <c:pt idx="620">
                  <c:v>52</c:v>
                </c:pt>
                <c:pt idx="621">
                  <c:v>202</c:v>
                </c:pt>
                <c:pt idx="622">
                  <c:v>12</c:v>
                </c:pt>
                <c:pt idx="623">
                  <c:v>26</c:v>
                </c:pt>
                <c:pt idx="624">
                  <c:v>388</c:v>
                </c:pt>
                <c:pt idx="625">
                  <c:v>307</c:v>
                </c:pt>
                <c:pt idx="626">
                  <c:v>3155</c:v>
                </c:pt>
                <c:pt idx="627">
                  <c:v>2928</c:v>
                </c:pt>
                <c:pt idx="628">
                  <c:v>2399</c:v>
                </c:pt>
                <c:pt idx="629">
                  <c:v>14956</c:v>
                </c:pt>
                <c:pt idx="630">
                  <c:v>171</c:v>
                </c:pt>
                <c:pt idx="631">
                  <c:v>305</c:v>
                </c:pt>
                <c:pt idx="632">
                  <c:v>51355</c:v>
                </c:pt>
                <c:pt idx="633">
                  <c:v>2491</c:v>
                </c:pt>
                <c:pt idx="634">
                  <c:v>639</c:v>
                </c:pt>
                <c:pt idx="635">
                  <c:v>1504</c:v>
                </c:pt>
                <c:pt idx="636">
                  <c:v>12</c:v>
                </c:pt>
                <c:pt idx="637">
                  <c:v>18009</c:v>
                </c:pt>
                <c:pt idx="638">
                  <c:v>5</c:v>
                </c:pt>
                <c:pt idx="639">
                  <c:v>34</c:v>
                </c:pt>
                <c:pt idx="640">
                  <c:v>139</c:v>
                </c:pt>
                <c:pt idx="641">
                  <c:v>270</c:v>
                </c:pt>
                <c:pt idx="642">
                  <c:v>594</c:v>
                </c:pt>
                <c:pt idx="643">
                  <c:v>7693</c:v>
                </c:pt>
                <c:pt idx="644">
                  <c:v>581</c:v>
                </c:pt>
                <c:pt idx="645">
                  <c:v>11739</c:v>
                </c:pt>
                <c:pt idx="646">
                  <c:v>11725</c:v>
                </c:pt>
                <c:pt idx="647">
                  <c:v>542</c:v>
                </c:pt>
                <c:pt idx="648">
                  <c:v>682</c:v>
                </c:pt>
                <c:pt idx="649">
                  <c:v>6365</c:v>
                </c:pt>
                <c:pt idx="650">
                  <c:v>128</c:v>
                </c:pt>
                <c:pt idx="651">
                  <c:v>2148</c:v>
                </c:pt>
                <c:pt idx="652">
                  <c:v>25527</c:v>
                </c:pt>
                <c:pt idx="653">
                  <c:v>82</c:v>
                </c:pt>
                <c:pt idx="654">
                  <c:v>254687</c:v>
                </c:pt>
                <c:pt idx="655">
                  <c:v>671251</c:v>
                </c:pt>
                <c:pt idx="656">
                  <c:v>112</c:v>
                </c:pt>
                <c:pt idx="657">
                  <c:v>831</c:v>
                </c:pt>
                <c:pt idx="658">
                  <c:v>470</c:v>
                </c:pt>
                <c:pt idx="659">
                  <c:v>2071</c:v>
                </c:pt>
                <c:pt idx="660">
                  <c:v>334</c:v>
                </c:pt>
                <c:pt idx="661">
                  <c:v>68846</c:v>
                </c:pt>
                <c:pt idx="662">
                  <c:v>17</c:v>
                </c:pt>
                <c:pt idx="663">
                  <c:v>402</c:v>
                </c:pt>
                <c:pt idx="664">
                  <c:v>1284</c:v>
                </c:pt>
                <c:pt idx="665">
                  <c:v>585</c:v>
                </c:pt>
                <c:pt idx="666">
                  <c:v>18858</c:v>
                </c:pt>
                <c:pt idx="667">
                  <c:v>427</c:v>
                </c:pt>
                <c:pt idx="668">
                  <c:v>86</c:v>
                </c:pt>
                <c:pt idx="669">
                  <c:v>14</c:v>
                </c:pt>
                <c:pt idx="670">
                  <c:v>484</c:v>
                </c:pt>
                <c:pt idx="671">
                  <c:v>634</c:v>
                </c:pt>
                <c:pt idx="672">
                  <c:v>53</c:v>
                </c:pt>
                <c:pt idx="673">
                  <c:v>6471</c:v>
                </c:pt>
                <c:pt idx="674">
                  <c:v>5207</c:v>
                </c:pt>
                <c:pt idx="675">
                  <c:v>6568</c:v>
                </c:pt>
                <c:pt idx="676">
                  <c:v>4896</c:v>
                </c:pt>
                <c:pt idx="677">
                  <c:v>32</c:v>
                </c:pt>
                <c:pt idx="678">
                  <c:v>0</c:v>
                </c:pt>
                <c:pt idx="679">
                  <c:v>1355</c:v>
                </c:pt>
                <c:pt idx="680">
                  <c:v>15352</c:v>
                </c:pt>
                <c:pt idx="681">
                  <c:v>2794</c:v>
                </c:pt>
                <c:pt idx="682">
                  <c:v>8053</c:v>
                </c:pt>
                <c:pt idx="683">
                  <c:v>108470</c:v>
                </c:pt>
                <c:pt idx="684">
                  <c:v>558</c:v>
                </c:pt>
                <c:pt idx="685">
                  <c:v>958</c:v>
                </c:pt>
                <c:pt idx="686">
                  <c:v>21</c:v>
                </c:pt>
                <c:pt idx="687">
                  <c:v>233</c:v>
                </c:pt>
                <c:pt idx="688">
                  <c:v>10721</c:v>
                </c:pt>
                <c:pt idx="689">
                  <c:v>5735</c:v>
                </c:pt>
                <c:pt idx="690">
                  <c:v>576</c:v>
                </c:pt>
                <c:pt idx="691">
                  <c:v>17713</c:v>
                </c:pt>
                <c:pt idx="692">
                  <c:v>80</c:v>
                </c:pt>
                <c:pt idx="693">
                  <c:v>632</c:v>
                </c:pt>
                <c:pt idx="694">
                  <c:v>8</c:v>
                </c:pt>
                <c:pt idx="695">
                  <c:v>1237</c:v>
                </c:pt>
                <c:pt idx="696">
                  <c:v>1045</c:v>
                </c:pt>
                <c:pt idx="697">
                  <c:v>2545</c:v>
                </c:pt>
                <c:pt idx="698">
                  <c:v>2969</c:v>
                </c:pt>
                <c:pt idx="699">
                  <c:v>826</c:v>
                </c:pt>
                <c:pt idx="700">
                  <c:v>518</c:v>
                </c:pt>
                <c:pt idx="701">
                  <c:v>9010</c:v>
                </c:pt>
                <c:pt idx="702">
                  <c:v>42</c:v>
                </c:pt>
                <c:pt idx="703">
                  <c:v>24</c:v>
                </c:pt>
                <c:pt idx="704">
                  <c:v>304</c:v>
                </c:pt>
                <c:pt idx="705">
                  <c:v>259</c:v>
                </c:pt>
                <c:pt idx="706">
                  <c:v>32115</c:v>
                </c:pt>
                <c:pt idx="707">
                  <c:v>20778</c:v>
                </c:pt>
                <c:pt idx="708">
                  <c:v>1700</c:v>
                </c:pt>
                <c:pt idx="709">
                  <c:v>32563</c:v>
                </c:pt>
                <c:pt idx="710">
                  <c:v>354</c:v>
                </c:pt>
                <c:pt idx="711">
                  <c:v>2</c:v>
                </c:pt>
                <c:pt idx="712">
                  <c:v>31880</c:v>
                </c:pt>
                <c:pt idx="713">
                  <c:v>42674</c:v>
                </c:pt>
                <c:pt idx="714">
                  <c:v>6820</c:v>
                </c:pt>
                <c:pt idx="715">
                  <c:v>7121</c:v>
                </c:pt>
                <c:pt idx="716">
                  <c:v>467</c:v>
                </c:pt>
                <c:pt idx="717">
                  <c:v>166</c:v>
                </c:pt>
                <c:pt idx="718">
                  <c:v>370</c:v>
                </c:pt>
                <c:pt idx="719">
                  <c:v>1341</c:v>
                </c:pt>
                <c:pt idx="720">
                  <c:v>393</c:v>
                </c:pt>
                <c:pt idx="721">
                  <c:v>364</c:v>
                </c:pt>
                <c:pt idx="722">
                  <c:v>233</c:v>
                </c:pt>
                <c:pt idx="723">
                  <c:v>12054</c:v>
                </c:pt>
                <c:pt idx="724">
                  <c:v>386</c:v>
                </c:pt>
                <c:pt idx="725">
                  <c:v>2518</c:v>
                </c:pt>
                <c:pt idx="726">
                  <c:v>1449</c:v>
                </c:pt>
                <c:pt idx="727">
                  <c:v>55</c:v>
                </c:pt>
                <c:pt idx="728">
                  <c:v>25115</c:v>
                </c:pt>
                <c:pt idx="729">
                  <c:v>20</c:v>
                </c:pt>
                <c:pt idx="730">
                  <c:v>5449</c:v>
                </c:pt>
                <c:pt idx="731">
                  <c:v>1091</c:v>
                </c:pt>
                <c:pt idx="732">
                  <c:v>1476</c:v>
                </c:pt>
                <c:pt idx="733">
                  <c:v>285</c:v>
                </c:pt>
                <c:pt idx="734">
                  <c:v>1983</c:v>
                </c:pt>
                <c:pt idx="735">
                  <c:v>1490</c:v>
                </c:pt>
                <c:pt idx="736">
                  <c:v>2423</c:v>
                </c:pt>
                <c:pt idx="737">
                  <c:v>103</c:v>
                </c:pt>
                <c:pt idx="738">
                  <c:v>179</c:v>
                </c:pt>
                <c:pt idx="739">
                  <c:v>56472</c:v>
                </c:pt>
                <c:pt idx="740">
                  <c:v>29</c:v>
                </c:pt>
                <c:pt idx="741">
                  <c:v>3842</c:v>
                </c:pt>
                <c:pt idx="742">
                  <c:v>3814</c:v>
                </c:pt>
                <c:pt idx="743">
                  <c:v>156</c:v>
                </c:pt>
                <c:pt idx="744">
                  <c:v>331</c:v>
                </c:pt>
                <c:pt idx="745">
                  <c:v>526</c:v>
                </c:pt>
                <c:pt idx="746">
                  <c:v>6865</c:v>
                </c:pt>
                <c:pt idx="747">
                  <c:v>2600</c:v>
                </c:pt>
                <c:pt idx="748">
                  <c:v>243</c:v>
                </c:pt>
                <c:pt idx="749">
                  <c:v>409</c:v>
                </c:pt>
                <c:pt idx="750">
                  <c:v>1856</c:v>
                </c:pt>
                <c:pt idx="751">
                  <c:v>783</c:v>
                </c:pt>
                <c:pt idx="752">
                  <c:v>1530</c:v>
                </c:pt>
                <c:pt idx="753">
                  <c:v>857</c:v>
                </c:pt>
                <c:pt idx="754">
                  <c:v>250</c:v>
                </c:pt>
                <c:pt idx="755">
                  <c:v>376</c:v>
                </c:pt>
                <c:pt idx="756">
                  <c:v>305</c:v>
                </c:pt>
                <c:pt idx="757">
                  <c:v>587</c:v>
                </c:pt>
                <c:pt idx="758">
                  <c:v>20663</c:v>
                </c:pt>
                <c:pt idx="759">
                  <c:v>429</c:v>
                </c:pt>
                <c:pt idx="760">
                  <c:v>49</c:v>
                </c:pt>
                <c:pt idx="761">
                  <c:v>2</c:v>
                </c:pt>
                <c:pt idx="762">
                  <c:v>354</c:v>
                </c:pt>
                <c:pt idx="763">
                  <c:v>20933</c:v>
                </c:pt>
                <c:pt idx="764">
                  <c:v>1052</c:v>
                </c:pt>
                <c:pt idx="765">
                  <c:v>60</c:v>
                </c:pt>
                <c:pt idx="766">
                  <c:v>1352</c:v>
                </c:pt>
                <c:pt idx="767">
                  <c:v>9769</c:v>
                </c:pt>
                <c:pt idx="768">
                  <c:v>11756</c:v>
                </c:pt>
                <c:pt idx="769">
                  <c:v>1248</c:v>
                </c:pt>
                <c:pt idx="770">
                  <c:v>633</c:v>
                </c:pt>
                <c:pt idx="771">
                  <c:v>6864</c:v>
                </c:pt>
                <c:pt idx="772">
                  <c:v>230</c:v>
                </c:pt>
                <c:pt idx="773">
                  <c:v>9</c:v>
                </c:pt>
                <c:pt idx="774">
                  <c:v>406</c:v>
                </c:pt>
                <c:pt idx="775">
                  <c:v>2307</c:v>
                </c:pt>
                <c:pt idx="776">
                  <c:v>7098</c:v>
                </c:pt>
                <c:pt idx="777">
                  <c:v>101</c:v>
                </c:pt>
                <c:pt idx="778">
                  <c:v>247003</c:v>
                </c:pt>
                <c:pt idx="779">
                  <c:v>293</c:v>
                </c:pt>
                <c:pt idx="780">
                  <c:v>191</c:v>
                </c:pt>
                <c:pt idx="781">
                  <c:v>1804</c:v>
                </c:pt>
                <c:pt idx="782">
                  <c:v>45387</c:v>
                </c:pt>
                <c:pt idx="783">
                  <c:v>1602</c:v>
                </c:pt>
                <c:pt idx="784">
                  <c:v>12202</c:v>
                </c:pt>
                <c:pt idx="785">
                  <c:v>34</c:v>
                </c:pt>
                <c:pt idx="786">
                  <c:v>6210</c:v>
                </c:pt>
                <c:pt idx="787">
                  <c:v>109</c:v>
                </c:pt>
                <c:pt idx="788">
                  <c:v>13796</c:v>
                </c:pt>
                <c:pt idx="789">
                  <c:v>8956</c:v>
                </c:pt>
                <c:pt idx="790">
                  <c:v>20</c:v>
                </c:pt>
                <c:pt idx="791">
                  <c:v>29</c:v>
                </c:pt>
                <c:pt idx="792">
                  <c:v>18</c:v>
                </c:pt>
                <c:pt idx="793">
                  <c:v>864</c:v>
                </c:pt>
                <c:pt idx="794">
                  <c:v>111</c:v>
                </c:pt>
                <c:pt idx="795">
                  <c:v>5405</c:v>
                </c:pt>
                <c:pt idx="796">
                  <c:v>9827</c:v>
                </c:pt>
                <c:pt idx="797">
                  <c:v>5673</c:v>
                </c:pt>
                <c:pt idx="798">
                  <c:v>4915</c:v>
                </c:pt>
                <c:pt idx="799">
                  <c:v>361</c:v>
                </c:pt>
                <c:pt idx="800">
                  <c:v>847</c:v>
                </c:pt>
                <c:pt idx="801">
                  <c:v>7113</c:v>
                </c:pt>
                <c:pt idx="802">
                  <c:v>875</c:v>
                </c:pt>
                <c:pt idx="803">
                  <c:v>3</c:v>
                </c:pt>
                <c:pt idx="804">
                  <c:v>0</c:v>
                </c:pt>
                <c:pt idx="805">
                  <c:v>4305</c:v>
                </c:pt>
                <c:pt idx="806">
                  <c:v>93</c:v>
                </c:pt>
                <c:pt idx="807">
                  <c:v>1464</c:v>
                </c:pt>
                <c:pt idx="808">
                  <c:v>221</c:v>
                </c:pt>
                <c:pt idx="809">
                  <c:v>644</c:v>
                </c:pt>
                <c:pt idx="810">
                  <c:v>1934</c:v>
                </c:pt>
                <c:pt idx="811">
                  <c:v>1068</c:v>
                </c:pt>
                <c:pt idx="812">
                  <c:v>7912</c:v>
                </c:pt>
                <c:pt idx="813">
                  <c:v>161</c:v>
                </c:pt>
                <c:pt idx="814">
                  <c:v>1174</c:v>
                </c:pt>
                <c:pt idx="815">
                  <c:v>9</c:v>
                </c:pt>
                <c:pt idx="816">
                  <c:v>165</c:v>
                </c:pt>
                <c:pt idx="817">
                  <c:v>6422</c:v>
                </c:pt>
                <c:pt idx="818">
                  <c:v>75287</c:v>
                </c:pt>
                <c:pt idx="819">
                  <c:v>1867</c:v>
                </c:pt>
                <c:pt idx="820">
                  <c:v>28</c:v>
                </c:pt>
                <c:pt idx="821">
                  <c:v>588</c:v>
                </c:pt>
                <c:pt idx="822">
                  <c:v>957</c:v>
                </c:pt>
                <c:pt idx="823">
                  <c:v>74</c:v>
                </c:pt>
                <c:pt idx="824">
                  <c:v>1195</c:v>
                </c:pt>
                <c:pt idx="825">
                  <c:v>598</c:v>
                </c:pt>
                <c:pt idx="826">
                  <c:v>48</c:v>
                </c:pt>
                <c:pt idx="827">
                  <c:v>334</c:v>
                </c:pt>
                <c:pt idx="828">
                  <c:v>10290</c:v>
                </c:pt>
                <c:pt idx="829">
                  <c:v>5454</c:v>
                </c:pt>
                <c:pt idx="830">
                  <c:v>296</c:v>
                </c:pt>
                <c:pt idx="831">
                  <c:v>94</c:v>
                </c:pt>
                <c:pt idx="832">
                  <c:v>29</c:v>
                </c:pt>
                <c:pt idx="833">
                  <c:v>1262495</c:v>
                </c:pt>
                <c:pt idx="834">
                  <c:v>586</c:v>
                </c:pt>
                <c:pt idx="835">
                  <c:v>7</c:v>
                </c:pt>
                <c:pt idx="836">
                  <c:v>3370</c:v>
                </c:pt>
                <c:pt idx="837">
                  <c:v>553</c:v>
                </c:pt>
                <c:pt idx="838">
                  <c:v>0</c:v>
                </c:pt>
                <c:pt idx="839">
                  <c:v>590</c:v>
                </c:pt>
                <c:pt idx="840">
                  <c:v>905</c:v>
                </c:pt>
                <c:pt idx="841">
                  <c:v>16184</c:v>
                </c:pt>
                <c:pt idx="842">
                  <c:v>2</c:v>
                </c:pt>
                <c:pt idx="843">
                  <c:v>629</c:v>
                </c:pt>
                <c:pt idx="844">
                  <c:v>0</c:v>
                </c:pt>
                <c:pt idx="845">
                  <c:v>149</c:v>
                </c:pt>
                <c:pt idx="846">
                  <c:v>24</c:v>
                </c:pt>
                <c:pt idx="847">
                  <c:v>467</c:v>
                </c:pt>
                <c:pt idx="848">
                  <c:v>2898</c:v>
                </c:pt>
                <c:pt idx="849">
                  <c:v>3067</c:v>
                </c:pt>
                <c:pt idx="850">
                  <c:v>17843</c:v>
                </c:pt>
                <c:pt idx="851">
                  <c:v>211</c:v>
                </c:pt>
                <c:pt idx="852">
                  <c:v>610</c:v>
                </c:pt>
                <c:pt idx="853">
                  <c:v>242</c:v>
                </c:pt>
                <c:pt idx="854">
                  <c:v>491</c:v>
                </c:pt>
                <c:pt idx="855">
                  <c:v>3302</c:v>
                </c:pt>
                <c:pt idx="856">
                  <c:v>26250</c:v>
                </c:pt>
                <c:pt idx="857">
                  <c:v>22507</c:v>
                </c:pt>
                <c:pt idx="858">
                  <c:v>144</c:v>
                </c:pt>
                <c:pt idx="859">
                  <c:v>2380</c:v>
                </c:pt>
                <c:pt idx="860">
                  <c:v>391</c:v>
                </c:pt>
                <c:pt idx="861">
                  <c:v>812</c:v>
                </c:pt>
                <c:pt idx="862">
                  <c:v>4</c:v>
                </c:pt>
                <c:pt idx="863">
                  <c:v>416</c:v>
                </c:pt>
                <c:pt idx="864">
                  <c:v>2002</c:v>
                </c:pt>
                <c:pt idx="865">
                  <c:v>2476</c:v>
                </c:pt>
                <c:pt idx="866">
                  <c:v>1084</c:v>
                </c:pt>
                <c:pt idx="867">
                  <c:v>1045</c:v>
                </c:pt>
                <c:pt idx="868">
                  <c:v>474</c:v>
                </c:pt>
                <c:pt idx="869">
                  <c:v>2708</c:v>
                </c:pt>
                <c:pt idx="870">
                  <c:v>444</c:v>
                </c:pt>
                <c:pt idx="871">
                  <c:v>35</c:v>
                </c:pt>
                <c:pt idx="872">
                  <c:v>90</c:v>
                </c:pt>
                <c:pt idx="873">
                  <c:v>630</c:v>
                </c:pt>
                <c:pt idx="874">
                  <c:v>461</c:v>
                </c:pt>
                <c:pt idx="875">
                  <c:v>1039</c:v>
                </c:pt>
                <c:pt idx="876">
                  <c:v>6357</c:v>
                </c:pt>
                <c:pt idx="877">
                  <c:v>7615</c:v>
                </c:pt>
                <c:pt idx="878">
                  <c:v>18688</c:v>
                </c:pt>
                <c:pt idx="879">
                  <c:v>44771</c:v>
                </c:pt>
                <c:pt idx="880">
                  <c:v>3719</c:v>
                </c:pt>
                <c:pt idx="881">
                  <c:v>8336</c:v>
                </c:pt>
                <c:pt idx="882">
                  <c:v>5529</c:v>
                </c:pt>
                <c:pt idx="883">
                  <c:v>2278</c:v>
                </c:pt>
                <c:pt idx="884">
                  <c:v>54</c:v>
                </c:pt>
                <c:pt idx="885">
                  <c:v>166</c:v>
                </c:pt>
                <c:pt idx="886">
                  <c:v>291</c:v>
                </c:pt>
                <c:pt idx="887">
                  <c:v>34970</c:v>
                </c:pt>
                <c:pt idx="888">
                  <c:v>1231</c:v>
                </c:pt>
                <c:pt idx="889">
                  <c:v>2629</c:v>
                </c:pt>
                <c:pt idx="890">
                  <c:v>13824</c:v>
                </c:pt>
                <c:pt idx="891">
                  <c:v>64</c:v>
                </c:pt>
                <c:pt idx="892">
                  <c:v>6235</c:v>
                </c:pt>
                <c:pt idx="893">
                  <c:v>9782</c:v>
                </c:pt>
                <c:pt idx="894">
                  <c:v>5346</c:v>
                </c:pt>
                <c:pt idx="895">
                  <c:v>532</c:v>
                </c:pt>
                <c:pt idx="896">
                  <c:v>3394</c:v>
                </c:pt>
                <c:pt idx="897">
                  <c:v>20</c:v>
                </c:pt>
                <c:pt idx="898">
                  <c:v>109</c:v>
                </c:pt>
                <c:pt idx="899">
                  <c:v>2218</c:v>
                </c:pt>
                <c:pt idx="900">
                  <c:v>1506</c:v>
                </c:pt>
                <c:pt idx="901">
                  <c:v>1128</c:v>
                </c:pt>
                <c:pt idx="902">
                  <c:v>5928</c:v>
                </c:pt>
                <c:pt idx="903">
                  <c:v>3288</c:v>
                </c:pt>
                <c:pt idx="904">
                  <c:v>1150</c:v>
                </c:pt>
                <c:pt idx="905">
                  <c:v>1285</c:v>
                </c:pt>
                <c:pt idx="906">
                  <c:v>1825</c:v>
                </c:pt>
                <c:pt idx="907">
                  <c:v>166</c:v>
                </c:pt>
                <c:pt idx="908">
                  <c:v>487</c:v>
                </c:pt>
                <c:pt idx="909">
                  <c:v>3159</c:v>
                </c:pt>
                <c:pt idx="910">
                  <c:v>697</c:v>
                </c:pt>
                <c:pt idx="911">
                  <c:v>1457</c:v>
                </c:pt>
                <c:pt idx="912">
                  <c:v>4957</c:v>
                </c:pt>
                <c:pt idx="913">
                  <c:v>10611</c:v>
                </c:pt>
                <c:pt idx="914">
                  <c:v>198</c:v>
                </c:pt>
                <c:pt idx="915">
                  <c:v>126980</c:v>
                </c:pt>
                <c:pt idx="916">
                  <c:v>4</c:v>
                </c:pt>
                <c:pt idx="917">
                  <c:v>26823</c:v>
                </c:pt>
                <c:pt idx="918">
                  <c:v>447</c:v>
                </c:pt>
                <c:pt idx="919">
                  <c:v>429</c:v>
                </c:pt>
                <c:pt idx="920">
                  <c:v>6890</c:v>
                </c:pt>
                <c:pt idx="921">
                  <c:v>16966</c:v>
                </c:pt>
                <c:pt idx="922">
                  <c:v>177</c:v>
                </c:pt>
                <c:pt idx="923">
                  <c:v>472</c:v>
                </c:pt>
                <c:pt idx="924">
                  <c:v>3216</c:v>
                </c:pt>
                <c:pt idx="925">
                  <c:v>1</c:v>
                </c:pt>
                <c:pt idx="926">
                  <c:v>104</c:v>
                </c:pt>
                <c:pt idx="927">
                  <c:v>0</c:v>
                </c:pt>
                <c:pt idx="928">
                  <c:v>161</c:v>
                </c:pt>
                <c:pt idx="929">
                  <c:v>0</c:v>
                </c:pt>
                <c:pt idx="930">
                  <c:v>10522</c:v>
                </c:pt>
                <c:pt idx="931">
                  <c:v>9645</c:v>
                </c:pt>
                <c:pt idx="932">
                  <c:v>14371</c:v>
                </c:pt>
                <c:pt idx="933">
                  <c:v>25020</c:v>
                </c:pt>
                <c:pt idx="934">
                  <c:v>49340</c:v>
                </c:pt>
                <c:pt idx="935">
                  <c:v>225</c:v>
                </c:pt>
                <c:pt idx="936">
                  <c:v>7012</c:v>
                </c:pt>
                <c:pt idx="937">
                  <c:v>501</c:v>
                </c:pt>
                <c:pt idx="938">
                  <c:v>3530</c:v>
                </c:pt>
                <c:pt idx="939">
                  <c:v>682</c:v>
                </c:pt>
                <c:pt idx="940">
                  <c:v>87982</c:v>
                </c:pt>
                <c:pt idx="941">
                  <c:v>1676</c:v>
                </c:pt>
                <c:pt idx="942">
                  <c:v>602</c:v>
                </c:pt>
                <c:pt idx="943">
                  <c:v>857</c:v>
                </c:pt>
                <c:pt idx="944">
                  <c:v>421</c:v>
                </c:pt>
                <c:pt idx="945">
                  <c:v>989</c:v>
                </c:pt>
                <c:pt idx="946">
                  <c:v>157</c:v>
                </c:pt>
                <c:pt idx="947">
                  <c:v>924</c:v>
                </c:pt>
                <c:pt idx="948">
                  <c:v>1356</c:v>
                </c:pt>
                <c:pt idx="949">
                  <c:v>175</c:v>
                </c:pt>
                <c:pt idx="950">
                  <c:v>17433</c:v>
                </c:pt>
                <c:pt idx="951">
                  <c:v>8030</c:v>
                </c:pt>
                <c:pt idx="952">
                  <c:v>82</c:v>
                </c:pt>
                <c:pt idx="953">
                  <c:v>16987</c:v>
                </c:pt>
                <c:pt idx="954">
                  <c:v>269</c:v>
                </c:pt>
                <c:pt idx="955">
                  <c:v>2867</c:v>
                </c:pt>
                <c:pt idx="956">
                  <c:v>1187</c:v>
                </c:pt>
                <c:pt idx="957">
                  <c:v>7196</c:v>
                </c:pt>
                <c:pt idx="958">
                  <c:v>15648</c:v>
                </c:pt>
                <c:pt idx="959">
                  <c:v>39852</c:v>
                </c:pt>
                <c:pt idx="960">
                  <c:v>2041</c:v>
                </c:pt>
                <c:pt idx="961">
                  <c:v>119</c:v>
                </c:pt>
                <c:pt idx="962">
                  <c:v>425</c:v>
                </c:pt>
                <c:pt idx="963">
                  <c:v>780</c:v>
                </c:pt>
                <c:pt idx="964">
                  <c:v>0</c:v>
                </c:pt>
                <c:pt idx="965">
                  <c:v>0</c:v>
                </c:pt>
                <c:pt idx="966">
                  <c:v>100848</c:v>
                </c:pt>
                <c:pt idx="967">
                  <c:v>535</c:v>
                </c:pt>
                <c:pt idx="968">
                  <c:v>23748</c:v>
                </c:pt>
                <c:pt idx="969">
                  <c:v>1086</c:v>
                </c:pt>
                <c:pt idx="970">
                  <c:v>1888</c:v>
                </c:pt>
                <c:pt idx="971">
                  <c:v>23675</c:v>
                </c:pt>
                <c:pt idx="972">
                  <c:v>15</c:v>
                </c:pt>
                <c:pt idx="973">
                  <c:v>485</c:v>
                </c:pt>
                <c:pt idx="974">
                  <c:v>58</c:v>
                </c:pt>
                <c:pt idx="975">
                  <c:v>3609</c:v>
                </c:pt>
                <c:pt idx="976">
                  <c:v>1680</c:v>
                </c:pt>
                <c:pt idx="977">
                  <c:v>13356</c:v>
                </c:pt>
                <c:pt idx="978">
                  <c:v>2951</c:v>
                </c:pt>
                <c:pt idx="979">
                  <c:v>3218</c:v>
                </c:pt>
                <c:pt idx="980">
                  <c:v>104</c:v>
                </c:pt>
                <c:pt idx="981">
                  <c:v>5552</c:v>
                </c:pt>
                <c:pt idx="982">
                  <c:v>1567</c:v>
                </c:pt>
                <c:pt idx="983">
                  <c:v>1877</c:v>
                </c:pt>
                <c:pt idx="984">
                  <c:v>88</c:v>
                </c:pt>
                <c:pt idx="985">
                  <c:v>4065</c:v>
                </c:pt>
                <c:pt idx="986">
                  <c:v>71601</c:v>
                </c:pt>
                <c:pt idx="987">
                  <c:v>812</c:v>
                </c:pt>
                <c:pt idx="988">
                  <c:v>169</c:v>
                </c:pt>
                <c:pt idx="989">
                  <c:v>20265</c:v>
                </c:pt>
                <c:pt idx="990">
                  <c:v>2923</c:v>
                </c:pt>
                <c:pt idx="991">
                  <c:v>64156</c:v>
                </c:pt>
                <c:pt idx="992">
                  <c:v>8452</c:v>
                </c:pt>
                <c:pt idx="993">
                  <c:v>690</c:v>
                </c:pt>
                <c:pt idx="994">
                  <c:v>50468</c:v>
                </c:pt>
                <c:pt idx="995">
                  <c:v>1394</c:v>
                </c:pt>
                <c:pt idx="996">
                  <c:v>61828</c:v>
                </c:pt>
                <c:pt idx="997">
                  <c:v>4576</c:v>
                </c:pt>
                <c:pt idx="998">
                  <c:v>230249</c:v>
                </c:pt>
                <c:pt idx="999">
                  <c:v>8978</c:v>
                </c:pt>
                <c:pt idx="1000">
                  <c:v>938</c:v>
                </c:pt>
                <c:pt idx="1001">
                  <c:v>1211</c:v>
                </c:pt>
                <c:pt idx="1002">
                  <c:v>595</c:v>
                </c:pt>
                <c:pt idx="1003">
                  <c:v>3267</c:v>
                </c:pt>
                <c:pt idx="1004">
                  <c:v>91</c:v>
                </c:pt>
                <c:pt idx="1005">
                  <c:v>3249</c:v>
                </c:pt>
                <c:pt idx="1006">
                  <c:v>33851</c:v>
                </c:pt>
                <c:pt idx="1007">
                  <c:v>1094</c:v>
                </c:pt>
                <c:pt idx="1008">
                  <c:v>384</c:v>
                </c:pt>
                <c:pt idx="1009">
                  <c:v>1467</c:v>
                </c:pt>
                <c:pt idx="1010">
                  <c:v>5224</c:v>
                </c:pt>
                <c:pt idx="1011">
                  <c:v>1103</c:v>
                </c:pt>
                <c:pt idx="1012">
                  <c:v>13167</c:v>
                </c:pt>
                <c:pt idx="1013">
                  <c:v>15885</c:v>
                </c:pt>
                <c:pt idx="1014">
                  <c:v>1227</c:v>
                </c:pt>
                <c:pt idx="1015">
                  <c:v>13</c:v>
                </c:pt>
                <c:pt idx="1016">
                  <c:v>19203</c:v>
                </c:pt>
                <c:pt idx="1017">
                  <c:v>9992</c:v>
                </c:pt>
                <c:pt idx="1018">
                  <c:v>443</c:v>
                </c:pt>
                <c:pt idx="1019">
                  <c:v>26945</c:v>
                </c:pt>
                <c:pt idx="1020">
                  <c:v>216</c:v>
                </c:pt>
                <c:pt idx="1021">
                  <c:v>2152</c:v>
                </c:pt>
                <c:pt idx="1022">
                  <c:v>1844</c:v>
                </c:pt>
                <c:pt idx="1023">
                  <c:v>558</c:v>
                </c:pt>
                <c:pt idx="1024">
                  <c:v>62</c:v>
                </c:pt>
                <c:pt idx="1025">
                  <c:v>413</c:v>
                </c:pt>
                <c:pt idx="1026">
                  <c:v>18581</c:v>
                </c:pt>
                <c:pt idx="1027">
                  <c:v>7</c:v>
                </c:pt>
                <c:pt idx="1028">
                  <c:v>550</c:v>
                </c:pt>
                <c:pt idx="1029">
                  <c:v>30759</c:v>
                </c:pt>
                <c:pt idx="1030">
                  <c:v>6049</c:v>
                </c:pt>
                <c:pt idx="1031">
                  <c:v>22859</c:v>
                </c:pt>
                <c:pt idx="1032">
                  <c:v>35</c:v>
                </c:pt>
                <c:pt idx="1033">
                  <c:v>9107</c:v>
                </c:pt>
                <c:pt idx="1034">
                  <c:v>4216</c:v>
                </c:pt>
                <c:pt idx="1035">
                  <c:v>6412</c:v>
                </c:pt>
                <c:pt idx="1036">
                  <c:v>501</c:v>
                </c:pt>
                <c:pt idx="1037">
                  <c:v>128989</c:v>
                </c:pt>
                <c:pt idx="1038">
                  <c:v>8071</c:v>
                </c:pt>
                <c:pt idx="1039">
                  <c:v>239405</c:v>
                </c:pt>
                <c:pt idx="1040">
                  <c:v>10200</c:v>
                </c:pt>
                <c:pt idx="1041">
                  <c:v>14606</c:v>
                </c:pt>
                <c:pt idx="1042">
                  <c:v>13482</c:v>
                </c:pt>
                <c:pt idx="1043">
                  <c:v>555</c:v>
                </c:pt>
                <c:pt idx="1044">
                  <c:v>5846</c:v>
                </c:pt>
                <c:pt idx="1045">
                  <c:v>762</c:v>
                </c:pt>
                <c:pt idx="1046">
                  <c:v>3006</c:v>
                </c:pt>
                <c:pt idx="1047">
                  <c:v>262000</c:v>
                </c:pt>
                <c:pt idx="1048">
                  <c:v>3522</c:v>
                </c:pt>
                <c:pt idx="1049">
                  <c:v>11061</c:v>
                </c:pt>
                <c:pt idx="1050">
                  <c:v>1609</c:v>
                </c:pt>
                <c:pt idx="1051">
                  <c:v>458</c:v>
                </c:pt>
                <c:pt idx="1052">
                  <c:v>641</c:v>
                </c:pt>
                <c:pt idx="1053">
                  <c:v>108</c:v>
                </c:pt>
                <c:pt idx="1054">
                  <c:v>2249</c:v>
                </c:pt>
                <c:pt idx="1055">
                  <c:v>17</c:v>
                </c:pt>
                <c:pt idx="1056">
                  <c:v>575</c:v>
                </c:pt>
                <c:pt idx="1057">
                  <c:v>8751</c:v>
                </c:pt>
                <c:pt idx="1058">
                  <c:v>2370</c:v>
                </c:pt>
                <c:pt idx="1059">
                  <c:v>20</c:v>
                </c:pt>
                <c:pt idx="1060">
                  <c:v>76</c:v>
                </c:pt>
                <c:pt idx="1061">
                  <c:v>7707</c:v>
                </c:pt>
                <c:pt idx="1062">
                  <c:v>7126</c:v>
                </c:pt>
                <c:pt idx="1063">
                  <c:v>2923</c:v>
                </c:pt>
                <c:pt idx="1064">
                  <c:v>117</c:v>
                </c:pt>
                <c:pt idx="1065">
                  <c:v>16</c:v>
                </c:pt>
                <c:pt idx="1066">
                  <c:v>23</c:v>
                </c:pt>
                <c:pt idx="1067">
                  <c:v>6415</c:v>
                </c:pt>
                <c:pt idx="1068">
                  <c:v>1150</c:v>
                </c:pt>
                <c:pt idx="1069">
                  <c:v>1453</c:v>
                </c:pt>
                <c:pt idx="1070">
                  <c:v>2162</c:v>
                </c:pt>
                <c:pt idx="1071">
                  <c:v>7671</c:v>
                </c:pt>
                <c:pt idx="1072">
                  <c:v>3158</c:v>
                </c:pt>
                <c:pt idx="1073">
                  <c:v>0</c:v>
                </c:pt>
                <c:pt idx="1074">
                  <c:v>77717</c:v>
                </c:pt>
                <c:pt idx="1075">
                  <c:v>98</c:v>
                </c:pt>
                <c:pt idx="1076">
                  <c:v>1735</c:v>
                </c:pt>
                <c:pt idx="1077">
                  <c:v>8045</c:v>
                </c:pt>
                <c:pt idx="1078">
                  <c:v>1875</c:v>
                </c:pt>
                <c:pt idx="1079">
                  <c:v>684</c:v>
                </c:pt>
                <c:pt idx="1080">
                  <c:v>1039</c:v>
                </c:pt>
                <c:pt idx="1081">
                  <c:v>1441</c:v>
                </c:pt>
                <c:pt idx="1082">
                  <c:v>309</c:v>
                </c:pt>
                <c:pt idx="1083">
                  <c:v>22653</c:v>
                </c:pt>
                <c:pt idx="1084">
                  <c:v>253</c:v>
                </c:pt>
                <c:pt idx="1085">
                  <c:v>535</c:v>
                </c:pt>
                <c:pt idx="1086">
                  <c:v>100</c:v>
                </c:pt>
                <c:pt idx="1087">
                  <c:v>1358</c:v>
                </c:pt>
                <c:pt idx="1088">
                  <c:v>996</c:v>
                </c:pt>
                <c:pt idx="1089">
                  <c:v>29</c:v>
                </c:pt>
                <c:pt idx="1090">
                  <c:v>1496</c:v>
                </c:pt>
                <c:pt idx="1091">
                  <c:v>16840</c:v>
                </c:pt>
                <c:pt idx="1092">
                  <c:v>52</c:v>
                </c:pt>
                <c:pt idx="1093">
                  <c:v>475</c:v>
                </c:pt>
                <c:pt idx="1094">
                  <c:v>3126</c:v>
                </c:pt>
                <c:pt idx="1095">
                  <c:v>338</c:v>
                </c:pt>
                <c:pt idx="1096">
                  <c:v>1460</c:v>
                </c:pt>
                <c:pt idx="1097">
                  <c:v>3</c:v>
                </c:pt>
                <c:pt idx="1098">
                  <c:v>5230</c:v>
                </c:pt>
                <c:pt idx="1099">
                  <c:v>446</c:v>
                </c:pt>
                <c:pt idx="1100">
                  <c:v>1176</c:v>
                </c:pt>
                <c:pt idx="1101">
                  <c:v>7484</c:v>
                </c:pt>
                <c:pt idx="1102">
                  <c:v>314</c:v>
                </c:pt>
                <c:pt idx="1103">
                  <c:v>269</c:v>
                </c:pt>
                <c:pt idx="1104">
                  <c:v>0</c:v>
                </c:pt>
                <c:pt idx="1105">
                  <c:v>203</c:v>
                </c:pt>
                <c:pt idx="1106">
                  <c:v>30</c:v>
                </c:pt>
                <c:pt idx="1107">
                  <c:v>15</c:v>
                </c:pt>
                <c:pt idx="1108">
                  <c:v>53</c:v>
                </c:pt>
                <c:pt idx="1109">
                  <c:v>77</c:v>
                </c:pt>
                <c:pt idx="1110">
                  <c:v>710</c:v>
                </c:pt>
                <c:pt idx="1111">
                  <c:v>102</c:v>
                </c:pt>
                <c:pt idx="1112">
                  <c:v>1037</c:v>
                </c:pt>
                <c:pt idx="1113">
                  <c:v>355</c:v>
                </c:pt>
                <c:pt idx="1114">
                  <c:v>651</c:v>
                </c:pt>
                <c:pt idx="1115">
                  <c:v>257</c:v>
                </c:pt>
                <c:pt idx="1116">
                  <c:v>7</c:v>
                </c:pt>
                <c:pt idx="1117">
                  <c:v>396</c:v>
                </c:pt>
                <c:pt idx="1118">
                  <c:v>546</c:v>
                </c:pt>
                <c:pt idx="1119">
                  <c:v>318</c:v>
                </c:pt>
                <c:pt idx="1120">
                  <c:v>313</c:v>
                </c:pt>
                <c:pt idx="1121">
                  <c:v>120</c:v>
                </c:pt>
                <c:pt idx="1122">
                  <c:v>1397</c:v>
                </c:pt>
                <c:pt idx="1123">
                  <c:v>53763</c:v>
                </c:pt>
                <c:pt idx="1124">
                  <c:v>5615</c:v>
                </c:pt>
                <c:pt idx="1125">
                  <c:v>1504</c:v>
                </c:pt>
                <c:pt idx="1126">
                  <c:v>153</c:v>
                </c:pt>
                <c:pt idx="1127">
                  <c:v>0</c:v>
                </c:pt>
                <c:pt idx="1128">
                  <c:v>1069</c:v>
                </c:pt>
                <c:pt idx="1129">
                  <c:v>232</c:v>
                </c:pt>
                <c:pt idx="1130">
                  <c:v>54</c:v>
                </c:pt>
                <c:pt idx="1131">
                  <c:v>148</c:v>
                </c:pt>
                <c:pt idx="1132">
                  <c:v>7</c:v>
                </c:pt>
                <c:pt idx="1133">
                  <c:v>16665</c:v>
                </c:pt>
                <c:pt idx="1134">
                  <c:v>457</c:v>
                </c:pt>
                <c:pt idx="1135">
                  <c:v>1612</c:v>
                </c:pt>
                <c:pt idx="1136">
                  <c:v>3670</c:v>
                </c:pt>
                <c:pt idx="1137">
                  <c:v>1211</c:v>
                </c:pt>
                <c:pt idx="1138">
                  <c:v>6024</c:v>
                </c:pt>
                <c:pt idx="1139">
                  <c:v>108</c:v>
                </c:pt>
                <c:pt idx="1140">
                  <c:v>7014</c:v>
                </c:pt>
                <c:pt idx="1141">
                  <c:v>639</c:v>
                </c:pt>
                <c:pt idx="1142">
                  <c:v>1072</c:v>
                </c:pt>
                <c:pt idx="1143">
                  <c:v>302837</c:v>
                </c:pt>
                <c:pt idx="1144">
                  <c:v>462</c:v>
                </c:pt>
                <c:pt idx="1145">
                  <c:v>2439</c:v>
                </c:pt>
                <c:pt idx="1146">
                  <c:v>346</c:v>
                </c:pt>
                <c:pt idx="1147">
                  <c:v>2667184</c:v>
                </c:pt>
                <c:pt idx="1148">
                  <c:v>1030</c:v>
                </c:pt>
                <c:pt idx="1149">
                  <c:v>298</c:v>
                </c:pt>
                <c:pt idx="1150">
                  <c:v>1161</c:v>
                </c:pt>
                <c:pt idx="1151">
                  <c:v>27822</c:v>
                </c:pt>
                <c:pt idx="1152">
                  <c:v>286</c:v>
                </c:pt>
                <c:pt idx="1153">
                  <c:v>260</c:v>
                </c:pt>
                <c:pt idx="1154">
                  <c:v>81</c:v>
                </c:pt>
                <c:pt idx="1155">
                  <c:v>73</c:v>
                </c:pt>
                <c:pt idx="1156">
                  <c:v>62</c:v>
                </c:pt>
                <c:pt idx="1157">
                  <c:v>1024</c:v>
                </c:pt>
                <c:pt idx="1158">
                  <c:v>9299</c:v>
                </c:pt>
                <c:pt idx="1159">
                  <c:v>151</c:v>
                </c:pt>
                <c:pt idx="1160">
                  <c:v>8</c:v>
                </c:pt>
                <c:pt idx="1161">
                  <c:v>872</c:v>
                </c:pt>
                <c:pt idx="1162">
                  <c:v>10</c:v>
                </c:pt>
                <c:pt idx="1163">
                  <c:v>193</c:v>
                </c:pt>
                <c:pt idx="1164">
                  <c:v>5340</c:v>
                </c:pt>
                <c:pt idx="1165">
                  <c:v>101</c:v>
                </c:pt>
                <c:pt idx="1166">
                  <c:v>1</c:v>
                </c:pt>
                <c:pt idx="1167">
                  <c:v>3</c:v>
                </c:pt>
                <c:pt idx="1168">
                  <c:v>154</c:v>
                </c:pt>
                <c:pt idx="1169">
                  <c:v>258</c:v>
                </c:pt>
                <c:pt idx="1170">
                  <c:v>1131</c:v>
                </c:pt>
                <c:pt idx="1171">
                  <c:v>5</c:v>
                </c:pt>
                <c:pt idx="1172">
                  <c:v>21740</c:v>
                </c:pt>
                <c:pt idx="1173">
                  <c:v>5</c:v>
                </c:pt>
                <c:pt idx="1174">
                  <c:v>1</c:v>
                </c:pt>
                <c:pt idx="1175">
                  <c:v>4219</c:v>
                </c:pt>
                <c:pt idx="1176">
                  <c:v>38</c:v>
                </c:pt>
                <c:pt idx="1177">
                  <c:v>2935</c:v>
                </c:pt>
                <c:pt idx="1178">
                  <c:v>3538</c:v>
                </c:pt>
                <c:pt idx="1179">
                  <c:v>3286</c:v>
                </c:pt>
                <c:pt idx="1180">
                  <c:v>14</c:v>
                </c:pt>
                <c:pt idx="1181">
                  <c:v>25524</c:v>
                </c:pt>
                <c:pt idx="1182">
                  <c:v>12631</c:v>
                </c:pt>
                <c:pt idx="1183">
                  <c:v>25790</c:v>
                </c:pt>
                <c:pt idx="1184">
                  <c:v>1178</c:v>
                </c:pt>
                <c:pt idx="1185">
                  <c:v>42830</c:v>
                </c:pt>
                <c:pt idx="1186">
                  <c:v>74</c:v>
                </c:pt>
                <c:pt idx="1187">
                  <c:v>103217</c:v>
                </c:pt>
                <c:pt idx="1188">
                  <c:v>354</c:v>
                </c:pt>
                <c:pt idx="1189">
                  <c:v>2031</c:v>
                </c:pt>
                <c:pt idx="1190">
                  <c:v>54716</c:v>
                </c:pt>
                <c:pt idx="1191">
                  <c:v>314</c:v>
                </c:pt>
                <c:pt idx="1192">
                  <c:v>19048</c:v>
                </c:pt>
                <c:pt idx="1193">
                  <c:v>46717</c:v>
                </c:pt>
                <c:pt idx="1194">
                  <c:v>151571</c:v>
                </c:pt>
                <c:pt idx="1195">
                  <c:v>1550</c:v>
                </c:pt>
                <c:pt idx="1196">
                  <c:v>967</c:v>
                </c:pt>
                <c:pt idx="1197">
                  <c:v>243</c:v>
                </c:pt>
                <c:pt idx="1198">
                  <c:v>553</c:v>
                </c:pt>
                <c:pt idx="1199">
                  <c:v>4651</c:v>
                </c:pt>
                <c:pt idx="1200">
                  <c:v>18510</c:v>
                </c:pt>
                <c:pt idx="1201">
                  <c:v>133327</c:v>
                </c:pt>
                <c:pt idx="1202">
                  <c:v>109441</c:v>
                </c:pt>
                <c:pt idx="1203">
                  <c:v>7217</c:v>
                </c:pt>
                <c:pt idx="1204">
                  <c:v>56636</c:v>
                </c:pt>
                <c:pt idx="1205">
                  <c:v>7154</c:v>
                </c:pt>
                <c:pt idx="1206">
                  <c:v>65851</c:v>
                </c:pt>
                <c:pt idx="1207">
                  <c:v>5647</c:v>
                </c:pt>
                <c:pt idx="1208">
                  <c:v>67374</c:v>
                </c:pt>
                <c:pt idx="1209">
                  <c:v>100983</c:v>
                </c:pt>
                <c:pt idx="1210">
                  <c:v>16551</c:v>
                </c:pt>
                <c:pt idx="1211">
                  <c:v>43973</c:v>
                </c:pt>
                <c:pt idx="1212">
                  <c:v>32159</c:v>
                </c:pt>
                <c:pt idx="1213">
                  <c:v>410</c:v>
                </c:pt>
                <c:pt idx="1214">
                  <c:v>5253</c:v>
                </c:pt>
                <c:pt idx="1215">
                  <c:v>0</c:v>
                </c:pt>
                <c:pt idx="1216">
                  <c:v>3534</c:v>
                </c:pt>
                <c:pt idx="1217">
                  <c:v>4802</c:v>
                </c:pt>
                <c:pt idx="1218">
                  <c:v>13813</c:v>
                </c:pt>
                <c:pt idx="1219">
                  <c:v>168</c:v>
                </c:pt>
                <c:pt idx="1220">
                  <c:v>174056</c:v>
                </c:pt>
                <c:pt idx="1221">
                  <c:v>6749</c:v>
                </c:pt>
                <c:pt idx="1222">
                  <c:v>1803</c:v>
                </c:pt>
                <c:pt idx="1223">
                  <c:v>267</c:v>
                </c:pt>
                <c:pt idx="1224">
                  <c:v>982</c:v>
                </c:pt>
                <c:pt idx="1225">
                  <c:v>1206</c:v>
                </c:pt>
                <c:pt idx="1226">
                  <c:v>0</c:v>
                </c:pt>
                <c:pt idx="1227">
                  <c:v>0</c:v>
                </c:pt>
                <c:pt idx="1228">
                  <c:v>66</c:v>
                </c:pt>
                <c:pt idx="1229">
                  <c:v>186</c:v>
                </c:pt>
                <c:pt idx="1230">
                  <c:v>569</c:v>
                </c:pt>
                <c:pt idx="1231">
                  <c:v>6</c:v>
                </c:pt>
                <c:pt idx="1232">
                  <c:v>469</c:v>
                </c:pt>
                <c:pt idx="1233">
                  <c:v>337</c:v>
                </c:pt>
                <c:pt idx="1234">
                  <c:v>275</c:v>
                </c:pt>
                <c:pt idx="1235">
                  <c:v>1793</c:v>
                </c:pt>
                <c:pt idx="1236">
                  <c:v>3776</c:v>
                </c:pt>
                <c:pt idx="1237">
                  <c:v>0</c:v>
                </c:pt>
                <c:pt idx="1238">
                  <c:v>66</c:v>
                </c:pt>
                <c:pt idx="1239">
                  <c:v>1352</c:v>
                </c:pt>
                <c:pt idx="1240">
                  <c:v>94</c:v>
                </c:pt>
                <c:pt idx="1241">
                  <c:v>6935</c:v>
                </c:pt>
                <c:pt idx="1242">
                  <c:v>11</c:v>
                </c:pt>
                <c:pt idx="1243">
                  <c:v>20</c:v>
                </c:pt>
                <c:pt idx="1244">
                  <c:v>227</c:v>
                </c:pt>
                <c:pt idx="1245">
                  <c:v>6</c:v>
                </c:pt>
                <c:pt idx="1246">
                  <c:v>322</c:v>
                </c:pt>
                <c:pt idx="1247">
                  <c:v>198</c:v>
                </c:pt>
                <c:pt idx="1248">
                  <c:v>831</c:v>
                </c:pt>
                <c:pt idx="1249">
                  <c:v>119052</c:v>
                </c:pt>
                <c:pt idx="1250">
                  <c:v>32669</c:v>
                </c:pt>
                <c:pt idx="1251">
                  <c:v>500932</c:v>
                </c:pt>
                <c:pt idx="1252">
                  <c:v>96243</c:v>
                </c:pt>
                <c:pt idx="1253">
                  <c:v>7062</c:v>
                </c:pt>
                <c:pt idx="1254">
                  <c:v>11</c:v>
                </c:pt>
                <c:pt idx="1255">
                  <c:v>294</c:v>
                </c:pt>
                <c:pt idx="1256">
                  <c:v>13703</c:v>
                </c:pt>
                <c:pt idx="1257">
                  <c:v>10354</c:v>
                </c:pt>
                <c:pt idx="1258">
                  <c:v>2646</c:v>
                </c:pt>
                <c:pt idx="1259">
                  <c:v>9461</c:v>
                </c:pt>
                <c:pt idx="1260">
                  <c:v>1507</c:v>
                </c:pt>
                <c:pt idx="1261">
                  <c:v>110</c:v>
                </c:pt>
                <c:pt idx="1262">
                  <c:v>6717</c:v>
                </c:pt>
                <c:pt idx="1263">
                  <c:v>2581</c:v>
                </c:pt>
                <c:pt idx="1264">
                  <c:v>835</c:v>
                </c:pt>
                <c:pt idx="1265">
                  <c:v>8966</c:v>
                </c:pt>
                <c:pt idx="1266">
                  <c:v>16372</c:v>
                </c:pt>
                <c:pt idx="1267">
                  <c:v>147</c:v>
                </c:pt>
                <c:pt idx="1268">
                  <c:v>0</c:v>
                </c:pt>
                <c:pt idx="1269">
                  <c:v>1205</c:v>
                </c:pt>
                <c:pt idx="1270">
                  <c:v>6892</c:v>
                </c:pt>
                <c:pt idx="1271">
                  <c:v>284</c:v>
                </c:pt>
                <c:pt idx="1272">
                  <c:v>14680</c:v>
                </c:pt>
                <c:pt idx="1273">
                  <c:v>62724</c:v>
                </c:pt>
                <c:pt idx="1274">
                  <c:v>16694</c:v>
                </c:pt>
                <c:pt idx="1275">
                  <c:v>21605</c:v>
                </c:pt>
                <c:pt idx="1276">
                  <c:v>95</c:v>
                </c:pt>
                <c:pt idx="1277">
                  <c:v>4608</c:v>
                </c:pt>
                <c:pt idx="1278">
                  <c:v>14289</c:v>
                </c:pt>
                <c:pt idx="1279">
                  <c:v>84137</c:v>
                </c:pt>
                <c:pt idx="1280">
                  <c:v>599</c:v>
                </c:pt>
                <c:pt idx="1281">
                  <c:v>10</c:v>
                </c:pt>
                <c:pt idx="1282">
                  <c:v>159729</c:v>
                </c:pt>
                <c:pt idx="1283">
                  <c:v>1338</c:v>
                </c:pt>
                <c:pt idx="1284">
                  <c:v>10251</c:v>
                </c:pt>
                <c:pt idx="1285">
                  <c:v>3181</c:v>
                </c:pt>
                <c:pt idx="1286">
                  <c:v>1772</c:v>
                </c:pt>
                <c:pt idx="1287">
                  <c:v>281</c:v>
                </c:pt>
                <c:pt idx="1288">
                  <c:v>34</c:v>
                </c:pt>
                <c:pt idx="1289">
                  <c:v>9006</c:v>
                </c:pt>
                <c:pt idx="1290">
                  <c:v>26069</c:v>
                </c:pt>
                <c:pt idx="1291">
                  <c:v>18</c:v>
                </c:pt>
                <c:pt idx="1292">
                  <c:v>2007</c:v>
                </c:pt>
                <c:pt idx="1293">
                  <c:v>182</c:v>
                </c:pt>
                <c:pt idx="1294">
                  <c:v>33</c:v>
                </c:pt>
                <c:pt idx="1295">
                  <c:v>387</c:v>
                </c:pt>
                <c:pt idx="1296">
                  <c:v>1877</c:v>
                </c:pt>
                <c:pt idx="1297">
                  <c:v>2512</c:v>
                </c:pt>
                <c:pt idx="1298">
                  <c:v>199</c:v>
                </c:pt>
                <c:pt idx="1299">
                  <c:v>3428</c:v>
                </c:pt>
                <c:pt idx="1300">
                  <c:v>29328</c:v>
                </c:pt>
                <c:pt idx="1301">
                  <c:v>1750</c:v>
                </c:pt>
                <c:pt idx="1302">
                  <c:v>111</c:v>
                </c:pt>
                <c:pt idx="1303">
                  <c:v>2086</c:v>
                </c:pt>
                <c:pt idx="1304">
                  <c:v>36211</c:v>
                </c:pt>
                <c:pt idx="1305">
                  <c:v>752</c:v>
                </c:pt>
                <c:pt idx="1306">
                  <c:v>204</c:v>
                </c:pt>
                <c:pt idx="1307">
                  <c:v>9903</c:v>
                </c:pt>
                <c:pt idx="1308">
                  <c:v>82</c:v>
                </c:pt>
                <c:pt idx="1309">
                  <c:v>4259</c:v>
                </c:pt>
                <c:pt idx="1310">
                  <c:v>18859</c:v>
                </c:pt>
                <c:pt idx="1311">
                  <c:v>4885</c:v>
                </c:pt>
                <c:pt idx="1312">
                  <c:v>90158</c:v>
                </c:pt>
                <c:pt idx="1313">
                  <c:v>84121</c:v>
                </c:pt>
                <c:pt idx="1314">
                  <c:v>3726</c:v>
                </c:pt>
                <c:pt idx="1315">
                  <c:v>25</c:v>
                </c:pt>
                <c:pt idx="1316">
                  <c:v>1228</c:v>
                </c:pt>
                <c:pt idx="1317">
                  <c:v>9422</c:v>
                </c:pt>
                <c:pt idx="1318">
                  <c:v>2</c:v>
                </c:pt>
                <c:pt idx="1319">
                  <c:v>669</c:v>
                </c:pt>
                <c:pt idx="1320">
                  <c:v>1333</c:v>
                </c:pt>
                <c:pt idx="1321">
                  <c:v>171</c:v>
                </c:pt>
                <c:pt idx="1322">
                  <c:v>13669</c:v>
                </c:pt>
                <c:pt idx="1323">
                  <c:v>1281</c:v>
                </c:pt>
                <c:pt idx="1324">
                  <c:v>11522</c:v>
                </c:pt>
                <c:pt idx="1325">
                  <c:v>2312</c:v>
                </c:pt>
                <c:pt idx="1326">
                  <c:v>2062</c:v>
                </c:pt>
                <c:pt idx="1327">
                  <c:v>4571</c:v>
                </c:pt>
                <c:pt idx="1328">
                  <c:v>13338</c:v>
                </c:pt>
                <c:pt idx="1329">
                  <c:v>32477</c:v>
                </c:pt>
                <c:pt idx="1330">
                  <c:v>4259</c:v>
                </c:pt>
                <c:pt idx="1331">
                  <c:v>1363</c:v>
                </c:pt>
                <c:pt idx="1332">
                  <c:v>23145</c:v>
                </c:pt>
                <c:pt idx="1333">
                  <c:v>4589</c:v>
                </c:pt>
                <c:pt idx="1334">
                  <c:v>122</c:v>
                </c:pt>
                <c:pt idx="1335">
                  <c:v>488</c:v>
                </c:pt>
                <c:pt idx="1336">
                  <c:v>41</c:v>
                </c:pt>
                <c:pt idx="1337">
                  <c:v>84510</c:v>
                </c:pt>
                <c:pt idx="1338">
                  <c:v>1166</c:v>
                </c:pt>
                <c:pt idx="1339">
                  <c:v>2</c:v>
                </c:pt>
                <c:pt idx="1340">
                  <c:v>42225</c:v>
                </c:pt>
                <c:pt idx="1341">
                  <c:v>149595</c:v>
                </c:pt>
                <c:pt idx="1342">
                  <c:v>34742</c:v>
                </c:pt>
                <c:pt idx="1343">
                  <c:v>382</c:v>
                </c:pt>
                <c:pt idx="1344">
                  <c:v>5344</c:v>
                </c:pt>
                <c:pt idx="1345">
                  <c:v>0</c:v>
                </c:pt>
                <c:pt idx="1346">
                  <c:v>390</c:v>
                </c:pt>
                <c:pt idx="1347">
                  <c:v>76</c:v>
                </c:pt>
                <c:pt idx="1348">
                  <c:v>247</c:v>
                </c:pt>
                <c:pt idx="1349">
                  <c:v>8753</c:v>
                </c:pt>
                <c:pt idx="1350">
                  <c:v>1357</c:v>
                </c:pt>
                <c:pt idx="1351">
                  <c:v>41</c:v>
                </c:pt>
                <c:pt idx="1352">
                  <c:v>68219</c:v>
                </c:pt>
                <c:pt idx="1353">
                  <c:v>2650</c:v>
                </c:pt>
                <c:pt idx="1354">
                  <c:v>53</c:v>
                </c:pt>
                <c:pt idx="1355">
                  <c:v>19293</c:v>
                </c:pt>
                <c:pt idx="1356">
                  <c:v>18</c:v>
                </c:pt>
                <c:pt idx="1357">
                  <c:v>1829</c:v>
                </c:pt>
                <c:pt idx="1358">
                  <c:v>71</c:v>
                </c:pt>
                <c:pt idx="1359">
                  <c:v>2757</c:v>
                </c:pt>
                <c:pt idx="1360">
                  <c:v>5343</c:v>
                </c:pt>
                <c:pt idx="1361">
                  <c:v>47</c:v>
                </c:pt>
                <c:pt idx="1362">
                  <c:v>3234</c:v>
                </c:pt>
                <c:pt idx="1363">
                  <c:v>201</c:v>
                </c:pt>
                <c:pt idx="1364">
                  <c:v>3203</c:v>
                </c:pt>
                <c:pt idx="1365">
                  <c:v>5240</c:v>
                </c:pt>
                <c:pt idx="1366">
                  <c:v>58236</c:v>
                </c:pt>
                <c:pt idx="1367">
                  <c:v>216495</c:v>
                </c:pt>
                <c:pt idx="1368">
                  <c:v>125</c:v>
                </c:pt>
                <c:pt idx="1369">
                  <c:v>662</c:v>
                </c:pt>
                <c:pt idx="1370">
                  <c:v>6603</c:v>
                </c:pt>
                <c:pt idx="1371">
                  <c:v>2046</c:v>
                </c:pt>
                <c:pt idx="1372">
                  <c:v>1018</c:v>
                </c:pt>
                <c:pt idx="1373">
                  <c:v>5602</c:v>
                </c:pt>
                <c:pt idx="1374">
                  <c:v>428</c:v>
                </c:pt>
                <c:pt idx="1375">
                  <c:v>367</c:v>
                </c:pt>
                <c:pt idx="1376">
                  <c:v>6033</c:v>
                </c:pt>
                <c:pt idx="1377">
                  <c:v>0</c:v>
                </c:pt>
                <c:pt idx="1378">
                  <c:v>1065</c:v>
                </c:pt>
                <c:pt idx="1379">
                  <c:v>807558</c:v>
                </c:pt>
                <c:pt idx="1380">
                  <c:v>140</c:v>
                </c:pt>
                <c:pt idx="1381">
                  <c:v>2424</c:v>
                </c:pt>
                <c:pt idx="1382">
                  <c:v>605</c:v>
                </c:pt>
                <c:pt idx="1383">
                  <c:v>15373</c:v>
                </c:pt>
                <c:pt idx="1384">
                  <c:v>580</c:v>
                </c:pt>
                <c:pt idx="1385">
                  <c:v>164</c:v>
                </c:pt>
                <c:pt idx="1386">
                  <c:v>254814</c:v>
                </c:pt>
                <c:pt idx="1387">
                  <c:v>1967</c:v>
                </c:pt>
                <c:pt idx="1388">
                  <c:v>9436</c:v>
                </c:pt>
                <c:pt idx="1389">
                  <c:v>23660</c:v>
                </c:pt>
                <c:pt idx="1390">
                  <c:v>113393</c:v>
                </c:pt>
                <c:pt idx="1391">
                  <c:v>3908</c:v>
                </c:pt>
                <c:pt idx="1392">
                  <c:v>261</c:v>
                </c:pt>
                <c:pt idx="1393">
                  <c:v>2101</c:v>
                </c:pt>
                <c:pt idx="1394">
                  <c:v>19</c:v>
                </c:pt>
                <c:pt idx="1395">
                  <c:v>762</c:v>
                </c:pt>
                <c:pt idx="1396">
                  <c:v>119374</c:v>
                </c:pt>
                <c:pt idx="1397">
                  <c:v>1333</c:v>
                </c:pt>
                <c:pt idx="1398">
                  <c:v>16820</c:v>
                </c:pt>
                <c:pt idx="1399">
                  <c:v>19536</c:v>
                </c:pt>
                <c:pt idx="1400">
                  <c:v>3494</c:v>
                </c:pt>
                <c:pt idx="1401">
                  <c:v>3802</c:v>
                </c:pt>
                <c:pt idx="1402">
                  <c:v>96</c:v>
                </c:pt>
                <c:pt idx="1403">
                  <c:v>2017</c:v>
                </c:pt>
                <c:pt idx="1404">
                  <c:v>4070</c:v>
                </c:pt>
                <c:pt idx="1405">
                  <c:v>2601</c:v>
                </c:pt>
                <c:pt idx="1406">
                  <c:v>52</c:v>
                </c:pt>
                <c:pt idx="1407">
                  <c:v>666</c:v>
                </c:pt>
                <c:pt idx="1408">
                  <c:v>1970</c:v>
                </c:pt>
                <c:pt idx="1409">
                  <c:v>5014</c:v>
                </c:pt>
                <c:pt idx="1410">
                  <c:v>12133</c:v>
                </c:pt>
                <c:pt idx="1411">
                  <c:v>3991</c:v>
                </c:pt>
                <c:pt idx="1412">
                  <c:v>1155</c:v>
                </c:pt>
                <c:pt idx="1413">
                  <c:v>281</c:v>
                </c:pt>
                <c:pt idx="1414">
                  <c:v>307</c:v>
                </c:pt>
                <c:pt idx="1415">
                  <c:v>2896</c:v>
                </c:pt>
                <c:pt idx="1416">
                  <c:v>64</c:v>
                </c:pt>
                <c:pt idx="1417">
                  <c:v>530</c:v>
                </c:pt>
                <c:pt idx="1418">
                  <c:v>114</c:v>
                </c:pt>
                <c:pt idx="1419">
                  <c:v>390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9D-4D9C-8F22-0667193E56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1085584"/>
        <c:axId val="1495488048"/>
      </c:lineChart>
      <c:catAx>
        <c:axId val="150108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5488048"/>
        <c:crosses val="autoZero"/>
        <c:auto val="1"/>
        <c:lblAlgn val="ctr"/>
        <c:lblOffset val="100"/>
        <c:noMultiLvlLbl val="0"/>
      </c:catAx>
      <c:valAx>
        <c:axId val="149548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108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data.xlsx]Q7(3)!PivotTable7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Likes of Channel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'Q7(3)'!$B$1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'Q7(3)'!$A$2:$A$1422</c:f>
              <c:strCache>
                <c:ptCount val="1420"/>
                <c:pt idx="0">
                  <c:v>#Mind Warehouse</c:v>
                </c:pt>
                <c:pt idx="1">
                  <c:v>1 Kg Biriyani</c:v>
                </c:pt>
                <c:pt idx="2">
                  <c:v>1 Minutes news</c:v>
                </c:pt>
                <c:pt idx="3">
                  <c:v>10 DEGREE INDIAN FACTS</c:v>
                </c:pt>
                <c:pt idx="4">
                  <c:v>10TVNewsChannel</c:v>
                </c:pt>
                <c:pt idx="5">
                  <c:v>2 Minute News Today</c:v>
                </c:pt>
                <c:pt idx="6">
                  <c:v>2 Minutes News</c:v>
                </c:pt>
                <c:pt idx="7">
                  <c:v>20th Century Fox</c:v>
                </c:pt>
                <c:pt idx="8">
                  <c:v>24 ghanta</c:v>
                </c:pt>
                <c:pt idx="9">
                  <c:v>24 Tamil Health &amp; Beauty</c:v>
                </c:pt>
                <c:pt idx="10">
                  <c:v>2Day 2Morrow</c:v>
                </c:pt>
                <c:pt idx="11">
                  <c:v>2DayCinema</c:v>
                </c:pt>
                <c:pt idx="12">
                  <c:v>3TV BANJARAA</c:v>
                </c:pt>
                <c:pt idx="13">
                  <c:v>4G Entertainments</c:v>
                </c:pt>
                <c:pt idx="14">
                  <c:v>5AABTODAY CHANNEL</c:v>
                </c:pt>
                <c:pt idx="15">
                  <c:v>5-Minute Crafts</c:v>
                </c:pt>
                <c:pt idx="16">
                  <c:v>5nMedia</c:v>
                </c:pt>
                <c:pt idx="17">
                  <c:v>5ocial</c:v>
                </c:pt>
                <c:pt idx="18">
                  <c:v>6TV Telangana</c:v>
                </c:pt>
                <c:pt idx="19">
                  <c:v>7070 sports</c:v>
                </c:pt>
                <c:pt idx="20">
                  <c:v>70MM Telugu Movie</c:v>
                </c:pt>
                <c:pt idx="21">
                  <c:v>99TV Telugu</c:v>
                </c:pt>
                <c:pt idx="22">
                  <c:v>9Roses Media</c:v>
                </c:pt>
                <c:pt idx="23">
                  <c:v>A to Z cricket,political &amp; cinema</c:v>
                </c:pt>
                <c:pt idx="24">
                  <c:v>a2z Media</c:v>
                </c:pt>
                <c:pt idx="25">
                  <c:v>Aabasam News</c:v>
                </c:pt>
                <c:pt idx="26">
                  <c:v>Aaichya Gavat</c:v>
                </c:pt>
                <c:pt idx="27">
                  <c:v>Aaj Tak</c:v>
                </c:pt>
                <c:pt idx="28">
                  <c:v>Aanmegam</c:v>
                </c:pt>
                <c:pt idx="29">
                  <c:v>Aap Ka Video</c:v>
                </c:pt>
                <c:pt idx="30">
                  <c:v>Aashqeen</c:v>
                </c:pt>
                <c:pt idx="31">
                  <c:v>Aatpat Production</c:v>
                </c:pt>
                <c:pt idx="32">
                  <c:v>ABC Malayalam</c:v>
                </c:pt>
                <c:pt idx="33">
                  <c:v>ABC Television Network</c:v>
                </c:pt>
                <c:pt idx="34">
                  <c:v>Abhijith Vlogger</c:v>
                </c:pt>
                <c:pt idx="35">
                  <c:v>Abhinay Maths</c:v>
                </c:pt>
                <c:pt idx="36">
                  <c:v>Abhishek Pictures</c:v>
                </c:pt>
                <c:pt idx="37">
                  <c:v>Abijit Ganguly</c:v>
                </c:pt>
                <c:pt idx="38">
                  <c:v>Abish Mathew</c:v>
                </c:pt>
                <c:pt idx="39">
                  <c:v>ABN Telugu</c:v>
                </c:pt>
                <c:pt idx="40">
                  <c:v>ABP ANANDA</c:v>
                </c:pt>
                <c:pt idx="41">
                  <c:v>ABP Asmita</c:v>
                </c:pt>
                <c:pt idx="42">
                  <c:v>ABP Majha</c:v>
                </c:pt>
                <c:pt idx="43">
                  <c:v>ABP NEWS</c:v>
                </c:pt>
                <c:pt idx="44">
                  <c:v>ABP NEWS HINDI</c:v>
                </c:pt>
                <c:pt idx="45">
                  <c:v>ABP Sanjha</c:v>
                </c:pt>
                <c:pt idx="46">
                  <c:v>ActorVarunPruthi</c:v>
                </c:pt>
                <c:pt idx="47">
                  <c:v>Adda247 :Official Channel of BankersAdda &amp; SSCAdda</c:v>
                </c:pt>
                <c:pt idx="48">
                  <c:v>Aditya Music</c:v>
                </c:pt>
                <c:pt idx="49">
                  <c:v>AD-WISE MEDIA ACTION MOVIEPLEX</c:v>
                </c:pt>
                <c:pt idx="50">
                  <c:v>Adya Media</c:v>
                </c:pt>
                <c:pt idx="51">
                  <c:v>AggBani News</c:v>
                </c:pt>
                <c:pt idx="52">
                  <c:v>agn</c:v>
                </c:pt>
                <c:pt idx="53">
                  <c:v>AIB Doosra</c:v>
                </c:pt>
                <c:pt idx="54">
                  <c:v>Aishwarya Majmudar</c:v>
                </c:pt>
                <c:pt idx="55">
                  <c:v>AJ Official</c:v>
                </c:pt>
                <c:pt idx="56">
                  <c:v>Ajendra Creations</c:v>
                </c:pt>
                <c:pt idx="57">
                  <c:v>AK Entertainments</c:v>
                </c:pt>
                <c:pt idx="58">
                  <c:v>AK news</c:v>
                </c:pt>
                <c:pt idx="59">
                  <c:v>Akashi Tv</c:v>
                </c:pt>
                <c:pt idx="60">
                  <c:v>Akki &amp; Ankit</c:v>
                </c:pt>
                <c:pt idx="61">
                  <c:v>All India Bakchod</c:v>
                </c:pt>
                <c:pt idx="62">
                  <c:v>ALL OK</c:v>
                </c:pt>
                <c:pt idx="63">
                  <c:v>All Updates</c:v>
                </c:pt>
                <c:pt idx="64">
                  <c:v>AllCineGallery - Tamil</c:v>
                </c:pt>
                <c:pt idx="65">
                  <c:v>Allu Arjun</c:v>
                </c:pt>
                <c:pt idx="66">
                  <c:v>Alpha Digitech</c:v>
                </c:pt>
                <c:pt idx="67">
                  <c:v>ALTBalaji</c:v>
                </c:pt>
                <c:pt idx="68">
                  <c:v>Amar Audio</c:v>
                </c:pt>
                <c:pt idx="69">
                  <c:v>Amara Muzik Odia</c:v>
                </c:pt>
                <c:pt idx="70">
                  <c:v>Amaravathi Media</c:v>
                </c:pt>
                <c:pt idx="71">
                  <c:v>America's Got Talent</c:v>
                </c:pt>
                <c:pt idx="72">
                  <c:v>Amit Bhadana</c:v>
                </c:pt>
                <c:pt idx="73">
                  <c:v>Amit Tandon</c:v>
                </c:pt>
                <c:pt idx="74">
                  <c:v>Amrita Television</c:v>
                </c:pt>
                <c:pt idx="75">
                  <c:v>Amrita TV Reality Shows</c:v>
                </c:pt>
                <c:pt idx="76">
                  <c:v>Anand Audio</c:v>
                </c:pt>
                <c:pt idx="77">
                  <c:v>Anand Audio Kannada Comedy</c:v>
                </c:pt>
                <c:pt idx="78">
                  <c:v>And TV</c:v>
                </c:pt>
                <c:pt idx="79">
                  <c:v>Angry Prash</c:v>
                </c:pt>
                <c:pt idx="80">
                  <c:v>ANI News Official</c:v>
                </c:pt>
                <c:pt idx="81">
                  <c:v>Anil Yadav Entertainment</c:v>
                </c:pt>
                <c:pt idx="82">
                  <c:v>Anirban Dasgupta</c:v>
                </c:pt>
                <c:pt idx="83">
                  <c:v>Ankur Narula Ministries</c:v>
                </c:pt>
                <c:pt idx="84">
                  <c:v>Annapurna Studios</c:v>
                </c:pt>
                <c:pt idx="85">
                  <c:v>Anokhe totke</c:v>
                </c:pt>
                <c:pt idx="86">
                  <c:v>Anton Lewise</c:v>
                </c:pt>
                <c:pt idx="87">
                  <c:v>Aone Celebrity</c:v>
                </c:pt>
                <c:pt idx="88">
                  <c:v>AP24x7</c:v>
                </c:pt>
                <c:pt idx="89">
                  <c:v>API Malayalam</c:v>
                </c:pt>
                <c:pt idx="90">
                  <c:v>APNA INDIA</c:v>
                </c:pt>
                <c:pt idx="91">
                  <c:v>Apple</c:v>
                </c:pt>
                <c:pt idx="92">
                  <c:v>Apple Hindi</c:v>
                </c:pt>
                <c:pt idx="93">
                  <c:v>Apple TV</c:v>
                </c:pt>
                <c:pt idx="94">
                  <c:v>Arabian Dreams Entertainment</c:v>
                </c:pt>
                <c:pt idx="95">
                  <c:v>ARANIndia</c:v>
                </c:pt>
                <c:pt idx="96">
                  <c:v>ArkivaShqip</c:v>
                </c:pt>
                <c:pt idx="97">
                  <c:v>Arogyam</c:v>
                </c:pt>
                <c:pt idx="98">
                  <c:v>AroMal Ar</c:v>
                </c:pt>
                <c:pt idx="99">
                  <c:v>Around Telugu</c:v>
                </c:pt>
                <c:pt idx="100">
                  <c:v>Arre</c:v>
                </c:pt>
                <c:pt idx="101">
                  <c:v>Art Attack Records</c:v>
                </c:pt>
                <c:pt idx="102">
                  <c:v>Arunachal Creations</c:v>
                </c:pt>
                <c:pt idx="103">
                  <c:v>Asha Audio</c:v>
                </c:pt>
                <c:pt idx="104">
                  <c:v>Ashan Upay { आसान उपाय }</c:v>
                </c:pt>
                <c:pt idx="105">
                  <c:v>ashish chanchlani vines</c:v>
                </c:pt>
                <c:pt idx="106">
                  <c:v>Asianet</c:v>
                </c:pt>
                <c:pt idx="107">
                  <c:v>Asianet Movies</c:v>
                </c:pt>
                <c:pt idx="108">
                  <c:v>asianetnews</c:v>
                </c:pt>
                <c:pt idx="109">
                  <c:v>Astro Shastra</c:v>
                </c:pt>
                <c:pt idx="110">
                  <c:v>Astrology aur Vastu Gyan</c:v>
                </c:pt>
                <c:pt idx="111">
                  <c:v>AstroMitram</c:v>
                </c:pt>
                <c:pt idx="112">
                  <c:v>AtoZ Gyan</c:v>
                </c:pt>
                <c:pt idx="113">
                  <c:v>Auraa Cinemas</c:v>
                </c:pt>
                <c:pt idx="114">
                  <c:v>Autocar India</c:v>
                </c:pt>
                <c:pt idx="115">
                  <c:v>AVA Creative thoughts</c:v>
                </c:pt>
                <c:pt idx="116">
                  <c:v>Avni Groups</c:v>
                </c:pt>
                <c:pt idx="117">
                  <c:v>AVRprankTV</c:v>
                </c:pt>
                <c:pt idx="118">
                  <c:v>Awanish Singh</c:v>
                </c:pt>
                <c:pt idx="119">
                  <c:v>Ayurved Samadhan</c:v>
                </c:pt>
                <c:pt idx="120">
                  <c:v>Ayurved Tips in Hindi</c:v>
                </c:pt>
                <c:pt idx="121">
                  <c:v>Baap Of Bakchod</c:v>
                </c:pt>
                <c:pt idx="122">
                  <c:v>Babbu Maan</c:v>
                </c:pt>
                <c:pt idx="123">
                  <c:v>Bansidhar Studio - Official</c:v>
                </c:pt>
                <c:pt idx="124">
                  <c:v>BapaoGiri</c:v>
                </c:pt>
                <c:pt idx="125">
                  <c:v>Batth Records</c:v>
                </c:pt>
                <c:pt idx="126">
                  <c:v>BB Ki Vines</c:v>
                </c:pt>
                <c:pt idx="127">
                  <c:v>Be YouNick</c:v>
                </c:pt>
                <c:pt idx="128">
                  <c:v>Beauty Pageants</c:v>
                </c:pt>
                <c:pt idx="129">
                  <c:v>BEAUTY VARSHA TV</c:v>
                </c:pt>
                <c:pt idx="130">
                  <c:v>BeautyExperts</c:v>
                </c:pt>
                <c:pt idx="131">
                  <c:v>BehindwoodsTV</c:v>
                </c:pt>
                <c:pt idx="132">
                  <c:v>BeingIndian</c:v>
                </c:pt>
                <c:pt idx="133">
                  <c:v>BHAKTHI SONGS | BHAKTI SONGS</c:v>
                </c:pt>
                <c:pt idx="134">
                  <c:v>Bhakthi TV</c:v>
                </c:pt>
                <c:pt idx="135">
                  <c:v>bhaktisongs</c:v>
                </c:pt>
                <c:pt idx="136">
                  <c:v>BhandarTV</c:v>
                </c:pt>
                <c:pt idx="137">
                  <c:v>Bharat Today</c:v>
                </c:pt>
                <c:pt idx="138">
                  <c:v>Bharatiya Digital Party</c:v>
                </c:pt>
                <c:pt idx="139">
                  <c:v>Bharatiya Janata Party</c:v>
                </c:pt>
                <c:pt idx="140">
                  <c:v>Bhavani HD Movies</c:v>
                </c:pt>
                <c:pt idx="141">
                  <c:v>Bhojpuri Adda</c:v>
                </c:pt>
                <c:pt idx="142">
                  <c:v>Bhojpuri Gossip</c:v>
                </c:pt>
                <c:pt idx="143">
                  <c:v>Bhojpuri Tube</c:v>
                </c:pt>
                <c:pt idx="144">
                  <c:v>Bhumi Entertainments</c:v>
                </c:pt>
                <c:pt idx="145">
                  <c:v>Bindaas Bhojpuriya</c:v>
                </c:pt>
                <c:pt idx="146">
                  <c:v>bindass</c:v>
                </c:pt>
                <c:pt idx="147">
                  <c:v>BiscootTV</c:v>
                </c:pt>
                <c:pt idx="148">
                  <c:v>black pasanga</c:v>
                </c:pt>
                <c:pt idx="149">
                  <c:v>Black Sheep</c:v>
                </c:pt>
                <c:pt idx="150">
                  <c:v>BlackTicket Company</c:v>
                </c:pt>
                <c:pt idx="151">
                  <c:v>Blockbuster Movies</c:v>
                </c:pt>
                <c:pt idx="152">
                  <c:v>Blooup Tv</c:v>
                </c:pt>
                <c:pt idx="153">
                  <c:v>Blue Hawk Productions</c:v>
                </c:pt>
                <c:pt idx="154">
                  <c:v>BLUSH</c:v>
                </c:pt>
                <c:pt idx="155">
                  <c:v>BOHEMIA</c:v>
                </c:pt>
                <c:pt idx="156">
                  <c:v>Boldsky</c:v>
                </c:pt>
                <c:pt idx="157">
                  <c:v>Bollywood Aajkal</c:v>
                </c:pt>
                <c:pt idx="158">
                  <c:v>Bollywood Backstage</c:v>
                </c:pt>
                <c:pt idx="159">
                  <c:v>Bollywood Bai</c:v>
                </c:pt>
                <c:pt idx="160">
                  <c:v>Bollywood Bubble</c:v>
                </c:pt>
                <c:pt idx="161">
                  <c:v>Bollywood Fuzz</c:v>
                </c:pt>
                <c:pt idx="162">
                  <c:v>Bollywood Insight</c:v>
                </c:pt>
                <c:pt idx="163">
                  <c:v>Bollywood Ki Duniya</c:v>
                </c:pt>
                <c:pt idx="164">
                  <c:v>Bollywood Now</c:v>
                </c:pt>
                <c:pt idx="165">
                  <c:v>Bollywood Sins</c:v>
                </c:pt>
                <c:pt idx="166">
                  <c:v>Bollywood Spy</c:v>
                </c:pt>
                <c:pt idx="167">
                  <c:v>Bollywood Spy Hindi</c:v>
                </c:pt>
                <c:pt idx="168">
                  <c:v>Bollywood Talk</c:v>
                </c:pt>
                <c:pt idx="169">
                  <c:v>BollywoodCIA</c:v>
                </c:pt>
                <c:pt idx="170">
                  <c:v>BollywoodHungama.com</c:v>
                </c:pt>
                <c:pt idx="171">
                  <c:v>BollywoodKilla</c:v>
                </c:pt>
                <c:pt idx="172">
                  <c:v>BookMyTV</c:v>
                </c:pt>
                <c:pt idx="173">
                  <c:v>Boombox Music</c:v>
                </c:pt>
                <c:pt idx="174">
                  <c:v>Bornali NewsBD</c:v>
                </c:pt>
                <c:pt idx="175">
                  <c:v>Brain Buzz</c:v>
                </c:pt>
                <c:pt idx="176">
                  <c:v>Brand B</c:v>
                </c:pt>
                <c:pt idx="177">
                  <c:v>Breakfast With Champions</c:v>
                </c:pt>
                <c:pt idx="178">
                  <c:v>Breaking News Official</c:v>
                </c:pt>
                <c:pt idx="179">
                  <c:v>BRIGHT SIDE</c:v>
                </c:pt>
                <c:pt idx="180">
                  <c:v>Brijnaari Sumi</c:v>
                </c:pt>
                <c:pt idx="181">
                  <c:v>Britain's Got Talent</c:v>
                </c:pt>
                <c:pt idx="182">
                  <c:v>BTNews Hindi</c:v>
                </c:pt>
                <c:pt idx="183">
                  <c:v>Btv Kannada Ɩ ಬಿಟಿವಿ ಕನ್ನಡ</c:v>
                </c:pt>
                <c:pt idx="184">
                  <c:v>Buddies Entertainment</c:v>
                </c:pt>
                <c:pt idx="185">
                  <c:v>Business Of Cinema</c:v>
                </c:pt>
                <c:pt idx="186">
                  <c:v>BuzzFeedBlue</c:v>
                </c:pt>
                <c:pt idx="187">
                  <c:v>BuzzFeedVideo</c:v>
                </c:pt>
                <c:pt idx="188">
                  <c:v>Calvary Temple Hyderabad</c:v>
                </c:pt>
                <c:pt idx="189">
                  <c:v>CalvinHarrisVEVO</c:v>
                </c:pt>
                <c:pt idx="190">
                  <c:v>CAPDT</c:v>
                </c:pt>
                <c:pt idx="191">
                  <c:v>Captain Nick</c:v>
                </c:pt>
                <c:pt idx="192">
                  <c:v>CarryisLive</c:v>
                </c:pt>
                <c:pt idx="193">
                  <c:v>CarryMinati</c:v>
                </c:pt>
                <c:pt idx="194">
                  <c:v>CaseyNeistat</c:v>
                </c:pt>
                <c:pt idx="195">
                  <c:v>Celebrity Cricket League (CCL)</c:v>
                </c:pt>
                <c:pt idx="196">
                  <c:v>Celebrity News</c:v>
                </c:pt>
                <c:pt idx="197">
                  <c:v>CGL APTITUDE PATHSHALA</c:v>
                </c:pt>
                <c:pt idx="198">
                  <c:v>CGTN</c:v>
                </c:pt>
                <c:pt idx="199">
                  <c:v>Chai Bisket</c:v>
                </c:pt>
                <c:pt idx="200">
                  <c:v>ChainsmokersVEVO</c:v>
                </c:pt>
                <c:pt idx="201">
                  <c:v>CHAKRAM TALKIES</c:v>
                </c:pt>
                <c:pt idx="202">
                  <c:v>Challenge Mantra</c:v>
                </c:pt>
                <c:pt idx="203">
                  <c:v>Chamatkari Totke</c:v>
                </c:pt>
                <c:pt idx="204">
                  <c:v>chandanavana</c:v>
                </c:pt>
                <c:pt idx="205">
                  <c:v>Chandragiri Subbu</c:v>
                </c:pt>
                <c:pt idx="206">
                  <c:v>channel punjab</c:v>
                </c:pt>
                <c:pt idx="207">
                  <c:v>Charan TV Online</c:v>
                </c:pt>
                <c:pt idx="208">
                  <c:v>chavat</c:v>
                </c:pt>
                <c:pt idx="209">
                  <c:v>Cheeta Superfine Music</c:v>
                </c:pt>
                <c:pt idx="210">
                  <c:v>Chennai Channel</c:v>
                </c:pt>
                <c:pt idx="211">
                  <c:v>Chennai Memes</c:v>
                </c:pt>
                <c:pt idx="212">
                  <c:v>Chennai Waalaa</c:v>
                </c:pt>
                <c:pt idx="213">
                  <c:v>Chicago Subbarao</c:v>
                </c:pt>
                <c:pt idx="214">
                  <c:v>Chinnathirai Seithigal</c:v>
                </c:pt>
                <c:pt idx="215">
                  <c:v>CHIRRAVURI FOUNDATION</c:v>
                </c:pt>
                <c:pt idx="216">
                  <c:v>Cine Heart TAMIL</c:v>
                </c:pt>
                <c:pt idx="217">
                  <c:v>Cine Talkies</c:v>
                </c:pt>
                <c:pt idx="218">
                  <c:v>Cinecurry Malayalam</c:v>
                </c:pt>
                <c:pt idx="219">
                  <c:v>Cinema 720</c:v>
                </c:pt>
                <c:pt idx="220">
                  <c:v>CINEMA LOKA</c:v>
                </c:pt>
                <c:pt idx="221">
                  <c:v>Cinema Muchatlu</c:v>
                </c:pt>
                <c:pt idx="222">
                  <c:v>Cinema News</c:v>
                </c:pt>
                <c:pt idx="223">
                  <c:v>Cinema News Updates</c:v>
                </c:pt>
                <c:pt idx="224">
                  <c:v>Cinema Politics</c:v>
                </c:pt>
                <c:pt idx="225">
                  <c:v>Cinema Samachar</c:v>
                </c:pt>
                <c:pt idx="226">
                  <c:v>Cinema Vikatan</c:v>
                </c:pt>
                <c:pt idx="227">
                  <c:v>Cinemakkaryam</c:v>
                </c:pt>
                <c:pt idx="228">
                  <c:v>Cinemapicha</c:v>
                </c:pt>
                <c:pt idx="229">
                  <c:v>Cineulagam</c:v>
                </c:pt>
                <c:pt idx="230">
                  <c:v>Ciny Samachar</c:v>
                </c:pt>
                <c:pt idx="231">
                  <c:v>citizen journalist</c:v>
                </c:pt>
                <c:pt idx="232">
                  <c:v>Clash of Clans</c:v>
                </c:pt>
                <c:pt idx="233">
                  <c:v>Clash Royale</c:v>
                </c:pt>
                <c:pt idx="234">
                  <c:v>Classic Videos</c:v>
                </c:pt>
                <c:pt idx="235">
                  <c:v>CNN-News18</c:v>
                </c:pt>
                <c:pt idx="236">
                  <c:v>Coldplay Official</c:v>
                </c:pt>
                <c:pt idx="237">
                  <c:v>Colors Kannada</c:v>
                </c:pt>
                <c:pt idx="238">
                  <c:v>Colors Marathi</c:v>
                </c:pt>
                <c:pt idx="239">
                  <c:v>Colors TV</c:v>
                </c:pt>
                <c:pt idx="240">
                  <c:v>ColorsTV Promos</c:v>
                </c:pt>
                <c:pt idx="241">
                  <c:v>Comedy Caches</c:v>
                </c:pt>
                <c:pt idx="242">
                  <c:v>Comedy Central UK</c:v>
                </c:pt>
                <c:pt idx="243">
                  <c:v>COMEDY SONOTEK</c:v>
                </c:pt>
                <c:pt idx="244">
                  <c:v>Comicbook.com</c:v>
                </c:pt>
                <c:pt idx="245">
                  <c:v>Connecting</c:v>
                </c:pt>
                <c:pt idx="246">
                  <c:v>Cook With Parul</c:v>
                </c:pt>
                <c:pt idx="247">
                  <c:v>Crazy 4 Bollywood</c:v>
                </c:pt>
                <c:pt idx="248">
                  <c:v>Crazy Gujjus</c:v>
                </c:pt>
                <c:pt idx="249">
                  <c:v>Crazy Talk</c:v>
                </c:pt>
                <c:pt idx="250">
                  <c:v>Crazy Tollywood</c:v>
                </c:pt>
                <c:pt idx="251">
                  <c:v>crazzy world</c:v>
                </c:pt>
                <c:pt idx="252">
                  <c:v>CREATIVE ROOM STUDIOS</c:v>
                </c:pt>
                <c:pt idx="253">
                  <c:v>Crown Records</c:v>
                </c:pt>
                <c:pt idx="254">
                  <c:v>CVR Telugu News</c:v>
                </c:pt>
                <c:pt idx="255">
                  <c:v>Dabba Guru</c:v>
                </c:pt>
                <c:pt idx="256">
                  <c:v>Daddy Mohan Records</c:v>
                </c:pt>
                <c:pt idx="257">
                  <c:v>DAHIYA FILMS</c:v>
                </c:pt>
                <c:pt idx="258">
                  <c:v>Daily Diary News</c:v>
                </c:pt>
                <c:pt idx="259">
                  <c:v>Daily Post Punjabi</c:v>
                </c:pt>
                <c:pt idx="260">
                  <c:v>Daily Poster</c:v>
                </c:pt>
                <c:pt idx="261">
                  <c:v>Daily Tamil Serial Review</c:v>
                </c:pt>
                <c:pt idx="262">
                  <c:v>Daily Trending News</c:v>
                </c:pt>
                <c:pt idx="263">
                  <c:v>DarshanRavalDZ</c:v>
                </c:pt>
                <c:pt idx="264">
                  <c:v>Dasanum Vijayanum</c:v>
                </c:pt>
                <c:pt idx="265">
                  <c:v>David Guetta</c:v>
                </c:pt>
                <c:pt idx="266">
                  <c:v>Day TO Day</c:v>
                </c:pt>
                <c:pt idx="267">
                  <c:v>DBeatsMusicWorld</c:v>
                </c:pt>
                <c:pt idx="268">
                  <c:v>DD News</c:v>
                </c:pt>
                <c:pt idx="269">
                  <c:v>Deivamagal Today</c:v>
                </c:pt>
                <c:pt idx="270">
                  <c:v>Dekho Dekho</c:v>
                </c:pt>
                <c:pt idx="271">
                  <c:v>Delhi Darpan TV</c:v>
                </c:pt>
                <c:pt idx="272">
                  <c:v>Desh News</c:v>
                </c:pt>
                <c:pt idx="273">
                  <c:v>Desi Music Factory</c:v>
                </c:pt>
                <c:pt idx="274">
                  <c:v>DESI TADKA</c:v>
                </c:pt>
                <c:pt idx="275">
                  <c:v>Desi Tips hindi</c:v>
                </c:pt>
                <c:pt idx="276">
                  <c:v>Desi Totke - देसी टोटके</c:v>
                </c:pt>
                <c:pt idx="277">
                  <c:v>Dev Entertainment Ventures</c:v>
                </c:pt>
                <c:pt idx="278">
                  <c:v>Dharma Productions</c:v>
                </c:pt>
                <c:pt idx="279">
                  <c:v>Dhaval Domadiya</c:v>
                </c:pt>
                <c:pt idx="280">
                  <c:v>Dhruv Rathee</c:v>
                </c:pt>
                <c:pt idx="281">
                  <c:v>Dice Media</c:v>
                </c:pt>
                <c:pt idx="282">
                  <c:v>Dil Raju</c:v>
                </c:pt>
                <c:pt idx="283">
                  <c:v>Dinamalar</c:v>
                </c:pt>
                <c:pt idx="284">
                  <c:v>Dino James</c:v>
                </c:pt>
                <c:pt idx="285">
                  <c:v>Disney Movie Trailers</c:v>
                </c:pt>
                <c:pt idx="286">
                  <c:v>Disney•Pixar</c:v>
                </c:pt>
                <c:pt idx="287">
                  <c:v>Ditto TV</c:v>
                </c:pt>
                <c:pt idx="288">
                  <c:v>Divine - D tales of india</c:v>
                </c:pt>
                <c:pt idx="289">
                  <c:v>divomovies</c:v>
                </c:pt>
                <c:pt idx="290">
                  <c:v>Dj Bapon</c:v>
                </c:pt>
                <c:pt idx="291">
                  <c:v>DJKhaledVEVO</c:v>
                </c:pt>
                <c:pt idx="292">
                  <c:v>DoordarshanNational</c:v>
                </c:pt>
                <c:pt idx="293">
                  <c:v>Dr. Vivek Bindra: Motivational Speaker</c:v>
                </c:pt>
                <c:pt idx="294">
                  <c:v>Dream Warrior Pictures</c:v>
                </c:pt>
                <c:pt idx="295">
                  <c:v>DREAMS N BEYOND</c:v>
                </c:pt>
                <c:pt idx="296">
                  <c:v>Dreamz Unlimited</c:v>
                </c:pt>
                <c:pt idx="297">
                  <c:v>DrSTAR ANAND RAM</c:v>
                </c:pt>
                <c:pt idx="298">
                  <c:v>Dude Perfect</c:v>
                </c:pt>
                <c:pt idx="299">
                  <c:v>Dude Seriously</c:v>
                </c:pt>
                <c:pt idx="300">
                  <c:v>Dum Chai</c:v>
                </c:pt>
                <c:pt idx="301">
                  <c:v>DVV Entertainments</c:v>
                </c:pt>
                <c:pt idx="302">
                  <c:v>E Journalist</c:v>
                </c:pt>
                <c:pt idx="303">
                  <c:v>E- Spot Light</c:v>
                </c:pt>
                <c:pt idx="304">
                  <c:v>Eagle Media Works</c:v>
                </c:pt>
                <c:pt idx="305">
                  <c:v>East Coast</c:v>
                </c:pt>
                <c:pt idx="306">
                  <c:v>East India Comedy</c:v>
                </c:pt>
                <c:pt idx="307">
                  <c:v>Easy Home Tips</c:v>
                </c:pt>
                <c:pt idx="308">
                  <c:v>Ed Sheeran</c:v>
                </c:pt>
                <c:pt idx="309">
                  <c:v>EFC A2Z</c:v>
                </c:pt>
                <c:pt idx="310">
                  <c:v>egenius maths</c:v>
                </c:pt>
                <c:pt idx="311">
                  <c:v>Ekta Sound</c:v>
                </c:pt>
                <c:pt idx="312">
                  <c:v>Elvish yadav</c:v>
                </c:pt>
                <c:pt idx="313">
                  <c:v>Emm Pee</c:v>
                </c:pt>
                <c:pt idx="314">
                  <c:v>Empty minds</c:v>
                </c:pt>
                <c:pt idx="315">
                  <c:v>Enterr10 Music Bhojpuri</c:v>
                </c:pt>
                <c:pt idx="316">
                  <c:v>Entertainment Circle</c:v>
                </c:pt>
                <c:pt idx="317">
                  <c:v>Entertainment Era</c:v>
                </c:pt>
                <c:pt idx="318">
                  <c:v>Entertainment Journalist</c:v>
                </c:pt>
                <c:pt idx="319">
                  <c:v>Entertainment Ka Overdose</c:v>
                </c:pt>
                <c:pt idx="320">
                  <c:v>Eros Now</c:v>
                </c:pt>
                <c:pt idx="321">
                  <c:v>Eros Now Movies Preview</c:v>
                </c:pt>
                <c:pt idx="322">
                  <c:v>Eruma Saani</c:v>
                </c:pt>
                <c:pt idx="323">
                  <c:v>Eskay Movies</c:v>
                </c:pt>
                <c:pt idx="324">
                  <c:v>Essaar Media</c:v>
                </c:pt>
                <c:pt idx="325">
                  <c:v>ETV Andhra Pradesh</c:v>
                </c:pt>
                <c:pt idx="326">
                  <c:v>ETV Dhee</c:v>
                </c:pt>
                <c:pt idx="327">
                  <c:v>ETV Jabardasth</c:v>
                </c:pt>
                <c:pt idx="328">
                  <c:v>ETV News Bangla</c:v>
                </c:pt>
                <c:pt idx="329">
                  <c:v>ETV Plus India</c:v>
                </c:pt>
                <c:pt idx="330">
                  <c:v>ETV Telangana</c:v>
                </c:pt>
                <c:pt idx="331">
                  <c:v>etvteluguindia</c:v>
                </c:pt>
                <c:pt idx="332">
                  <c:v>Everest Marathi</c:v>
                </c:pt>
                <c:pt idx="333">
                  <c:v>EverythingApplePro</c:v>
                </c:pt>
                <c:pt idx="334">
                  <c:v>FactTechz</c:v>
                </c:pt>
                <c:pt idx="335">
                  <c:v>Fazeel Azeez</c:v>
                </c:pt>
                <c:pt idx="336">
                  <c:v>Fazzer</c:v>
                </c:pt>
                <c:pt idx="337">
                  <c:v>FEEL MY STYLE</c:v>
                </c:pt>
                <c:pt idx="338">
                  <c:v>FIFATV</c:v>
                </c:pt>
                <c:pt idx="339">
                  <c:v>Fifty Shades</c:v>
                </c:pt>
                <c:pt idx="340">
                  <c:v>Film City</c:v>
                </c:pt>
                <c:pt idx="341">
                  <c:v>Film Companion</c:v>
                </c:pt>
                <c:pt idx="342">
                  <c:v>Film Companion Reviews</c:v>
                </c:pt>
                <c:pt idx="343">
                  <c:v>FILM COURT</c:v>
                </c:pt>
                <c:pt idx="344">
                  <c:v>Film Jalsa</c:v>
                </c:pt>
                <c:pt idx="345">
                  <c:v>Film Mantra</c:v>
                </c:pt>
                <c:pt idx="346">
                  <c:v>Film Report</c:v>
                </c:pt>
                <c:pt idx="347">
                  <c:v>Filmi News</c:v>
                </c:pt>
                <c:pt idx="348">
                  <c:v>FilmiBeat</c:v>
                </c:pt>
                <c:pt idx="349">
                  <c:v>FilmiEvents</c:v>
                </c:pt>
                <c:pt idx="350">
                  <c:v>Filmistaan</c:v>
                </c:pt>
                <c:pt idx="351">
                  <c:v>filmmatter</c:v>
                </c:pt>
                <c:pt idx="352">
                  <c:v>FilmSelect Trailer</c:v>
                </c:pt>
                <c:pt idx="353">
                  <c:v>Filmy byte</c:v>
                </c:pt>
                <c:pt idx="354">
                  <c:v>Filmy Chutney</c:v>
                </c:pt>
                <c:pt idx="355">
                  <c:v>Filmy Duniya</c:v>
                </c:pt>
                <c:pt idx="356">
                  <c:v>Filmy Focus</c:v>
                </c:pt>
                <c:pt idx="357">
                  <c:v>Filmy junction Kannada</c:v>
                </c:pt>
                <c:pt idx="358">
                  <c:v>Filmy Monk</c:v>
                </c:pt>
                <c:pt idx="359">
                  <c:v>Filmy Poster</c:v>
                </c:pt>
                <c:pt idx="360">
                  <c:v>Filmylooks</c:v>
                </c:pt>
                <c:pt idx="361">
                  <c:v>FilterCopy</c:v>
                </c:pt>
                <c:pt idx="362">
                  <c:v>First India News</c:v>
                </c:pt>
                <c:pt idx="363">
                  <c:v>First Show</c:v>
                </c:pt>
                <c:pt idx="364">
                  <c:v>Firstpost</c:v>
                </c:pt>
                <c:pt idx="365">
                  <c:v>FLAME MEDIA</c:v>
                </c:pt>
                <c:pt idx="366">
                  <c:v>FLASH NEWS</c:v>
                </c:pt>
                <c:pt idx="367">
                  <c:v>Flowers Comedy</c:v>
                </c:pt>
                <c:pt idx="368">
                  <c:v>Flowers TV</c:v>
                </c:pt>
                <c:pt idx="369">
                  <c:v>Fox Star India</c:v>
                </c:pt>
                <c:pt idx="370">
                  <c:v>FoxStarHindi</c:v>
                </c:pt>
                <c:pt idx="371">
                  <c:v>Free Ticket</c:v>
                </c:pt>
                <c:pt idx="372">
                  <c:v>Freeticket</c:v>
                </c:pt>
                <c:pt idx="373">
                  <c:v>Fresh Media Records</c:v>
                </c:pt>
                <c:pt idx="374">
                  <c:v>Friday Facts</c:v>
                </c:pt>
                <c:pt idx="375">
                  <c:v>Friday Film House</c:v>
                </c:pt>
                <c:pt idx="376">
                  <c:v>Friday Poster</c:v>
                </c:pt>
                <c:pt idx="377">
                  <c:v>Frogs Lehren</c:v>
                </c:pt>
                <c:pt idx="378">
                  <c:v>Full Meals</c:v>
                </c:pt>
                <c:pt idx="379">
                  <c:v>Fully</c:v>
                </c:pt>
                <c:pt idx="380">
                  <c:v>Fully Filmy</c:v>
                </c:pt>
                <c:pt idx="381">
                  <c:v>Funk You</c:v>
                </c:pt>
                <c:pt idx="382">
                  <c:v>Funnett - raajnett</c:v>
                </c:pt>
                <c:pt idx="383">
                  <c:v>Funny Vines</c:v>
                </c:pt>
                <c:pt idx="384">
                  <c:v>Gadgets 360</c:v>
                </c:pt>
                <c:pt idx="385">
                  <c:v>Galatta Tamil | கலாட்டா தமிழ்</c:v>
                </c:pt>
                <c:pt idx="386">
                  <c:v>gallinews</c:v>
                </c:pt>
                <c:pt idx="387">
                  <c:v>Game Killerz Records</c:v>
                </c:pt>
                <c:pt idx="388">
                  <c:v>Garam Chai</c:v>
                </c:pt>
                <c:pt idx="389">
                  <c:v>Gaurav Chaudhary</c:v>
                </c:pt>
                <c:pt idx="390">
                  <c:v>Gavva Media</c:v>
                </c:pt>
                <c:pt idx="391">
                  <c:v>Geekyranjit</c:v>
                </c:pt>
                <c:pt idx="392">
                  <c:v>GeekyRanjit In Hindi</c:v>
                </c:pt>
                <c:pt idx="393">
                  <c:v>Geet MP3</c:v>
                </c:pt>
                <c:pt idx="394">
                  <c:v>Gemini TV</c:v>
                </c:pt>
                <c:pt idx="395">
                  <c:v>Get Ready</c:v>
                </c:pt>
                <c:pt idx="396">
                  <c:v>Ghar Sansar Vastu Shastra</c:v>
                </c:pt>
                <c:pt idx="397">
                  <c:v>Girl Formula</c:v>
                </c:pt>
                <c:pt idx="398">
                  <c:v>Girliyapa</c:v>
                </c:pt>
                <c:pt idx="399">
                  <c:v>Glamrs</c:v>
                </c:pt>
                <c:pt idx="400">
                  <c:v>Gnapika Productions</c:v>
                </c:pt>
                <c:pt idx="401">
                  <c:v>Gnews</c:v>
                </c:pt>
                <c:pt idx="402">
                  <c:v>GOLAZO TV</c:v>
                </c:pt>
                <c:pt idx="403">
                  <c:v>Golden Era Education</c:v>
                </c:pt>
                <c:pt idx="404">
                  <c:v>Goldmines Premiere</c:v>
                </c:pt>
                <c:pt idx="405">
                  <c:v>Goldmines Telefilms</c:v>
                </c:pt>
                <c:pt idx="406">
                  <c:v>Good Morning America</c:v>
                </c:pt>
                <c:pt idx="407">
                  <c:v>GOODWILL ENTERTAINMENTS</c:v>
                </c:pt>
                <c:pt idx="408">
                  <c:v>Google</c:v>
                </c:pt>
                <c:pt idx="409">
                  <c:v>Google Developers</c:v>
                </c:pt>
                <c:pt idx="410">
                  <c:v>Google India</c:v>
                </c:pt>
                <c:pt idx="411">
                  <c:v>googledoodles</c:v>
                </c:pt>
                <c:pt idx="412">
                  <c:v>Gopi Sundar Music Company</c:v>
                </c:pt>
                <c:pt idx="413">
                  <c:v>Gossip Adda</c:v>
                </c:pt>
                <c:pt idx="414">
                  <c:v>GOSSIP BAZAAR</c:v>
                </c:pt>
                <c:pt idx="415">
                  <c:v>Grassroot Entertainment</c:v>
                </c:pt>
                <c:pt idx="416">
                  <c:v>Green creation</c:v>
                </c:pt>
                <c:pt idx="417">
                  <c:v>GSTV NEWS</c:v>
                </c:pt>
                <c:pt idx="418">
                  <c:v>GTV Videos</c:v>
                </c:pt>
                <c:pt idx="419">
                  <c:v>Gujarati Media News</c:v>
                </c:pt>
                <c:pt idx="420">
                  <c:v>Gujrati Beats</c:v>
                </c:pt>
                <c:pt idx="421">
                  <c:v>Gup Chup Masthi</c:v>
                </c:pt>
                <c:pt idx="422">
                  <c:v>Guru Randhawa</c:v>
                </c:pt>
                <c:pt idx="423">
                  <c:v>Gusa Gusalu</c:v>
                </c:pt>
                <c:pt idx="424">
                  <c:v>Gyan-The Treasure</c:v>
                </c:pt>
                <c:pt idx="425">
                  <c:v>Haani Records</c:v>
                </c:pt>
                <c:pt idx="426">
                  <c:v>Haarika &amp; Hassine Creations</c:v>
                </c:pt>
                <c:pt idx="427">
                  <c:v>Half Engineer</c:v>
                </c:pt>
                <c:pt idx="428">
                  <c:v>Half Ticket Media</c:v>
                </c:pt>
                <c:pt idx="429">
                  <c:v>Hamsa 4 U</c:v>
                </c:pt>
                <c:pt idx="430">
                  <c:v>Harsh Beniwal</c:v>
                </c:pt>
                <c:pt idx="431">
                  <c:v>Harshdeep Ahuja</c:v>
                </c:pt>
                <c:pt idx="432">
                  <c:v>Harvy Sandhu</c:v>
                </c:pt>
                <c:pt idx="433">
                  <c:v>Haryanvi Maina</c:v>
                </c:pt>
                <c:pt idx="434">
                  <c:v>Hasley India</c:v>
                </c:pt>
                <c:pt idx="435">
                  <c:v>HBO</c:v>
                </c:pt>
                <c:pt idx="436">
                  <c:v>Headliner Records</c:v>
                </c:pt>
                <c:pt idx="437">
                  <c:v>Headlines India</c:v>
                </c:pt>
                <c:pt idx="438">
                  <c:v>Headlines Sports</c:v>
                </c:pt>
                <c:pt idx="439">
                  <c:v>Health And Fitness</c:v>
                </c:pt>
                <c:pt idx="440">
                  <c:v>Health Care Kannada</c:v>
                </c:pt>
                <c:pt idx="441">
                  <c:v>Health Tips - Hakim Bari</c:v>
                </c:pt>
                <c:pt idx="442">
                  <c:v>Health Tips for You</c:v>
                </c:pt>
                <c:pt idx="443">
                  <c:v>HEALTH TIPS HINDI</c:v>
                </c:pt>
                <c:pt idx="444">
                  <c:v>Hero Movies 2017</c:v>
                </c:pt>
                <c:pt idx="445">
                  <c:v>Hero Movies 2018</c:v>
                </c:pt>
                <c:pt idx="446">
                  <c:v>High Speed Records</c:v>
                </c:pt>
                <c:pt idx="447">
                  <c:v>Himalayan News</c:v>
                </c:pt>
                <c:pt idx="448">
                  <c:v>Hind NEWS™️</c:v>
                </c:pt>
                <c:pt idx="449">
                  <c:v>Hindi Khabar</c:v>
                </c:pt>
                <c:pt idx="450">
                  <c:v>Hindi News Video</c:v>
                </c:pt>
                <c:pt idx="451">
                  <c:v>Hindustan Times</c:v>
                </c:pt>
                <c:pt idx="452">
                  <c:v>HJ NEWS</c:v>
                </c:pt>
                <c:pt idx="453">
                  <c:v>hmtv News</c:v>
                </c:pt>
                <c:pt idx="454">
                  <c:v>HOTNEWS TELUGU</c:v>
                </c:pt>
                <c:pt idx="455">
                  <c:v>How To Learn Astrology in Hindi</c:v>
                </c:pt>
                <c:pt idx="456">
                  <c:v>HOWSFULL</c:v>
                </c:pt>
                <c:pt idx="457">
                  <c:v>HSB News</c:v>
                </c:pt>
                <c:pt idx="458">
                  <c:v>HUM TV</c:v>
                </c:pt>
                <c:pt idx="459">
                  <c:v>Humble Music</c:v>
                </c:pt>
                <c:pt idx="460">
                  <c:v>HUNNY SHARMA</c:v>
                </c:pt>
                <c:pt idx="461">
                  <c:v>Hyderabad Diaries</c:v>
                </c:pt>
                <c:pt idx="462">
                  <c:v>Hyderabad Diaries Vlogs</c:v>
                </c:pt>
                <c:pt idx="463">
                  <c:v>I Love Cricket</c:v>
                </c:pt>
                <c:pt idx="464">
                  <c:v>I Love U Raja</c:v>
                </c:pt>
                <c:pt idx="465">
                  <c:v>I News</c:v>
                </c:pt>
                <c:pt idx="466">
                  <c:v>I Support Narendra Modi</c:v>
                </c:pt>
                <c:pt idx="467">
                  <c:v>IBC24</c:v>
                </c:pt>
                <c:pt idx="468">
                  <c:v>ICC</c:v>
                </c:pt>
                <c:pt idx="469">
                  <c:v>iDream Filmnagar</c:v>
                </c:pt>
                <c:pt idx="470">
                  <c:v>iDream News</c:v>
                </c:pt>
                <c:pt idx="471">
                  <c:v>iDream Telugu Movies</c:v>
                </c:pt>
                <c:pt idx="472">
                  <c:v>iGyaan</c:v>
                </c:pt>
                <c:pt idx="473">
                  <c:v>Illumination</c:v>
                </c:pt>
                <c:pt idx="474">
                  <c:v>Impact TV</c:v>
                </c:pt>
                <c:pt idx="475">
                  <c:v>India Forums</c:v>
                </c:pt>
                <c:pt idx="476">
                  <c:v>India News DastaK</c:v>
                </c:pt>
                <c:pt idx="477">
                  <c:v>India News Viral</c:v>
                </c:pt>
                <c:pt idx="478">
                  <c:v>India Today</c:v>
                </c:pt>
                <c:pt idx="479">
                  <c:v>India Today Social</c:v>
                </c:pt>
                <c:pt idx="480">
                  <c:v>IndiaGlitz Malayalam Movies Interview | Trailer | Review | Gossip | Shooting Spot | Hot News</c:v>
                </c:pt>
                <c:pt idx="481">
                  <c:v>IndiaGlitz Tamil Movies | Interviews | Shooting Spot | Review | Gossip</c:v>
                </c:pt>
                <c:pt idx="482">
                  <c:v>IndiaGlitz Telugu Movies | Reviews | Gossips l Hot News</c:v>
                </c:pt>
                <c:pt idx="483">
                  <c:v>Indian Cinema</c:v>
                </c:pt>
                <c:pt idx="484">
                  <c:v>Indian World</c:v>
                </c:pt>
                <c:pt idx="485">
                  <c:v>IndianExpressOnline</c:v>
                </c:pt>
                <c:pt idx="486">
                  <c:v>IndiaTV</c:v>
                </c:pt>
                <c:pt idx="487">
                  <c:v>indiglamour</c:v>
                </c:pt>
                <c:pt idx="488">
                  <c:v>Indilinks News</c:v>
                </c:pt>
                <c:pt idx="489">
                  <c:v>indiontvnews</c:v>
                </c:pt>
                <c:pt idx="490">
                  <c:v>INFINIQUE MEDIA JUNCTION</c:v>
                </c:pt>
                <c:pt idx="491">
                  <c:v>Infinite view</c:v>
                </c:pt>
                <c:pt idx="492">
                  <c:v>inKhabar</c:v>
                </c:pt>
                <c:pt idx="493">
                  <c:v>Inside News</c:v>
                </c:pt>
                <c:pt idx="494">
                  <c:v>iQlikchannel</c:v>
                </c:pt>
                <c:pt idx="495">
                  <c:v>Irahul Vohra</c:v>
                </c:pt>
                <c:pt idx="496">
                  <c:v>Jaaz Multimedia</c:v>
                </c:pt>
                <c:pt idx="497">
                  <c:v>jaby koay</c:v>
                </c:pt>
                <c:pt idx="498">
                  <c:v>JackieMT 2nd</c:v>
                </c:pt>
                <c:pt idx="499">
                  <c:v>Jagbani</c:v>
                </c:pt>
                <c:pt idx="500">
                  <c:v>Jake Paul</c:v>
                </c:pt>
                <c:pt idx="501">
                  <c:v>Janahitam TV</c:v>
                </c:pt>
                <c:pt idx="502">
                  <c:v>Jansatta</c:v>
                </c:pt>
                <c:pt idx="503">
                  <c:v>Jass Records</c:v>
                </c:pt>
                <c:pt idx="504">
                  <c:v>Jayaraj G Nath</c:v>
                </c:pt>
                <c:pt idx="505">
                  <c:v>Jayas Kumar</c:v>
                </c:pt>
                <c:pt idx="506">
                  <c:v>Jenny Farare</c:v>
                </c:pt>
                <c:pt idx="507">
                  <c:v>JenWin</c:v>
                </c:pt>
                <c:pt idx="508">
                  <c:v>Jhankar Music</c:v>
                </c:pt>
                <c:pt idx="509">
                  <c:v>Jigli &amp; Khajur - Official</c:v>
                </c:pt>
                <c:pt idx="510">
                  <c:v>Jimmy Kimmel Live</c:v>
                </c:pt>
                <c:pt idx="511">
                  <c:v>JMD FILMS &amp; MOVIES</c:v>
                </c:pt>
                <c:pt idx="512">
                  <c:v>JMS ARTS</c:v>
                </c:pt>
                <c:pt idx="513">
                  <c:v>JOBY VAYALUNKAL</c:v>
                </c:pt>
                <c:pt idx="514">
                  <c:v>Jordindian</c:v>
                </c:pt>
                <c:pt idx="515">
                  <c:v>JOURNALIST REPORT</c:v>
                </c:pt>
                <c:pt idx="516">
                  <c:v>JSK Film Corporation</c:v>
                </c:pt>
                <c:pt idx="517">
                  <c:v>Juke Dock</c:v>
                </c:pt>
                <c:pt idx="518">
                  <c:v>Jump Cuts</c:v>
                </c:pt>
                <c:pt idx="519">
                  <c:v>JUST FOR U</c:v>
                </c:pt>
                <c:pt idx="520">
                  <c:v>JYOTISH BEST UPAY</c:v>
                </c:pt>
                <c:pt idx="521">
                  <c:v>Kabaddi365.com</c:v>
                </c:pt>
                <c:pt idx="522">
                  <c:v>KairaliOnline</c:v>
                </c:pt>
                <c:pt idx="523">
                  <c:v>KalakkalcinemaVideos</c:v>
                </c:pt>
                <c:pt idx="524">
                  <c:v>Kamaal Khan Exclusive</c:v>
                </c:pt>
                <c:pt idx="525">
                  <c:v>Kamaal R Khan - KRK</c:v>
                </c:pt>
                <c:pt idx="526">
                  <c:v>Kanak News</c:v>
                </c:pt>
                <c:pt idx="527">
                  <c:v>Kanan Gill</c:v>
                </c:pt>
                <c:pt idx="528">
                  <c:v>Kandathum Kettathum</c:v>
                </c:pt>
                <c:pt idx="529">
                  <c:v>Kangra Boys</c:v>
                </c:pt>
                <c:pt idx="530">
                  <c:v>Kannada</c:v>
                </c:pt>
                <c:pt idx="531">
                  <c:v>Kannada Bhakthi Channel</c:v>
                </c:pt>
                <c:pt idx="532">
                  <c:v>Kannada Filmibeat | ಕನ್ನಡ ಫಿಲ್ಮಿಬೀಟ್</c:v>
                </c:pt>
                <c:pt idx="533">
                  <c:v>Kannada Health &amp; Beauty Tips</c:v>
                </c:pt>
                <c:pt idx="534">
                  <c:v>Kannada Health Tips</c:v>
                </c:pt>
                <c:pt idx="535">
                  <c:v>Kannada News</c:v>
                </c:pt>
                <c:pt idx="536">
                  <c:v>Kannada studio</c:v>
                </c:pt>
                <c:pt idx="537">
                  <c:v>Kannada Suddi</c:v>
                </c:pt>
                <c:pt idx="538">
                  <c:v>Kantri Guyz</c:v>
                </c:pt>
                <c:pt idx="539">
                  <c:v>Kantriguyz - Hyderabadi Comedy Videos</c:v>
                </c:pt>
                <c:pt idx="540">
                  <c:v>KatyPerryVEVO</c:v>
                </c:pt>
                <c:pt idx="541">
                  <c:v>Kaumudy</c:v>
                </c:pt>
                <c:pt idx="542">
                  <c:v>Kavi Sammelan and Mushaira</c:v>
                </c:pt>
                <c:pt idx="543">
                  <c:v>Kavitha Uthamasamy</c:v>
                </c:pt>
                <c:pt idx="544">
                  <c:v>KCT News</c:v>
                </c:pt>
                <c:pt idx="545">
                  <c:v>Kenny Sebastian</c:v>
                </c:pt>
                <c:pt idx="546">
                  <c:v>Kerala Fans Club</c:v>
                </c:pt>
                <c:pt idx="547">
                  <c:v>Kerala Muslim Speech</c:v>
                </c:pt>
                <c:pt idx="548">
                  <c:v>Khabar Har Pal India</c:v>
                </c:pt>
                <c:pt idx="549">
                  <c:v>Khabar Punjab</c:v>
                </c:pt>
                <c:pt idx="550">
                  <c:v>Khajur Bhai Ni Moj</c:v>
                </c:pt>
                <c:pt idx="551">
                  <c:v>Khesari Music World</c:v>
                </c:pt>
                <c:pt idx="552">
                  <c:v>KhilliBuzzChiru</c:v>
                </c:pt>
                <c:pt idx="553">
                  <c:v>Kichdy</c:v>
                </c:pt>
                <c:pt idx="554">
                  <c:v>King Of Gujarat</c:v>
                </c:pt>
                <c:pt idx="555">
                  <c:v>Kiraak Hyderabadiz</c:v>
                </c:pt>
                <c:pt idx="556">
                  <c:v>Klap Rolling</c:v>
                </c:pt>
                <c:pt idx="557">
                  <c:v>Klapboard Productions</c:v>
                </c:pt>
                <c:pt idx="558">
                  <c:v>Knews</c:v>
                </c:pt>
                <c:pt idx="559">
                  <c:v>Kolkata24x7 News Stream</c:v>
                </c:pt>
                <c:pt idx="560">
                  <c:v>Kolly Infos</c:v>
                </c:pt>
                <c:pt idx="561">
                  <c:v>Kollywood</c:v>
                </c:pt>
                <c:pt idx="562">
                  <c:v>Kollywood Talk</c:v>
                </c:pt>
                <c:pt idx="563">
                  <c:v>Kollywood Tamil News</c:v>
                </c:pt>
                <c:pt idx="564">
                  <c:v>Kollywood Times</c:v>
                </c:pt>
                <c:pt idx="565">
                  <c:v>Kollywoodcentral</c:v>
                </c:pt>
                <c:pt idx="566">
                  <c:v>Kori Pati Productions</c:v>
                </c:pt>
                <c:pt idx="567">
                  <c:v>Krantikaari Indian</c:v>
                </c:pt>
                <c:pt idx="568">
                  <c:v>Krazy Khanna</c:v>
                </c:pt>
                <c:pt idx="569">
                  <c:v>KriArj Entertainment</c:v>
                </c:pt>
                <c:pt idx="570">
                  <c:v>Krishna Digital</c:v>
                </c:pt>
                <c:pt idx="571">
                  <c:v>Kumar Films</c:v>
                </c:pt>
                <c:pt idx="572">
                  <c:v>Kumar Records</c:v>
                </c:pt>
                <c:pt idx="573">
                  <c:v>KumarVishwas</c:v>
                </c:pt>
                <c:pt idx="574">
                  <c:v>Kunal Kamra</c:v>
                </c:pt>
                <c:pt idx="575">
                  <c:v>Lahari Music | T-Series</c:v>
                </c:pt>
                <c:pt idx="576">
                  <c:v>Lakshmi Narasimha Entertainments</c:v>
                </c:pt>
                <c:pt idx="577">
                  <c:v>Lakshmi Narasimha Productions</c:v>
                </c:pt>
                <c:pt idx="578">
                  <c:v>LaLiga Santander</c:v>
                </c:pt>
                <c:pt idx="579">
                  <c:v>Langda Aam</c:v>
                </c:pt>
                <c:pt idx="580">
                  <c:v>LastWeekTonight</c:v>
                </c:pt>
                <c:pt idx="581">
                  <c:v>Late Night with Seth Meyers</c:v>
                </c:pt>
                <c:pt idx="582">
                  <c:v>Lehren Bhojpuri</c:v>
                </c:pt>
                <c:pt idx="583">
                  <c:v>Lehren Marathi</c:v>
                </c:pt>
                <c:pt idx="584">
                  <c:v>Lehren Retro</c:v>
                </c:pt>
                <c:pt idx="585">
                  <c:v>Lehren Small Screen</c:v>
                </c:pt>
                <c:pt idx="586">
                  <c:v>Lehren TV</c:v>
                </c:pt>
                <c:pt idx="587">
                  <c:v>Leinster Productions</c:v>
                </c:pt>
                <c:pt idx="588">
                  <c:v>Lets Make Engineering Simple</c:v>
                </c:pt>
                <c:pt idx="589">
                  <c:v>Life Hacks</c:v>
                </c:pt>
                <c:pt idx="590">
                  <c:v>Life Okay</c:v>
                </c:pt>
                <c:pt idx="591">
                  <c:v>Life Teach</c:v>
                </c:pt>
                <c:pt idx="592">
                  <c:v>Linkin Park</c:v>
                </c:pt>
                <c:pt idx="593">
                  <c:v>Live Hindustan</c:v>
                </c:pt>
                <c:pt idx="594">
                  <c:v>LIVE RECORDS</c:v>
                </c:pt>
                <c:pt idx="595">
                  <c:v>Living India News</c:v>
                </c:pt>
                <c:pt idx="596">
                  <c:v>LJ Films Official</c:v>
                </c:pt>
                <c:pt idx="597">
                  <c:v>local telugu</c:v>
                </c:pt>
                <c:pt idx="598">
                  <c:v>Logan Paul Vlogs</c:v>
                </c:pt>
                <c:pt idx="599">
                  <c:v>Lokdhun Punjabi</c:v>
                </c:pt>
                <c:pt idx="600">
                  <c:v>Lokmat News</c:v>
                </c:pt>
                <c:pt idx="601">
                  <c:v>LosPro</c:v>
                </c:pt>
                <c:pt idx="602">
                  <c:v>Love Rudrakash</c:v>
                </c:pt>
                <c:pt idx="603">
                  <c:v>LoveSHEET</c:v>
                </c:pt>
                <c:pt idx="604">
                  <c:v>LShokeen Films</c:v>
                </c:pt>
                <c:pt idx="605">
                  <c:v>lumière wedding</c:v>
                </c:pt>
                <c:pt idx="606">
                  <c:v>Lyca Productions</c:v>
                </c:pt>
                <c:pt idx="607">
                  <c:v>M4 Tech</c:v>
                </c:pt>
                <c:pt idx="608">
                  <c:v>Machane Polichu</c:v>
                </c:pt>
                <c:pt idx="609">
                  <c:v>Madhuban Murli Brahma Kumaris</c:v>
                </c:pt>
                <c:pt idx="610">
                  <c:v>Madhura Audio</c:v>
                </c:pt>
                <c:pt idx="611">
                  <c:v>Madhura Web TV</c:v>
                </c:pt>
                <c:pt idx="612">
                  <c:v>MadhurasRecipe Marathi</c:v>
                </c:pt>
                <c:pt idx="613">
                  <c:v>Madras Central</c:v>
                </c:pt>
                <c:pt idx="614">
                  <c:v>MadridistaTV</c:v>
                </c:pt>
                <c:pt idx="615">
                  <c:v>Magical Nuskhe</c:v>
                </c:pt>
                <c:pt idx="616">
                  <c:v>Mahaa News</c:v>
                </c:pt>
                <c:pt idx="617">
                  <c:v>Mahathalli</c:v>
                </c:pt>
                <c:pt idx="618">
                  <c:v>Mahendra Guru : Online Videos For Govt. Exams</c:v>
                </c:pt>
                <c:pt idx="619">
                  <c:v>Mahesh Babu</c:v>
                </c:pt>
                <c:pt idx="620">
                  <c:v>Mahesh Soni</c:v>
                </c:pt>
                <c:pt idx="621">
                  <c:v>Majilis Media</c:v>
                </c:pt>
                <c:pt idx="622">
                  <c:v>Malayalam Creations</c:v>
                </c:pt>
                <c:pt idx="623">
                  <c:v>Malayalam Filmibeat</c:v>
                </c:pt>
                <c:pt idx="624">
                  <c:v>Malayalam Media</c:v>
                </c:pt>
                <c:pt idx="625">
                  <c:v>Malayalam Movie Central</c:v>
                </c:pt>
                <c:pt idx="626">
                  <c:v>Malayalam Muzik247</c:v>
                </c:pt>
                <c:pt idx="627">
                  <c:v>Malayalam News Time</c:v>
                </c:pt>
                <c:pt idx="628">
                  <c:v>Malayali Club</c:v>
                </c:pt>
                <c:pt idx="629">
                  <c:v>Malayali Live</c:v>
                </c:pt>
                <c:pt idx="630">
                  <c:v>Malayali Online</c:v>
                </c:pt>
                <c:pt idx="631">
                  <c:v>Malayalienter</c:v>
                </c:pt>
                <c:pt idx="632">
                  <c:v>mallemalatv</c:v>
                </c:pt>
                <c:pt idx="633">
                  <c:v>Mallika</c:v>
                </c:pt>
                <c:pt idx="634">
                  <c:v>Mammootty.com</c:v>
                </c:pt>
                <c:pt idx="635">
                  <c:v>Mana Health And More</c:v>
                </c:pt>
                <c:pt idx="636">
                  <c:v>Mana Nidhi</c:v>
                </c:pt>
                <c:pt idx="637">
                  <c:v>Mana Stars</c:v>
                </c:pt>
                <c:pt idx="638">
                  <c:v>Mana Telugu</c:v>
                </c:pt>
                <c:pt idx="639">
                  <c:v>MANA TV AMARAVATI</c:v>
                </c:pt>
                <c:pt idx="640">
                  <c:v>Manchu Mon</c:v>
                </c:pt>
                <c:pt idx="641">
                  <c:v>Mangalam Television</c:v>
                </c:pt>
                <c:pt idx="642">
                  <c:v>Mangla Records</c:v>
                </c:pt>
                <c:pt idx="643">
                  <c:v>Mango Music</c:v>
                </c:pt>
                <c:pt idx="644">
                  <c:v>Mango News</c:v>
                </c:pt>
                <c:pt idx="645">
                  <c:v>Manorama Music Songs</c:v>
                </c:pt>
                <c:pt idx="646">
                  <c:v>Manorama News</c:v>
                </c:pt>
                <c:pt idx="647">
                  <c:v>Manorama Online</c:v>
                </c:pt>
                <c:pt idx="648">
                  <c:v>Manoranjan Marathi</c:v>
                </c:pt>
                <c:pt idx="649">
                  <c:v>Manpreet Toor</c:v>
                </c:pt>
                <c:pt idx="650">
                  <c:v>Mantar Music</c:v>
                </c:pt>
                <c:pt idx="651">
                  <c:v>Marathi Tadka</c:v>
                </c:pt>
                <c:pt idx="652">
                  <c:v>MarkAngelComedy</c:v>
                </c:pt>
                <c:pt idx="653">
                  <c:v>Marma Ragasiyangal</c:v>
                </c:pt>
                <c:pt idx="654">
                  <c:v>Marques Brownlee</c:v>
                </c:pt>
                <c:pt idx="655">
                  <c:v>Marvel Entertainment</c:v>
                </c:pt>
                <c:pt idx="656">
                  <c:v>Masti Circle India</c:v>
                </c:pt>
                <c:pt idx="657">
                  <c:v>MATCH OF THE DAY</c:v>
                </c:pt>
                <c:pt idx="658">
                  <c:v>Mathrubhumi</c:v>
                </c:pt>
                <c:pt idx="659">
                  <c:v>Mathrubhumi News</c:v>
                </c:pt>
                <c:pt idx="660">
                  <c:v>Matru Ki Nautanki</c:v>
                </c:pt>
                <c:pt idx="661">
                  <c:v>Mazhavil Manorama</c:v>
                </c:pt>
                <c:pt idx="662">
                  <c:v>McDowell's No1 Soda</c:v>
                </c:pt>
                <c:pt idx="663">
                  <c:v>Media Masters</c:v>
                </c:pt>
                <c:pt idx="664">
                  <c:v>MediaoneTV Live</c:v>
                </c:pt>
                <c:pt idx="665">
                  <c:v>Meenu`s Gossip Corner</c:v>
                </c:pt>
                <c:pt idx="666">
                  <c:v>Meet Arnold</c:v>
                </c:pt>
                <c:pt idx="667">
                  <c:v>Mera Punjab</c:v>
                </c:pt>
                <c:pt idx="668">
                  <c:v>MERI MAGGI</c:v>
                </c:pt>
                <c:pt idx="669">
                  <c:v>MeriBuggi</c:v>
                </c:pt>
                <c:pt idx="670">
                  <c:v>merupu vartha</c:v>
                </c:pt>
                <c:pt idx="671">
                  <c:v>metromatinee.com</c:v>
                </c:pt>
                <c:pt idx="672">
                  <c:v>MFIP</c:v>
                </c:pt>
                <c:pt idx="673">
                  <c:v>Mic Tv</c:v>
                </c:pt>
                <c:pt idx="674">
                  <c:v>Mictv In</c:v>
                </c:pt>
                <c:pt idx="675">
                  <c:v>Millennium Audios</c:v>
                </c:pt>
                <c:pt idx="676">
                  <c:v>Mirchi Bangla</c:v>
                </c:pt>
                <c:pt idx="677">
                  <c:v>Mirchi Chikz</c:v>
                </c:pt>
                <c:pt idx="678">
                  <c:v>Mirchi Guru</c:v>
                </c:pt>
                <c:pt idx="679">
                  <c:v>Mithra Creation</c:v>
                </c:pt>
                <c:pt idx="680">
                  <c:v>Mo Vlogs</c:v>
                </c:pt>
                <c:pt idx="681">
                  <c:v>Modi again in 2019</c:v>
                </c:pt>
                <c:pt idx="682">
                  <c:v>Mor Haryanvi</c:v>
                </c:pt>
                <c:pt idx="683">
                  <c:v>MostlySane</c:v>
                </c:pt>
                <c:pt idx="684">
                  <c:v>Motion Frames</c:v>
                </c:pt>
                <c:pt idx="685">
                  <c:v>Movie Mela</c:v>
                </c:pt>
                <c:pt idx="686">
                  <c:v>Movie Reviews</c:v>
                </c:pt>
                <c:pt idx="687">
                  <c:v>Movie Stuff</c:v>
                </c:pt>
                <c:pt idx="688">
                  <c:v>Movie Talkies</c:v>
                </c:pt>
                <c:pt idx="689">
                  <c:v>Moviebuff Tamil</c:v>
                </c:pt>
                <c:pt idx="690">
                  <c:v>MovieChannel Malayalam</c:v>
                </c:pt>
                <c:pt idx="691">
                  <c:v>Movieclips Trailers</c:v>
                </c:pt>
                <c:pt idx="692">
                  <c:v>MovieDazzles</c:v>
                </c:pt>
                <c:pt idx="693">
                  <c:v>MovieHunt</c:v>
                </c:pt>
                <c:pt idx="694">
                  <c:v>Moviez Adda</c:v>
                </c:pt>
                <c:pt idx="695">
                  <c:v>Mr B</c:v>
                </c:pt>
                <c:pt idx="696">
                  <c:v>Mr Sammy Naz</c:v>
                </c:pt>
                <c:pt idx="697">
                  <c:v>Mr. Reporter</c:v>
                </c:pt>
                <c:pt idx="698">
                  <c:v>Mr.Venkat</c:v>
                </c:pt>
                <c:pt idx="699">
                  <c:v>Mr.VenkatTV</c:v>
                </c:pt>
                <c:pt idx="700">
                  <c:v>MrGear</c:v>
                </c:pt>
                <c:pt idx="701">
                  <c:v>MrMatador</c:v>
                </c:pt>
                <c:pt idx="702">
                  <c:v>MSR TV</c:v>
                </c:pt>
                <c:pt idx="703">
                  <c:v>Muksmedia Rajasthani</c:v>
                </c:pt>
                <c:pt idx="704">
                  <c:v>Mulakuppadam Films</c:v>
                </c:pt>
                <c:pt idx="705">
                  <c:v>muluguastro</c:v>
                </c:pt>
                <c:pt idx="706">
                  <c:v>Mumbiker Nikhil</c:v>
                </c:pt>
                <c:pt idx="707">
                  <c:v>Murari Ki Kocktail</c:v>
                </c:pt>
                <c:pt idx="708">
                  <c:v>Music &amp; Sound</c:v>
                </c:pt>
                <c:pt idx="709">
                  <c:v>Muzik247</c:v>
                </c:pt>
                <c:pt idx="710">
                  <c:v>My Choice</c:v>
                </c:pt>
                <c:pt idx="711">
                  <c:v>My Tube Telugu</c:v>
                </c:pt>
                <c:pt idx="712">
                  <c:v>My Village Show</c:v>
                </c:pt>
                <c:pt idx="713">
                  <c:v>Mythri Movie Makers</c:v>
                </c:pt>
                <c:pt idx="714">
                  <c:v>Nakkalites</c:v>
                </c:pt>
                <c:pt idx="715">
                  <c:v>Nakkheeran TV</c:v>
                </c:pt>
                <c:pt idx="716">
                  <c:v>Namaste Telugu</c:v>
                </c:pt>
                <c:pt idx="717">
                  <c:v>Namita Agrawal</c:v>
                </c:pt>
                <c:pt idx="718">
                  <c:v>Namma Kannada TV</c:v>
                </c:pt>
                <c:pt idx="719">
                  <c:v>Namma Karnataka Memes</c:v>
                </c:pt>
                <c:pt idx="720">
                  <c:v>Namma Karunadu ನಮ್ಮ ಕರುನಾಡು</c:v>
                </c:pt>
                <c:pt idx="721">
                  <c:v>Namma KFI</c:v>
                </c:pt>
                <c:pt idx="722">
                  <c:v>Nari Kootam</c:v>
                </c:pt>
                <c:pt idx="723">
                  <c:v>National Dastak</c:v>
                </c:pt>
                <c:pt idx="724">
                  <c:v>National News18</c:v>
                </c:pt>
                <c:pt idx="725">
                  <c:v>Natural HealthCare</c:v>
                </c:pt>
                <c:pt idx="726">
                  <c:v>Nav Bhojpuri नव भोजपुरी</c:v>
                </c:pt>
                <c:pt idx="727">
                  <c:v>Nayani Pavani</c:v>
                </c:pt>
                <c:pt idx="728">
                  <c:v>Nazar Battu Productions</c:v>
                </c:pt>
                <c:pt idx="729">
                  <c:v>NDN News</c:v>
                </c:pt>
                <c:pt idx="730">
                  <c:v>NDTV</c:v>
                </c:pt>
                <c:pt idx="731">
                  <c:v>NDTV India</c:v>
                </c:pt>
                <c:pt idx="732">
                  <c:v>Nee Yaaruda Komali</c:v>
                </c:pt>
                <c:pt idx="733">
                  <c:v>Nee Yaaruda Komali - NYK</c:v>
                </c:pt>
                <c:pt idx="734">
                  <c:v>Nee Yaaruda Komali !</c:v>
                </c:pt>
                <c:pt idx="735">
                  <c:v>Nee Yaaruda Komali ( NYK )</c:v>
                </c:pt>
                <c:pt idx="736">
                  <c:v>Neeraj Arora</c:v>
                </c:pt>
                <c:pt idx="737">
                  <c:v>Neeru Productions</c:v>
                </c:pt>
                <c:pt idx="738">
                  <c:v>NEGA NEWS</c:v>
                </c:pt>
                <c:pt idx="739">
                  <c:v>Netflix</c:v>
                </c:pt>
                <c:pt idx="740">
                  <c:v>Netflix India</c:v>
                </c:pt>
                <c:pt idx="741">
                  <c:v>Nettv4u</c:v>
                </c:pt>
                <c:pt idx="742">
                  <c:v>New Bharathi Studio</c:v>
                </c:pt>
                <c:pt idx="743">
                  <c:v>New Hindi Dubbed 2018 Movies</c:v>
                </c:pt>
                <c:pt idx="744">
                  <c:v>New Smile Entertainment</c:v>
                </c:pt>
                <c:pt idx="745">
                  <c:v>New Waves</c:v>
                </c:pt>
                <c:pt idx="746">
                  <c:v>News 18 Tamilnadu</c:v>
                </c:pt>
                <c:pt idx="747">
                  <c:v>News 24</c:v>
                </c:pt>
                <c:pt idx="748">
                  <c:v>News 90</c:v>
                </c:pt>
                <c:pt idx="749">
                  <c:v>News Cabin</c:v>
                </c:pt>
                <c:pt idx="750">
                  <c:v>News Express</c:v>
                </c:pt>
                <c:pt idx="751">
                  <c:v>News Filmy Hai</c:v>
                </c:pt>
                <c:pt idx="752">
                  <c:v>News Mantra</c:v>
                </c:pt>
                <c:pt idx="753">
                  <c:v>News Mirror</c:v>
                </c:pt>
                <c:pt idx="754">
                  <c:v>News Mx Tv</c:v>
                </c:pt>
                <c:pt idx="755">
                  <c:v>News Nation</c:v>
                </c:pt>
                <c:pt idx="756">
                  <c:v>News Now</c:v>
                </c:pt>
                <c:pt idx="757">
                  <c:v>News Remind</c:v>
                </c:pt>
                <c:pt idx="758">
                  <c:v>News Tak</c:v>
                </c:pt>
                <c:pt idx="759">
                  <c:v>News Talkies</c:v>
                </c:pt>
                <c:pt idx="760">
                  <c:v>News Time</c:v>
                </c:pt>
                <c:pt idx="761">
                  <c:v>News VIdeo</c:v>
                </c:pt>
                <c:pt idx="762">
                  <c:v>News18 Bangla</c:v>
                </c:pt>
                <c:pt idx="763">
                  <c:v>News18 India</c:v>
                </c:pt>
                <c:pt idx="764">
                  <c:v>News18 Kerala</c:v>
                </c:pt>
                <c:pt idx="765">
                  <c:v>News18 Punjab/Haryana/Himachal</c:v>
                </c:pt>
                <c:pt idx="766">
                  <c:v>News18Lokmat</c:v>
                </c:pt>
                <c:pt idx="767">
                  <c:v>News7 Tamil</c:v>
                </c:pt>
                <c:pt idx="768">
                  <c:v>NewsGlitz - Next Generation Tamil News Channel</c:v>
                </c:pt>
                <c:pt idx="769">
                  <c:v>Newsmarg</c:v>
                </c:pt>
                <c:pt idx="770">
                  <c:v>NewsMax</c:v>
                </c:pt>
                <c:pt idx="771">
                  <c:v>NewsQube</c:v>
                </c:pt>
                <c:pt idx="772">
                  <c:v>Newstamil.in</c:v>
                </c:pt>
                <c:pt idx="773">
                  <c:v>NewsTamila</c:v>
                </c:pt>
                <c:pt idx="774">
                  <c:v>Next Gen</c:v>
                </c:pt>
                <c:pt idx="775">
                  <c:v>Next9news भोजपुरिया</c:v>
                </c:pt>
                <c:pt idx="776">
                  <c:v>NH 24</c:v>
                </c:pt>
                <c:pt idx="777">
                  <c:v>NH9 News</c:v>
                </c:pt>
                <c:pt idx="778">
                  <c:v>nigahiga</c:v>
                </c:pt>
                <c:pt idx="779">
                  <c:v>Nigaz Records</c:v>
                </c:pt>
                <c:pt idx="780">
                  <c:v>Niharika Movies</c:v>
                </c:pt>
                <c:pt idx="781">
                  <c:v>NIROM मराठी</c:v>
                </c:pt>
                <c:pt idx="782">
                  <c:v>Nisha Madhulika</c:v>
                </c:pt>
                <c:pt idx="783">
                  <c:v>Nishant Tanwar</c:v>
                </c:pt>
                <c:pt idx="784">
                  <c:v>NMF News</c:v>
                </c:pt>
                <c:pt idx="785">
                  <c:v>NOIX LIFE</c:v>
                </c:pt>
                <c:pt idx="786">
                  <c:v>NOIX TV</c:v>
                </c:pt>
                <c:pt idx="787">
                  <c:v>Noon Show</c:v>
                </c:pt>
                <c:pt idx="788">
                  <c:v>NTV Telugu</c:v>
                </c:pt>
                <c:pt idx="789">
                  <c:v>NugoBasilaiaa</c:v>
                </c:pt>
                <c:pt idx="790">
                  <c:v>NYOOOZ TV</c:v>
                </c:pt>
                <c:pt idx="791">
                  <c:v>NYOOOZ UP - उत्तर प्रदेश</c:v>
                </c:pt>
                <c:pt idx="792">
                  <c:v>OCEAN MOVIE TALKIES</c:v>
                </c:pt>
                <c:pt idx="793">
                  <c:v>Old Delhi Films</c:v>
                </c:pt>
                <c:pt idx="794">
                  <c:v>Om Namoh Narayan</c:v>
                </c:pt>
                <c:pt idx="795">
                  <c:v>OmFut</c:v>
                </c:pt>
                <c:pt idx="796">
                  <c:v>Ondraga Entertainment</c:v>
                </c:pt>
                <c:pt idx="797">
                  <c:v>ONE Media</c:v>
                </c:pt>
                <c:pt idx="798">
                  <c:v>Oneindia Hindi | वनइंडिया हिन्दी</c:v>
                </c:pt>
                <c:pt idx="799">
                  <c:v>Oneindia Kannada | ಒನ್ಇಂಡಿಯಾ ಕನ್ನಡ</c:v>
                </c:pt>
                <c:pt idx="800">
                  <c:v>Oneindia Malayalam | വണ്‍ഇന്ത്യ മലയാളം</c:v>
                </c:pt>
                <c:pt idx="801">
                  <c:v>Oneindia Tamil | ஒன்இந்தியா தமிழ்</c:v>
                </c:pt>
                <c:pt idx="802">
                  <c:v>Oneindia Telugu</c:v>
                </c:pt>
                <c:pt idx="803">
                  <c:v>OneVision Telugu</c:v>
                </c:pt>
                <c:pt idx="804">
                  <c:v>only ias</c:v>
                </c:pt>
                <c:pt idx="805">
                  <c:v>Only News 24x7</c:v>
                </c:pt>
                <c:pt idx="806">
                  <c:v>Only Tamil</c:v>
                </c:pt>
                <c:pt idx="807">
                  <c:v>Orange Media</c:v>
                </c:pt>
                <c:pt idx="808">
                  <c:v>oranje talkies</c:v>
                </c:pt>
                <c:pt idx="809">
                  <c:v>Osm Music</c:v>
                </c:pt>
                <c:pt idx="810">
                  <c:v>OTV</c:v>
                </c:pt>
                <c:pt idx="811">
                  <c:v>Paayasam webtv</c:v>
                </c:pt>
                <c:pt idx="812">
                  <c:v>Pagal Gujju</c:v>
                </c:pt>
                <c:pt idx="813">
                  <c:v>PAK MEDIA ON INDIA</c:v>
                </c:pt>
                <c:pt idx="814">
                  <c:v>Pakistan Super League</c:v>
                </c:pt>
                <c:pt idx="815">
                  <c:v>Pakkatv</c:v>
                </c:pt>
                <c:pt idx="816">
                  <c:v>Pal Pal News</c:v>
                </c:pt>
                <c:pt idx="817">
                  <c:v>PANWARx</c:v>
                </c:pt>
                <c:pt idx="818">
                  <c:v>Paramount Pictures</c:v>
                </c:pt>
                <c:pt idx="819">
                  <c:v>Paramvah Studios</c:v>
                </c:pt>
                <c:pt idx="820">
                  <c:v>Parayil Media</c:v>
                </c:pt>
                <c:pt idx="821">
                  <c:v>Parmish Verma</c:v>
                </c:pt>
                <c:pt idx="822">
                  <c:v>Pataragitti - ಪಾತರಗಿತ್ತಿ</c:v>
                </c:pt>
                <c:pt idx="823">
                  <c:v>Pavitra Talkies v 2.0</c:v>
                </c:pt>
                <c:pt idx="824">
                  <c:v>Pawan Singh Official</c:v>
                </c:pt>
                <c:pt idx="825">
                  <c:v>PBH News</c:v>
                </c:pt>
                <c:pt idx="826">
                  <c:v>PCMC News</c:v>
                </c:pt>
                <c:pt idx="827">
                  <c:v>PCMC News Marathi</c:v>
                </c:pt>
                <c:pt idx="828">
                  <c:v>Pehchan Music</c:v>
                </c:pt>
                <c:pt idx="829">
                  <c:v>Pen Movies</c:v>
                </c:pt>
                <c:pt idx="830">
                  <c:v>People biography</c:v>
                </c:pt>
                <c:pt idx="831">
                  <c:v>People TV</c:v>
                </c:pt>
                <c:pt idx="832">
                  <c:v>PetroMax Light</c:v>
                </c:pt>
                <c:pt idx="833">
                  <c:v>PewDiePie</c:v>
                </c:pt>
                <c:pt idx="834">
                  <c:v>Pink Elephant Pictures</c:v>
                </c:pt>
                <c:pt idx="835">
                  <c:v>pink tech</c:v>
                </c:pt>
                <c:pt idx="836">
                  <c:v>PINKVILLA</c:v>
                </c:pt>
                <c:pt idx="837">
                  <c:v>PlayEven</c:v>
                </c:pt>
                <c:pt idx="838">
                  <c:v>PMO India</c:v>
                </c:pt>
                <c:pt idx="839">
                  <c:v>PMV - NEWS</c:v>
                </c:pt>
                <c:pt idx="840">
                  <c:v>Poffactio</c:v>
                </c:pt>
                <c:pt idx="841">
                  <c:v>Polimer News</c:v>
                </c:pt>
                <c:pt idx="842">
                  <c:v>Polimer TV</c:v>
                </c:pt>
                <c:pt idx="843">
                  <c:v>political bench</c:v>
                </c:pt>
                <c:pt idx="844">
                  <c:v>Political Line</c:v>
                </c:pt>
                <c:pt idx="845">
                  <c:v>Pooja Luthra</c:v>
                </c:pt>
                <c:pt idx="846">
                  <c:v>Pooja TV Telugu</c:v>
                </c:pt>
                <c:pt idx="847">
                  <c:v>Pop Chartbusters</c:v>
                </c:pt>
                <c:pt idx="848">
                  <c:v>Pop Diaries</c:v>
                </c:pt>
                <c:pt idx="849">
                  <c:v>Power Vision</c:v>
                </c:pt>
                <c:pt idx="850">
                  <c:v>PowerDrift</c:v>
                </c:pt>
                <c:pt idx="851">
                  <c:v>Powerful Mantras</c:v>
                </c:pt>
                <c:pt idx="852">
                  <c:v>Prabh Gill</c:v>
                </c:pt>
                <c:pt idx="853">
                  <c:v>Prabhu Darshan</c:v>
                </c:pt>
                <c:pt idx="854">
                  <c:v>Prabhu Darshan Kare</c:v>
                </c:pt>
                <c:pt idx="855">
                  <c:v>Pradeep Machiraju</c:v>
                </c:pt>
                <c:pt idx="856">
                  <c:v>Prasadtechintelugu</c:v>
                </c:pt>
                <c:pt idx="857">
                  <c:v>Prime Minister Narender Modi</c:v>
                </c:pt>
                <c:pt idx="858">
                  <c:v>Prime News Overseas</c:v>
                </c:pt>
                <c:pt idx="859">
                  <c:v>PRK Audio</c:v>
                </c:pt>
                <c:pt idx="860">
                  <c:v>PropheC Productions</c:v>
                </c:pt>
                <c:pt idx="861">
                  <c:v>PTC Motion Pictures</c:v>
                </c:pt>
                <c:pt idx="862">
                  <c:v>PTC News</c:v>
                </c:pt>
                <c:pt idx="863">
                  <c:v>PTC Punjabi</c:v>
                </c:pt>
                <c:pt idx="864">
                  <c:v>PTC PUNJABI GOLD</c:v>
                </c:pt>
                <c:pt idx="865">
                  <c:v>PTV</c:v>
                </c:pt>
                <c:pt idx="866">
                  <c:v>Public TV | ಪಬ್ಲಿಕ್ ಟಿವಿ</c:v>
                </c:pt>
                <c:pt idx="867">
                  <c:v>Puja Shakti</c:v>
                </c:pt>
                <c:pt idx="868">
                  <c:v>Pun Funjab</c:v>
                </c:pt>
                <c:pt idx="869">
                  <c:v>PuneetSway</c:v>
                </c:pt>
                <c:pt idx="870">
                  <c:v>Punjab 24hr</c:v>
                </c:pt>
                <c:pt idx="871">
                  <c:v>Punjab da media</c:v>
                </c:pt>
                <c:pt idx="872">
                  <c:v>Punjabi Live Shows</c:v>
                </c:pt>
                <c:pt idx="873">
                  <c:v>Punjabi Live Tv</c:v>
                </c:pt>
                <c:pt idx="874">
                  <c:v>PunjabKesari TV</c:v>
                </c:pt>
                <c:pt idx="875">
                  <c:v>Purani Dili Talkies</c:v>
                </c:pt>
                <c:pt idx="876">
                  <c:v>Puri Jagannadh</c:v>
                </c:pt>
                <c:pt idx="877">
                  <c:v>Put Chutney</c:v>
                </c:pt>
                <c:pt idx="878">
                  <c:v>Puthiya Thalaimurai TV</c:v>
                </c:pt>
                <c:pt idx="879">
                  <c:v>Pyaar Lafzon Mein Kahan</c:v>
                </c:pt>
                <c:pt idx="880">
                  <c:v>Pyar Lafzon Mein Kahan</c:v>
                </c:pt>
                <c:pt idx="881">
                  <c:v>Pyara Hindustan</c:v>
                </c:pt>
                <c:pt idx="882">
                  <c:v>Pyara Uttarakhand</c:v>
                </c:pt>
                <c:pt idx="883">
                  <c:v>Quick Reaction Team</c:v>
                </c:pt>
                <c:pt idx="884">
                  <c:v>r entertainment</c:v>
                </c:pt>
                <c:pt idx="885">
                  <c:v>R NEWS</c:v>
                </c:pt>
                <c:pt idx="886">
                  <c:v>R TV</c:v>
                </c:pt>
                <c:pt idx="887">
                  <c:v>RadaanMedia</c:v>
                </c:pt>
                <c:pt idx="888">
                  <c:v>Radio City India</c:v>
                </c:pt>
                <c:pt idx="889">
                  <c:v>Radio Mirchi</c:v>
                </c:pt>
                <c:pt idx="890">
                  <c:v>Radio Mirchi Tamil</c:v>
                </c:pt>
                <c:pt idx="891">
                  <c:v>Radio Sai Global Harmony</c:v>
                </c:pt>
                <c:pt idx="892">
                  <c:v>Raghav Digital</c:v>
                </c:pt>
                <c:pt idx="893">
                  <c:v>Rahasya</c:v>
                </c:pt>
                <c:pt idx="894">
                  <c:v>Rahim Pardesi</c:v>
                </c:pt>
                <c:pt idx="895">
                  <c:v>RAJ NEWS Telugu</c:v>
                </c:pt>
                <c:pt idx="896">
                  <c:v>Rajasthan Patrika</c:v>
                </c:pt>
                <c:pt idx="897">
                  <c:v>Rajasthani</c:v>
                </c:pt>
                <c:pt idx="898">
                  <c:v>RajDeepLive</c:v>
                </c:pt>
                <c:pt idx="899">
                  <c:v>Rajeev Masand</c:v>
                </c:pt>
                <c:pt idx="900">
                  <c:v>Rajshri Marathi</c:v>
                </c:pt>
                <c:pt idx="901">
                  <c:v>Rajshri Marathi ShowBuz</c:v>
                </c:pt>
                <c:pt idx="902">
                  <c:v>Rajya Sabha TV</c:v>
                </c:pt>
                <c:pt idx="903">
                  <c:v>Rakesh Yadav Readers Publication</c:v>
                </c:pt>
                <c:pt idx="904">
                  <c:v>Ram Audio</c:v>
                </c:pt>
                <c:pt idx="905">
                  <c:v>Ramaz Music</c:v>
                </c:pt>
                <c:pt idx="906">
                  <c:v>Random Chikibum</c:v>
                </c:pt>
                <c:pt idx="907">
                  <c:v>RangeRIX</c:v>
                </c:pt>
                <c:pt idx="908">
                  <c:v>Rannvijay Singha</c:v>
                </c:pt>
                <c:pt idx="909">
                  <c:v>Rathore Cassettes</c:v>
                </c:pt>
                <c:pt idx="910">
                  <c:v>Ravi Ganjam</c:v>
                </c:pt>
                <c:pt idx="911">
                  <c:v>Ray Kitchen</c:v>
                </c:pt>
                <c:pt idx="912">
                  <c:v>RDC Gujarati</c:v>
                </c:pt>
                <c:pt idx="913">
                  <c:v>RDC Rajasthani</c:v>
                </c:pt>
                <c:pt idx="914">
                  <c:v>Ready 2 Release</c:v>
                </c:pt>
                <c:pt idx="915">
                  <c:v>RealSHIT</c:v>
                </c:pt>
                <c:pt idx="916">
                  <c:v>Recent Tamil</c:v>
                </c:pt>
                <c:pt idx="917">
                  <c:v>Red Chillies Entertainment</c:v>
                </c:pt>
                <c:pt idx="918">
                  <c:v>Red Entertainments</c:v>
                </c:pt>
                <c:pt idx="919">
                  <c:v>Red FM Malayalam</c:v>
                </c:pt>
                <c:pt idx="920">
                  <c:v>Red Pix 24x7</c:v>
                </c:pt>
                <c:pt idx="921">
                  <c:v>Reliance Entertainment</c:v>
                </c:pt>
                <c:pt idx="922">
                  <c:v>Relique Records</c:v>
                </c:pt>
                <c:pt idx="923">
                  <c:v>Reporter Jorina &amp; Joe</c:v>
                </c:pt>
                <c:pt idx="924">
                  <c:v>REPORTER LIVE</c:v>
                </c:pt>
                <c:pt idx="925">
                  <c:v>Reporter Roy</c:v>
                </c:pt>
                <c:pt idx="926">
                  <c:v>Reporter Tolpar</c:v>
                </c:pt>
                <c:pt idx="927">
                  <c:v>REPUBLIC NEWS KANNADA</c:v>
                </c:pt>
                <c:pt idx="928">
                  <c:v>Republic World</c:v>
                </c:pt>
                <c:pt idx="929">
                  <c:v>Review Ranga</c:v>
                </c:pt>
                <c:pt idx="930">
                  <c:v>RGV</c:v>
                </c:pt>
                <c:pt idx="931">
                  <c:v>Rhythm Boyz</c:v>
                </c:pt>
                <c:pt idx="932">
                  <c:v>RiceGum</c:v>
                </c:pt>
                <c:pt idx="933">
                  <c:v>Rickshawali</c:v>
                </c:pt>
                <c:pt idx="934">
                  <c:v>Rishhsome</c:v>
                </c:pt>
                <c:pt idx="935">
                  <c:v>Rk Productions</c:v>
                </c:pt>
                <c:pt idx="936">
                  <c:v>RKD Digital</c:v>
                </c:pt>
                <c:pt idx="937">
                  <c:v>Rockline Entertainments</c:v>
                </c:pt>
                <c:pt idx="938">
                  <c:v>Rose Telugu Movies</c:v>
                </c:pt>
                <c:pt idx="939">
                  <c:v>Rotana</c:v>
                </c:pt>
                <c:pt idx="940">
                  <c:v>Round2hell</c:v>
                </c:pt>
                <c:pt idx="941">
                  <c:v>Royal Challengers Bangalore</c:v>
                </c:pt>
                <c:pt idx="942">
                  <c:v>Rozana khana in HINDI</c:v>
                </c:pt>
                <c:pt idx="943">
                  <c:v>Rozana Spokesman</c:v>
                </c:pt>
                <c:pt idx="944">
                  <c:v>RunwayReel - Telugu Latest Short Films</c:v>
                </c:pt>
                <c:pt idx="945">
                  <c:v>RVCJ Media</c:v>
                </c:pt>
                <c:pt idx="946">
                  <c:v>Rvj Productions</c:v>
                </c:pt>
                <c:pt idx="947">
                  <c:v>S Cube - Hungama</c:v>
                </c:pt>
                <c:pt idx="948">
                  <c:v>SA Records</c:v>
                </c:pt>
                <c:pt idx="949">
                  <c:v>Saa Music Productions</c:v>
                </c:pt>
                <c:pt idx="950">
                  <c:v>Saas Bahu Aur Betiyaan</c:v>
                </c:pt>
                <c:pt idx="951">
                  <c:v>Saas Bahu aur Saazish</c:v>
                </c:pt>
                <c:pt idx="952">
                  <c:v>SAB KUCH VICHITRA</c:v>
                </c:pt>
                <c:pt idx="953">
                  <c:v>SAB TV</c:v>
                </c:pt>
                <c:pt idx="954">
                  <c:v>Sachin Tendulkar</c:v>
                </c:pt>
                <c:pt idx="955">
                  <c:v>Sadak Chhap</c:v>
                </c:pt>
                <c:pt idx="956">
                  <c:v>Sadhguru</c:v>
                </c:pt>
                <c:pt idx="957">
                  <c:v>Saga Music</c:v>
                </c:pt>
                <c:pt idx="958">
                  <c:v>SagaHits</c:v>
                </c:pt>
                <c:pt idx="959">
                  <c:v>SahibNoor Singh</c:v>
                </c:pt>
                <c:pt idx="960">
                  <c:v>Sahithi Media</c:v>
                </c:pt>
                <c:pt idx="961">
                  <c:v>Sai Aashirwad</c:v>
                </c:pt>
                <c:pt idx="962">
                  <c:v>Saina Movies</c:v>
                </c:pt>
                <c:pt idx="963">
                  <c:v>SAKKATH STUDIO</c:v>
                </c:pt>
                <c:pt idx="964">
                  <c:v>Sakshi TV</c:v>
                </c:pt>
                <c:pt idx="965">
                  <c:v>Sakshi TV Live</c:v>
                </c:pt>
                <c:pt idx="966">
                  <c:v>Salman Khan Films</c:v>
                </c:pt>
                <c:pt idx="967">
                  <c:v>Samachar Plus</c:v>
                </c:pt>
                <c:pt idx="968">
                  <c:v>Sanam</c:v>
                </c:pt>
                <c:pt idx="969">
                  <c:v>SANDALWOOD REVIEWS</c:v>
                </c:pt>
                <c:pt idx="970">
                  <c:v>Sandalwood Studios</c:v>
                </c:pt>
                <c:pt idx="971">
                  <c:v>Sandeep Maheshwari</c:v>
                </c:pt>
                <c:pt idx="972">
                  <c:v>Sandesh News</c:v>
                </c:pt>
                <c:pt idx="973">
                  <c:v>Sangbad Pratidin</c:v>
                </c:pt>
                <c:pt idx="974">
                  <c:v>Sangeeta Gujarati</c:v>
                </c:pt>
                <c:pt idx="975">
                  <c:v>Saregama Music</c:v>
                </c:pt>
                <c:pt idx="976">
                  <c:v>Saregama Tamil</c:v>
                </c:pt>
                <c:pt idx="977">
                  <c:v>Saregama TVShows</c:v>
                </c:pt>
                <c:pt idx="978">
                  <c:v>Sarthak Music</c:v>
                </c:pt>
                <c:pt idx="979">
                  <c:v>Sathiyam News</c:v>
                </c:pt>
                <c:pt idx="980">
                  <c:v>Saty Marg Official</c:v>
                </c:pt>
                <c:pt idx="981">
                  <c:v>satyamvideos</c:v>
                </c:pt>
                <c:pt idx="982">
                  <c:v>Savera Star Talks</c:v>
                </c:pt>
                <c:pt idx="983">
                  <c:v>Scene Contra</c:v>
                </c:pt>
                <c:pt idx="984">
                  <c:v>Scherezade Shroff</c:v>
                </c:pt>
                <c:pt idx="985">
                  <c:v>ScoopWhoop</c:v>
                </c:pt>
                <c:pt idx="986">
                  <c:v>Screen Junkies</c:v>
                </c:pt>
                <c:pt idx="987">
                  <c:v>SD Entertainment Movies</c:v>
                </c:pt>
                <c:pt idx="988">
                  <c:v>SDI Channel</c:v>
                </c:pt>
                <c:pt idx="989">
                  <c:v>SeeKen</c:v>
                </c:pt>
                <c:pt idx="990">
                  <c:v>Sejal Kumar</c:v>
                </c:pt>
                <c:pt idx="991">
                  <c:v>SelenaGomezVEVO</c:v>
                </c:pt>
                <c:pt idx="992">
                  <c:v>Selfie Review</c:v>
                </c:pt>
                <c:pt idx="993">
                  <c:v>Serial Today Malayalam</c:v>
                </c:pt>
                <c:pt idx="994">
                  <c:v>SET India</c:v>
                </c:pt>
                <c:pt idx="995">
                  <c:v>Shahrukh K Adnan</c:v>
                </c:pt>
                <c:pt idx="996">
                  <c:v>Sham Idrees</c:v>
                </c:pt>
                <c:pt idx="997">
                  <c:v>Shanmukh Jaswanth</c:v>
                </c:pt>
                <c:pt idx="998">
                  <c:v>Sharmaji Technical</c:v>
                </c:pt>
                <c:pt idx="999">
                  <c:v>shehbaaz Khan</c:v>
                </c:pt>
                <c:pt idx="1000">
                  <c:v>Shemaroo</c:v>
                </c:pt>
                <c:pt idx="1001">
                  <c:v>Shemaroo Gujarati</c:v>
                </c:pt>
                <c:pt idx="1002">
                  <c:v>shemaroopunjabi</c:v>
                </c:pt>
                <c:pt idx="1003">
                  <c:v>Sheorans</c:v>
                </c:pt>
                <c:pt idx="1004">
                  <c:v>Shilpa Shetty Kundra</c:v>
                </c:pt>
                <c:pt idx="1005">
                  <c:v>Shirley Setia</c:v>
                </c:pt>
                <c:pt idx="1006">
                  <c:v>Shitty Ideas Trending</c:v>
                </c:pt>
                <c:pt idx="1007">
                  <c:v>SHN MOVIES</c:v>
                </c:pt>
                <c:pt idx="1008">
                  <c:v>Showing Cinema</c:v>
                </c:pt>
                <c:pt idx="1009">
                  <c:v>Shree Cine News</c:v>
                </c:pt>
                <c:pt idx="1010">
                  <c:v>Shreya Jain</c:v>
                </c:pt>
                <c:pt idx="1011">
                  <c:v>Shreyas Media</c:v>
                </c:pt>
                <c:pt idx="1012">
                  <c:v>Shri Devkinandan Thakur Ji</c:v>
                </c:pt>
                <c:pt idx="1013">
                  <c:v>Shruti Arjun Anand</c:v>
                </c:pt>
                <c:pt idx="1014">
                  <c:v>Shruti TV</c:v>
                </c:pt>
                <c:pt idx="1015">
                  <c:v>SHUBH LAABH शुभः लाभः</c:v>
                </c:pt>
                <c:pt idx="1016">
                  <c:v>Shudh Desi Endings</c:v>
                </c:pt>
                <c:pt idx="1017">
                  <c:v>SiaVEVO</c:v>
                </c:pt>
                <c:pt idx="1018">
                  <c:v>Siddharth Kannan</c:v>
                </c:pt>
                <c:pt idx="1019">
                  <c:v>SidTalk</c:v>
                </c:pt>
                <c:pt idx="1020">
                  <c:v>Silly Monks Tollywood</c:v>
                </c:pt>
                <c:pt idx="1021">
                  <c:v>Silver Screen</c:v>
                </c:pt>
                <c:pt idx="1022">
                  <c:v>Sindhionism</c:v>
                </c:pt>
                <c:pt idx="1023">
                  <c:v>Sixty Seconds</c:v>
                </c:pt>
                <c:pt idx="1024">
                  <c:v>Skylark Pictures Entertainment</c:v>
                </c:pt>
                <c:pt idx="1025">
                  <c:v>Skymet Weather</c:v>
                </c:pt>
                <c:pt idx="1026">
                  <c:v>Slayy Point</c:v>
                </c:pt>
                <c:pt idx="1027">
                  <c:v>Smart Series</c:v>
                </c:pt>
                <c:pt idx="1028">
                  <c:v>SMI Records</c:v>
                </c:pt>
                <c:pt idx="1029">
                  <c:v>Smile Settai</c:v>
                </c:pt>
                <c:pt idx="1030">
                  <c:v>SnG Comedy</c:v>
                </c:pt>
                <c:pt idx="1031">
                  <c:v>So Effin Cray</c:v>
                </c:pt>
                <c:pt idx="1032">
                  <c:v>Social Wiki</c:v>
                </c:pt>
                <c:pt idx="1033">
                  <c:v>Sonotek</c:v>
                </c:pt>
                <c:pt idx="1034">
                  <c:v>Sonotek Bhakti</c:v>
                </c:pt>
                <c:pt idx="1035">
                  <c:v>Sonotek Haryanvi</c:v>
                </c:pt>
                <c:pt idx="1036">
                  <c:v>Sony AATH</c:v>
                </c:pt>
                <c:pt idx="1037">
                  <c:v>Sony Music India</c:v>
                </c:pt>
                <c:pt idx="1038">
                  <c:v>Sony PAL</c:v>
                </c:pt>
                <c:pt idx="1039">
                  <c:v>Sony Pictures Entertainment</c:v>
                </c:pt>
                <c:pt idx="1040">
                  <c:v>Sony Pictures India</c:v>
                </c:pt>
                <c:pt idx="1041">
                  <c:v>Sony Pictures Networks Productions</c:v>
                </c:pt>
                <c:pt idx="1042">
                  <c:v>SonyMusicSouthVEVO</c:v>
                </c:pt>
                <c:pt idx="1043">
                  <c:v>Sorabh Pant</c:v>
                </c:pt>
                <c:pt idx="1044">
                  <c:v>SoSorry</c:v>
                </c:pt>
                <c:pt idx="1045">
                  <c:v>SOUTH FDFS</c:v>
                </c:pt>
                <c:pt idx="1046">
                  <c:v>SpaceX</c:v>
                </c:pt>
                <c:pt idx="1047">
                  <c:v>Speed Records</c:v>
                </c:pt>
                <c:pt idx="1048">
                  <c:v>Sports Blast</c:v>
                </c:pt>
                <c:pt idx="1049">
                  <c:v>Sports Edge</c:v>
                </c:pt>
                <c:pt idx="1050">
                  <c:v>Sportsvilla</c:v>
                </c:pt>
                <c:pt idx="1051">
                  <c:v>SpotboyE</c:v>
                </c:pt>
                <c:pt idx="1052">
                  <c:v>Sri Ganesh Videos</c:v>
                </c:pt>
                <c:pt idx="1053">
                  <c:v>Sri Sri Ravi Shankar</c:v>
                </c:pt>
                <c:pt idx="1054">
                  <c:v>Sri Venkateswara Cine Chitra</c:v>
                </c:pt>
                <c:pt idx="1055">
                  <c:v>SriBalajiMovies</c:v>
                </c:pt>
                <c:pt idx="1056">
                  <c:v>Sridevi Movies</c:v>
                </c:pt>
                <c:pt idx="1057">
                  <c:v>SRK MUSIC</c:v>
                </c:pt>
                <c:pt idx="1058">
                  <c:v>SRT Entertainments</c:v>
                </c:pt>
                <c:pt idx="1059">
                  <c:v>SS TV TAMIL</c:v>
                </c:pt>
                <c:pt idx="1060">
                  <c:v>Star Golpo</c:v>
                </c:pt>
                <c:pt idx="1061">
                  <c:v>Star Maa</c:v>
                </c:pt>
                <c:pt idx="1062">
                  <c:v>STAR Plus</c:v>
                </c:pt>
                <c:pt idx="1063">
                  <c:v>Star Sports</c:v>
                </c:pt>
                <c:pt idx="1064">
                  <c:v>star tamil</c:v>
                </c:pt>
                <c:pt idx="1065">
                  <c:v>STAR भारत</c:v>
                </c:pt>
                <c:pt idx="1066">
                  <c:v>starjalshaindia</c:v>
                </c:pt>
                <c:pt idx="1067">
                  <c:v>Stars and News</c:v>
                </c:pt>
                <c:pt idx="1068">
                  <c:v>STTV Films</c:v>
                </c:pt>
                <c:pt idx="1069">
                  <c:v>Studio Green</c:v>
                </c:pt>
                <c:pt idx="1070">
                  <c:v>Studio Sangeeta</c:v>
                </c:pt>
                <c:pt idx="1071">
                  <c:v>Studio Saraswati Official</c:v>
                </c:pt>
                <c:pt idx="1072">
                  <c:v>study for civil services</c:v>
                </c:pt>
                <c:pt idx="1073">
                  <c:v>STUDY GURUJI - GS KI DUNIYA</c:v>
                </c:pt>
                <c:pt idx="1074">
                  <c:v>Study IQ education</c:v>
                </c:pt>
                <c:pt idx="1075">
                  <c:v>Subhradipta Garai</c:v>
                </c:pt>
                <c:pt idx="1076">
                  <c:v>Suda Suda</c:v>
                </c:pt>
                <c:pt idx="1077">
                  <c:v>SumanTV</c:v>
                </c:pt>
                <c:pt idx="1078">
                  <c:v>SumanTv Entertainment</c:v>
                </c:pt>
                <c:pt idx="1079">
                  <c:v>SUNDAY SUSPENSE</c:v>
                </c:pt>
                <c:pt idx="1080">
                  <c:v>Sundeep Sharma</c:v>
                </c:pt>
                <c:pt idx="1081">
                  <c:v>Sunnews Live</c:v>
                </c:pt>
                <c:pt idx="1082">
                  <c:v>Sunny Kumar Rana</c:v>
                </c:pt>
                <c:pt idx="1083">
                  <c:v>SunTV Tamil</c:v>
                </c:pt>
                <c:pt idx="1084">
                  <c:v>Super Movies Adda</c:v>
                </c:pt>
                <c:pt idx="1085">
                  <c:v>Supercell</c:v>
                </c:pt>
                <c:pt idx="1086">
                  <c:v>Superline Music</c:v>
                </c:pt>
                <c:pt idx="1087">
                  <c:v>Suresh Productions</c:v>
                </c:pt>
                <c:pt idx="1088">
                  <c:v>Surinder Films</c:v>
                </c:pt>
                <c:pt idx="1089">
                  <c:v>Surya Television</c:v>
                </c:pt>
                <c:pt idx="1090">
                  <c:v>Suvarna News | ಸುವರ್ಣ ನ್ಯೂಸ್</c:v>
                </c:pt>
                <c:pt idx="1091">
                  <c:v>SVF</c:v>
                </c:pt>
                <c:pt idx="1092">
                  <c:v>SVR Media</c:v>
                </c:pt>
                <c:pt idx="1093">
                  <c:v>Taalboys Vision</c:v>
                </c:pt>
                <c:pt idx="1094">
                  <c:v>Tahliwood Records</c:v>
                </c:pt>
                <c:pt idx="1095">
                  <c:v>Taja30</c:v>
                </c:pt>
                <c:pt idx="1096">
                  <c:v>Take One Media</c:v>
                </c:pt>
                <c:pt idx="1097">
                  <c:v>Talapatram</c:v>
                </c:pt>
                <c:pt idx="1098">
                  <c:v>Talk Shows Central</c:v>
                </c:pt>
                <c:pt idx="1099">
                  <c:v>Talking Tom</c:v>
                </c:pt>
                <c:pt idx="1100">
                  <c:v>Talking Tom and Friends</c:v>
                </c:pt>
                <c:pt idx="1101">
                  <c:v>Tamil</c:v>
                </c:pt>
                <c:pt idx="1102">
                  <c:v>Tamil  Page</c:v>
                </c:pt>
                <c:pt idx="1103">
                  <c:v>Tamil 4 Health</c:v>
                </c:pt>
                <c:pt idx="1104">
                  <c:v>Tamil Abbasi</c:v>
                </c:pt>
                <c:pt idx="1105">
                  <c:v>Tamil Bells</c:v>
                </c:pt>
                <c:pt idx="1106">
                  <c:v>Tamil Cine News</c:v>
                </c:pt>
                <c:pt idx="1107">
                  <c:v>TAMIL CINEMA CINI MINI</c:v>
                </c:pt>
                <c:pt idx="1108">
                  <c:v>Tamil Cini</c:v>
                </c:pt>
                <c:pt idx="1109">
                  <c:v>Tamil Dubsmash</c:v>
                </c:pt>
                <c:pt idx="1110">
                  <c:v>Tamil Filmibeat</c:v>
                </c:pt>
                <c:pt idx="1111">
                  <c:v>TAMIL KICKASS</c:v>
                </c:pt>
                <c:pt idx="1112">
                  <c:v>TAMIL MEDIA</c:v>
                </c:pt>
                <c:pt idx="1113">
                  <c:v>Tamil Mithran</c:v>
                </c:pt>
                <c:pt idx="1114">
                  <c:v>Tamil Mojo</c:v>
                </c:pt>
                <c:pt idx="1115">
                  <c:v>Tamil News</c:v>
                </c:pt>
                <c:pt idx="1116">
                  <c:v>Tamil News World - தமிழ் செய்தி உலகம்</c:v>
                </c:pt>
                <c:pt idx="1117">
                  <c:v>Tamil Now</c:v>
                </c:pt>
                <c:pt idx="1118">
                  <c:v>Tamil Pokkisham</c:v>
                </c:pt>
                <c:pt idx="1119">
                  <c:v>Tamil Rasigan</c:v>
                </c:pt>
                <c:pt idx="1120">
                  <c:v>Tamil Serial Periyars</c:v>
                </c:pt>
                <c:pt idx="1121">
                  <c:v>Tamil Speed Networks</c:v>
                </c:pt>
                <c:pt idx="1122">
                  <c:v>Tamil Speedy</c:v>
                </c:pt>
                <c:pt idx="1123">
                  <c:v>Tamil Talkies</c:v>
                </c:pt>
                <c:pt idx="1124">
                  <c:v>TAMIL TECH - தமிழ் டெக்</c:v>
                </c:pt>
                <c:pt idx="1125">
                  <c:v>Tamil The Hindu</c:v>
                </c:pt>
                <c:pt idx="1126">
                  <c:v>Tamil Thimiru</c:v>
                </c:pt>
                <c:pt idx="1127">
                  <c:v>Tamil Tips Chooser</c:v>
                </c:pt>
                <c:pt idx="1128">
                  <c:v>Tamil Trending</c:v>
                </c:pt>
                <c:pt idx="1129">
                  <c:v>Tamil TV</c:v>
                </c:pt>
                <c:pt idx="1130">
                  <c:v>Tamil Voice</c:v>
                </c:pt>
                <c:pt idx="1131">
                  <c:v>TamilCineChips</c:v>
                </c:pt>
                <c:pt idx="1132">
                  <c:v>Tamilcinema Crowd</c:v>
                </c:pt>
                <c:pt idx="1133">
                  <c:v>tamilcinemareview</c:v>
                </c:pt>
                <c:pt idx="1134">
                  <c:v>TamilCrowd</c:v>
                </c:pt>
                <c:pt idx="1135">
                  <c:v>Tamizhan தமிழன்</c:v>
                </c:pt>
                <c:pt idx="1136">
                  <c:v>Tammareddy Bharadwaj</c:v>
                </c:pt>
                <c:pt idx="1137">
                  <c:v>TAPOBHOOMI Classes</c:v>
                </c:pt>
                <c:pt idx="1138">
                  <c:v>Tarang Cine Productions</c:v>
                </c:pt>
                <c:pt idx="1139">
                  <c:v>TARANG MUSIC</c:v>
                </c:pt>
                <c:pt idx="1140">
                  <c:v>Tarang TV</c:v>
                </c:pt>
                <c:pt idx="1141">
                  <c:v>TARGET with alok</c:v>
                </c:pt>
                <c:pt idx="1142">
                  <c:v>Tashan yaaran Da</c:v>
                </c:pt>
                <c:pt idx="1143">
                  <c:v>TaylorSwiftVEVO</c:v>
                </c:pt>
                <c:pt idx="1144">
                  <c:v>Tea Time Cinema</c:v>
                </c:pt>
                <c:pt idx="1145">
                  <c:v>Team Films Bhojpuri</c:v>
                </c:pt>
                <c:pt idx="1146">
                  <c:v>Team Jango Space</c:v>
                </c:pt>
                <c:pt idx="1147">
                  <c:v>Technical Guruji</c:v>
                </c:pt>
                <c:pt idx="1148">
                  <c:v>Techno Ruhez</c:v>
                </c:pt>
                <c:pt idx="1149">
                  <c:v>TehFuriousD TV</c:v>
                </c:pt>
                <c:pt idx="1150">
                  <c:v>Telly Tweets</c:v>
                </c:pt>
                <c:pt idx="1151">
                  <c:v>TellyMasala</c:v>
                </c:pt>
                <c:pt idx="1152">
                  <c:v>Telugu 123</c:v>
                </c:pt>
                <c:pt idx="1153">
                  <c:v>Telugu Adda</c:v>
                </c:pt>
                <c:pt idx="1154">
                  <c:v>Telugu beauty</c:v>
                </c:pt>
                <c:pt idx="1155">
                  <c:v>Telugu Boxoffice TV</c:v>
                </c:pt>
                <c:pt idx="1156">
                  <c:v>Telugu Cinema</c:v>
                </c:pt>
                <c:pt idx="1157">
                  <c:v>Telugu Dheera</c:v>
                </c:pt>
                <c:pt idx="1158">
                  <c:v>Telugu Filmnagar</c:v>
                </c:pt>
                <c:pt idx="1159">
                  <c:v>Telugu Full Screen</c:v>
                </c:pt>
                <c:pt idx="1160">
                  <c:v>Telugu Mantra</c:v>
                </c:pt>
                <c:pt idx="1161">
                  <c:v>Telugu Media</c:v>
                </c:pt>
                <c:pt idx="1162">
                  <c:v>Telugu Mix</c:v>
                </c:pt>
                <c:pt idx="1163">
                  <c:v>Telugu Nestam</c:v>
                </c:pt>
                <c:pt idx="1164">
                  <c:v>Telugu Popular TV</c:v>
                </c:pt>
                <c:pt idx="1165">
                  <c:v>Telugu Poster</c:v>
                </c:pt>
                <c:pt idx="1166">
                  <c:v>Telugu Tantra</c:v>
                </c:pt>
                <c:pt idx="1167">
                  <c:v>Telugu Trending</c:v>
                </c:pt>
                <c:pt idx="1168">
                  <c:v>Telugu Video Gallery</c:v>
                </c:pt>
                <c:pt idx="1169">
                  <c:v>Telugu Wonder World</c:v>
                </c:pt>
                <c:pt idx="1170">
                  <c:v>Telugu World visite</c:v>
                </c:pt>
                <c:pt idx="1171">
                  <c:v>Telugucine Buzz</c:v>
                </c:pt>
                <c:pt idx="1172">
                  <c:v>TeluguOne</c:v>
                </c:pt>
                <c:pt idx="1173">
                  <c:v>TeluguZ TV</c:v>
                </c:pt>
                <c:pt idx="1174">
                  <c:v>TennisCricket.in</c:v>
                </c:pt>
                <c:pt idx="1175">
                  <c:v>Tez</c:v>
                </c:pt>
                <c:pt idx="1176">
                  <c:v>TFC News</c:v>
                </c:pt>
                <c:pt idx="1177">
                  <c:v>TFPC</c:v>
                </c:pt>
                <c:pt idx="1178">
                  <c:v>TG Films</c:v>
                </c:pt>
                <c:pt idx="1179">
                  <c:v>Thameens Films</c:v>
                </c:pt>
                <c:pt idx="1180">
                  <c:v>Thamizh Padam</c:v>
                </c:pt>
                <c:pt idx="1181">
                  <c:v>Thanthi TV</c:v>
                </c:pt>
                <c:pt idx="1182">
                  <c:v>The Baigan Vines Extras</c:v>
                </c:pt>
                <c:pt idx="1183">
                  <c:v>The Baigan Vines Official</c:v>
                </c:pt>
                <c:pt idx="1184">
                  <c:v>The Bella Twins</c:v>
                </c:pt>
                <c:pt idx="1185">
                  <c:v>The Bong Guy</c:v>
                </c:pt>
                <c:pt idx="1186">
                  <c:v>The Comedy Factory</c:v>
                </c:pt>
                <c:pt idx="1187">
                  <c:v>The Daily Show with Trevor Noah</c:v>
                </c:pt>
                <c:pt idx="1188">
                  <c:v>The Dance Mafia</c:v>
                </c:pt>
                <c:pt idx="1189">
                  <c:v>The Food Ranger</c:v>
                </c:pt>
                <c:pt idx="1190">
                  <c:v>The HunGama Films - Ab Mauj Legi Dilli</c:v>
                </c:pt>
                <c:pt idx="1191">
                  <c:v>The IELTS Listening Test</c:v>
                </c:pt>
                <c:pt idx="1192">
                  <c:v>The Lallantop</c:v>
                </c:pt>
                <c:pt idx="1193">
                  <c:v>The Late Late Show with James Corden</c:v>
                </c:pt>
                <c:pt idx="1194">
                  <c:v>The Late Show with Stephen Colbert</c:v>
                </c:pt>
                <c:pt idx="1195">
                  <c:v>The Lazy Studio</c:v>
                </c:pt>
                <c:pt idx="1196">
                  <c:v>The Punjab TV</c:v>
                </c:pt>
                <c:pt idx="1197">
                  <c:v>The Punjabi Tune</c:v>
                </c:pt>
                <c:pt idx="1198">
                  <c:v>The Q</c:v>
                </c:pt>
                <c:pt idx="1199">
                  <c:v>The Quint</c:v>
                </c:pt>
                <c:pt idx="1200">
                  <c:v>The RawKnee Show</c:v>
                </c:pt>
                <c:pt idx="1201">
                  <c:v>The Screen Patti</c:v>
                </c:pt>
                <c:pt idx="1202">
                  <c:v>The Timeliners</c:v>
                </c:pt>
                <c:pt idx="1203">
                  <c:v>The Times of India</c:v>
                </c:pt>
                <c:pt idx="1204">
                  <c:v>The Tonight Show Starring Jimmy Fallon</c:v>
                </c:pt>
                <c:pt idx="1205">
                  <c:v>The Verge</c:v>
                </c:pt>
                <c:pt idx="1206">
                  <c:v>The Viral Fever</c:v>
                </c:pt>
                <c:pt idx="1207">
                  <c:v>The Voice India Kids</c:v>
                </c:pt>
                <c:pt idx="1208">
                  <c:v>The Wire</c:v>
                </c:pt>
                <c:pt idx="1209">
                  <c:v>TheEllenShow</c:v>
                </c:pt>
                <c:pt idx="1210">
                  <c:v>TheViralFeverVideos</c:v>
                </c:pt>
                <c:pt idx="1211">
                  <c:v>TheWeekndVEVO</c:v>
                </c:pt>
                <c:pt idx="1212">
                  <c:v>Think Music India</c:v>
                </c:pt>
                <c:pt idx="1213">
                  <c:v>Thirty Seconds News</c:v>
                </c:pt>
                <c:pt idx="1214">
                  <c:v>THIRU TV</c:v>
                </c:pt>
                <c:pt idx="1215">
                  <c:v>Time U Time</c:v>
                </c:pt>
                <c:pt idx="1216">
                  <c:v>Times Music</c:v>
                </c:pt>
                <c:pt idx="1217">
                  <c:v>Times Music Tamil</c:v>
                </c:pt>
                <c:pt idx="1218">
                  <c:v>TIMES NOW</c:v>
                </c:pt>
                <c:pt idx="1219">
                  <c:v>TimesOfCinema</c:v>
                </c:pt>
                <c:pt idx="1220">
                  <c:v>Tips Official</c:v>
                </c:pt>
                <c:pt idx="1221">
                  <c:v>Today Popular Videos</c:v>
                </c:pt>
                <c:pt idx="1222">
                  <c:v>Tollywood Central</c:v>
                </c:pt>
                <c:pt idx="1223">
                  <c:v>Tollywood King</c:v>
                </c:pt>
                <c:pt idx="1224">
                  <c:v>Tollywood Life</c:v>
                </c:pt>
                <c:pt idx="1225">
                  <c:v>Tollywood Mirapakai</c:v>
                </c:pt>
                <c:pt idx="1226">
                  <c:v>Tollywood Nagar</c:v>
                </c:pt>
                <c:pt idx="1227">
                  <c:v>Tollywood Nine</c:v>
                </c:pt>
                <c:pt idx="1228">
                  <c:v>Top 10</c:v>
                </c:pt>
                <c:pt idx="1229">
                  <c:v>Top 10 List</c:v>
                </c:pt>
                <c:pt idx="1230">
                  <c:v>TOP 10 STAR</c:v>
                </c:pt>
                <c:pt idx="1231">
                  <c:v>Top 5</c:v>
                </c:pt>
                <c:pt idx="1232">
                  <c:v>Top Kannada TV</c:v>
                </c:pt>
                <c:pt idx="1233">
                  <c:v>Top News - Tamil</c:v>
                </c:pt>
                <c:pt idx="1234">
                  <c:v>Top News World</c:v>
                </c:pt>
                <c:pt idx="1235">
                  <c:v>Top Telugu Media</c:v>
                </c:pt>
                <c:pt idx="1236">
                  <c:v>Top Telugu TV</c:v>
                </c:pt>
                <c:pt idx="1237">
                  <c:v>Top View</c:v>
                </c:pt>
                <c:pt idx="1238">
                  <c:v>TopTen Malayalam</c:v>
                </c:pt>
                <c:pt idx="1239">
                  <c:v>Total Tollywood</c:v>
                </c:pt>
                <c:pt idx="1240">
                  <c:v>TotalTvNews</c:v>
                </c:pt>
                <c:pt idx="1241">
                  <c:v>Trend Music</c:v>
                </c:pt>
                <c:pt idx="1242">
                  <c:v>Trending News</c:v>
                </c:pt>
                <c:pt idx="1243">
                  <c:v>Trending Programs</c:v>
                </c:pt>
                <c:pt idx="1244">
                  <c:v>Trending Tamilnadu</c:v>
                </c:pt>
                <c:pt idx="1245">
                  <c:v>Trending Today</c:v>
                </c:pt>
                <c:pt idx="1246">
                  <c:v>Trending Visuals</c:v>
                </c:pt>
                <c:pt idx="1247">
                  <c:v>Trendswood Tv</c:v>
                </c:pt>
                <c:pt idx="1248">
                  <c:v>Trimurti</c:v>
                </c:pt>
                <c:pt idx="1249">
                  <c:v>Troom Troom</c:v>
                </c:pt>
                <c:pt idx="1250">
                  <c:v>TroubleSeekerTeam</c:v>
                </c:pt>
                <c:pt idx="1251">
                  <c:v>T-Series</c:v>
                </c:pt>
                <c:pt idx="1252">
                  <c:v>T-Series Apna Punjab</c:v>
                </c:pt>
                <c:pt idx="1253">
                  <c:v>T-Series Bhakti Sagar</c:v>
                </c:pt>
                <c:pt idx="1254">
                  <c:v>T-Series Marathi</c:v>
                </c:pt>
                <c:pt idx="1255">
                  <c:v>T-Series Tamil</c:v>
                </c:pt>
                <c:pt idx="1256">
                  <c:v>T-Series Telugu</c:v>
                </c:pt>
                <c:pt idx="1257">
                  <c:v>TsMadaan</c:v>
                </c:pt>
                <c:pt idx="1258">
                  <c:v>Tv Actor's Real</c:v>
                </c:pt>
                <c:pt idx="1259">
                  <c:v>TV Promos</c:v>
                </c:pt>
                <c:pt idx="1260">
                  <c:v>TV Punjab</c:v>
                </c:pt>
                <c:pt idx="1261">
                  <c:v>TV trends</c:v>
                </c:pt>
                <c:pt idx="1262">
                  <c:v>TV1</c:v>
                </c:pt>
                <c:pt idx="1263">
                  <c:v>TV1 Telugu</c:v>
                </c:pt>
                <c:pt idx="1264">
                  <c:v>TV24 News Channel</c:v>
                </c:pt>
                <c:pt idx="1265">
                  <c:v>TV5 News</c:v>
                </c:pt>
                <c:pt idx="1266">
                  <c:v>TV9 Entertainment</c:v>
                </c:pt>
                <c:pt idx="1267">
                  <c:v>Tv9 Gujarati</c:v>
                </c:pt>
                <c:pt idx="1268">
                  <c:v>Tv9 Gujarati Live</c:v>
                </c:pt>
                <c:pt idx="1269">
                  <c:v>Tv9 Kannada</c:v>
                </c:pt>
                <c:pt idx="1270">
                  <c:v>TV9 Live</c:v>
                </c:pt>
                <c:pt idx="1271">
                  <c:v>Tv9 Marathi</c:v>
                </c:pt>
                <c:pt idx="1272">
                  <c:v>TV9 NOW</c:v>
                </c:pt>
                <c:pt idx="1273">
                  <c:v>TV9 Telugu</c:v>
                </c:pt>
                <c:pt idx="1274">
                  <c:v>TV9 Today</c:v>
                </c:pt>
                <c:pt idx="1275">
                  <c:v>TV9 Trending</c:v>
                </c:pt>
                <c:pt idx="1276">
                  <c:v>U can</c:v>
                </c:pt>
                <c:pt idx="1277">
                  <c:v>UIC Vlogs</c:v>
                </c:pt>
                <c:pt idx="1278">
                  <c:v>Unacademy</c:v>
                </c:pt>
                <c:pt idx="1279">
                  <c:v>Unbox Therapy</c:v>
                </c:pt>
                <c:pt idx="1280">
                  <c:v>UnErase Poetry</c:v>
                </c:pt>
                <c:pt idx="1281">
                  <c:v>Unitezz Media Official</c:v>
                </c:pt>
                <c:pt idx="1282">
                  <c:v>Universal Pictures</c:v>
                </c:pt>
                <c:pt idx="1283">
                  <c:v>UNIVERSE T.V.</c:v>
                </c:pt>
                <c:pt idx="1284">
                  <c:v>Univrsal Media Pro</c:v>
                </c:pt>
                <c:pt idx="1285">
                  <c:v>Ur IndianConsumer</c:v>
                </c:pt>
                <c:pt idx="1286">
                  <c:v>Urban Pendu Music</c:v>
                </c:pt>
                <c:pt idx="1287">
                  <c:v>Urban Studios</c:v>
                </c:pt>
                <c:pt idx="1288">
                  <c:v>Useful Tamil channel</c:v>
                </c:pt>
                <c:pt idx="1289">
                  <c:v>UV Creations</c:v>
                </c:pt>
                <c:pt idx="1290">
                  <c:v>V6 News Telugu</c:v>
                </c:pt>
                <c:pt idx="1291">
                  <c:v>V9 Media</c:v>
                </c:pt>
                <c:pt idx="1292">
                  <c:v>Vaaraahi Chalana Chitram</c:v>
                </c:pt>
                <c:pt idx="1293">
                  <c:v>VAARTHA PRAANTHAN</c:v>
                </c:pt>
                <c:pt idx="1294">
                  <c:v>Vaartha Vaani</c:v>
                </c:pt>
                <c:pt idx="1295">
                  <c:v>VamosART</c:v>
                </c:pt>
                <c:pt idx="1296">
                  <c:v>VANITHA</c:v>
                </c:pt>
                <c:pt idx="1297">
                  <c:v>Vanitha Tv</c:v>
                </c:pt>
                <c:pt idx="1298">
                  <c:v>VARTHA PRANTHAN</c:v>
                </c:pt>
                <c:pt idx="1299">
                  <c:v>Veena's Curryworld</c:v>
                </c:pt>
                <c:pt idx="1300">
                  <c:v>VehliJantaRecords</c:v>
                </c:pt>
                <c:pt idx="1301">
                  <c:v>Vekkada Vedi</c:v>
                </c:pt>
                <c:pt idx="1302">
                  <c:v>Vendhar TV</c:v>
                </c:pt>
                <c:pt idx="1303">
                  <c:v>Venus Regional</c:v>
                </c:pt>
                <c:pt idx="1304">
                  <c:v>Viacom18 Motion Pictures</c:v>
                </c:pt>
                <c:pt idx="1305">
                  <c:v>Video Memes</c:v>
                </c:pt>
                <c:pt idx="1306">
                  <c:v>Video121</c:v>
                </c:pt>
                <c:pt idx="1307">
                  <c:v>Vidya Vox</c:v>
                </c:pt>
                <c:pt idx="1308">
                  <c:v>Viewzone Kannada</c:v>
                </c:pt>
                <c:pt idx="1309">
                  <c:v>Vijay Antony</c:v>
                </c:pt>
                <c:pt idx="1310">
                  <c:v>Vijay Television</c:v>
                </c:pt>
                <c:pt idx="1311">
                  <c:v>Vikatan TV</c:v>
                </c:pt>
                <c:pt idx="1312">
                  <c:v>VikatanTV</c:v>
                </c:pt>
                <c:pt idx="1313">
                  <c:v>Vikram Aditya</c:v>
                </c:pt>
                <c:pt idx="1314">
                  <c:v>Village food factory</c:v>
                </c:pt>
                <c:pt idx="1315">
                  <c:v>Vip Marathi</c:v>
                </c:pt>
                <c:pt idx="1316">
                  <c:v>VIP Records</c:v>
                </c:pt>
                <c:pt idx="1317">
                  <c:v>VIRAL IN  INDIA</c:v>
                </c:pt>
                <c:pt idx="1318">
                  <c:v>Viral in India</c:v>
                </c:pt>
                <c:pt idx="1319">
                  <c:v>Viral In Marathi</c:v>
                </c:pt>
                <c:pt idx="1320">
                  <c:v>Viral News Video</c:v>
                </c:pt>
                <c:pt idx="1321">
                  <c:v>Viral Video News</c:v>
                </c:pt>
                <c:pt idx="1322">
                  <c:v>Viralbollywood</c:v>
                </c:pt>
                <c:pt idx="1323">
                  <c:v>Visakha View</c:v>
                </c:pt>
                <c:pt idx="1324">
                  <c:v>Vision Time Tamil</c:v>
                </c:pt>
                <c:pt idx="1325">
                  <c:v>VisionTimeTamil</c:v>
                </c:pt>
                <c:pt idx="1326">
                  <c:v>VitaliUS EN</c:v>
                </c:pt>
                <c:pt idx="1327">
                  <c:v>Viu India</c:v>
                </c:pt>
                <c:pt idx="1328">
                  <c:v>VIVA</c:v>
                </c:pt>
                <c:pt idx="1329">
                  <c:v>Voice of Dissent</c:v>
                </c:pt>
                <c:pt idx="1330">
                  <c:v>Voice of Heart Music</c:v>
                </c:pt>
                <c:pt idx="1331">
                  <c:v>Volga Video</c:v>
                </c:pt>
                <c:pt idx="1332">
                  <c:v>Vox</c:v>
                </c:pt>
                <c:pt idx="1333">
                  <c:v>VS RECORDS</c:v>
                </c:pt>
                <c:pt idx="1334">
                  <c:v>vsr breakings</c:v>
                </c:pt>
                <c:pt idx="1335">
                  <c:v>VTube Telugu</c:v>
                </c:pt>
                <c:pt idx="1336">
                  <c:v>Vtv Gujarati News</c:v>
                </c:pt>
                <c:pt idx="1337">
                  <c:v>Walt Disney Animation Studios</c:v>
                </c:pt>
                <c:pt idx="1338">
                  <c:v>WAMIndiaMovies</c:v>
                </c:pt>
                <c:pt idx="1339">
                  <c:v>WANTED TUBER</c:v>
                </c:pt>
                <c:pt idx="1340">
                  <c:v>Warangal Diaries</c:v>
                </c:pt>
                <c:pt idx="1341">
                  <c:v>Warner Bros. Pictures</c:v>
                </c:pt>
                <c:pt idx="1342">
                  <c:v>Wave Music</c:v>
                </c:pt>
                <c:pt idx="1343">
                  <c:v>Wave Music - Bhakti</c:v>
                </c:pt>
                <c:pt idx="1344">
                  <c:v>Wave Music - Bhojpuri Movies</c:v>
                </c:pt>
                <c:pt idx="1345">
                  <c:v>WDN NEWS</c:v>
                </c:pt>
                <c:pt idx="1346">
                  <c:v>We Are A Sambavam : The Malayalam Comedy Channel</c:v>
                </c:pt>
                <c:pt idx="1347">
                  <c:v>We support you</c:v>
                </c:pt>
                <c:pt idx="1348">
                  <c:v>WeKnow DDJVino</c:v>
                </c:pt>
                <c:pt idx="1349">
                  <c:v>Wetalkiess</c:v>
                </c:pt>
                <c:pt idx="1350">
                  <c:v>What The Fukrey</c:v>
                </c:pt>
                <c:pt idx="1351">
                  <c:v>Whatsapp funny</c:v>
                </c:pt>
                <c:pt idx="1352">
                  <c:v>White Hill Music</c:v>
                </c:pt>
                <c:pt idx="1353">
                  <c:v>White Notes Entertainment</c:v>
                </c:pt>
                <c:pt idx="1354">
                  <c:v>Wide Angle Pictures</c:v>
                </c:pt>
                <c:pt idx="1355">
                  <c:v>WiFiStudy</c:v>
                </c:pt>
                <c:pt idx="1356">
                  <c:v>WION</c:v>
                </c:pt>
                <c:pt idx="1357">
                  <c:v>Wirally</c:v>
                </c:pt>
                <c:pt idx="1358">
                  <c:v>WLive</c:v>
                </c:pt>
                <c:pt idx="1359">
                  <c:v>World Best News</c:v>
                </c:pt>
                <c:pt idx="1360">
                  <c:v>Worldwide Records Bhojpuri</c:v>
                </c:pt>
                <c:pt idx="1361">
                  <c:v>WowShow</c:v>
                </c:pt>
                <c:pt idx="1362">
                  <c:v>Wrestling Phobia</c:v>
                </c:pt>
                <c:pt idx="1363">
                  <c:v>Wrestling Reality</c:v>
                </c:pt>
                <c:pt idx="1364">
                  <c:v>Wrestling Time</c:v>
                </c:pt>
                <c:pt idx="1365">
                  <c:v>Wrsh98</c:v>
                </c:pt>
                <c:pt idx="1366">
                  <c:v>Wunderbar Studios</c:v>
                </c:pt>
                <c:pt idx="1367">
                  <c:v>WWE</c:v>
                </c:pt>
                <c:pt idx="1368">
                  <c:v>Xtra Time</c:v>
                </c:pt>
                <c:pt idx="1369">
                  <c:v>Xyz Gyan</c:v>
                </c:pt>
                <c:pt idx="1370">
                  <c:v>Y Not Studios</c:v>
                </c:pt>
                <c:pt idx="1371">
                  <c:v>Yaariyan Records</c:v>
                </c:pt>
                <c:pt idx="1372">
                  <c:v>Ycinema</c:v>
                </c:pt>
                <c:pt idx="1373">
                  <c:v>Yellow Music</c:v>
                </c:pt>
                <c:pt idx="1374">
                  <c:v>Yellow Pixel - Tollywood Updates - News</c:v>
                </c:pt>
                <c:pt idx="1375">
                  <c:v>Young Holy Team</c:v>
                </c:pt>
                <c:pt idx="1376">
                  <c:v>Youth Central  Tamil</c:v>
                </c:pt>
                <c:pt idx="1377">
                  <c:v>Youth Cinema Talent</c:v>
                </c:pt>
                <c:pt idx="1378">
                  <c:v>YouTube Got Talent</c:v>
                </c:pt>
                <c:pt idx="1379">
                  <c:v>YouTube Spotlight</c:v>
                </c:pt>
                <c:pt idx="1380">
                  <c:v>Youtube Timepass</c:v>
                </c:pt>
                <c:pt idx="1381">
                  <c:v>YOYO Cine Talkies</c:v>
                </c:pt>
                <c:pt idx="1382">
                  <c:v>YOYO NEWS24</c:v>
                </c:pt>
                <c:pt idx="1383">
                  <c:v>YOYO TV Channel</c:v>
                </c:pt>
                <c:pt idx="1384">
                  <c:v>YOYO TV Kannada</c:v>
                </c:pt>
                <c:pt idx="1385">
                  <c:v>YOYO TV Tamil</c:v>
                </c:pt>
                <c:pt idx="1386">
                  <c:v>YRF</c:v>
                </c:pt>
                <c:pt idx="1387">
                  <c:v>YuppTV Originals</c:v>
                </c:pt>
                <c:pt idx="1388">
                  <c:v>Yuvan Shankar Raja</c:v>
                </c:pt>
                <c:pt idx="1389">
                  <c:v>Zakir Khan</c:v>
                </c:pt>
                <c:pt idx="1390">
                  <c:v>ZaynVEVO</c:v>
                </c:pt>
                <c:pt idx="1391">
                  <c:v>ZEE 24 TAAS</c:v>
                </c:pt>
                <c:pt idx="1392">
                  <c:v>Zee Bangla</c:v>
                </c:pt>
                <c:pt idx="1393">
                  <c:v>Zee Cinemalu</c:v>
                </c:pt>
                <c:pt idx="1394">
                  <c:v>Zee Kannada</c:v>
                </c:pt>
                <c:pt idx="1395">
                  <c:v>Zee Marathi</c:v>
                </c:pt>
                <c:pt idx="1396">
                  <c:v>Zee Music Company</c:v>
                </c:pt>
                <c:pt idx="1397">
                  <c:v>Zee Music Marathi</c:v>
                </c:pt>
                <c:pt idx="1398">
                  <c:v>Zee Music South</c:v>
                </c:pt>
                <c:pt idx="1399">
                  <c:v>Zee News</c:v>
                </c:pt>
                <c:pt idx="1400">
                  <c:v>Zee Studios</c:v>
                </c:pt>
                <c:pt idx="1401">
                  <c:v>Zee Tamil</c:v>
                </c:pt>
                <c:pt idx="1402">
                  <c:v>Zee Telugu</c:v>
                </c:pt>
                <c:pt idx="1403">
                  <c:v>Zee TV</c:v>
                </c:pt>
                <c:pt idx="1404">
                  <c:v>Zee Yuva</c:v>
                </c:pt>
                <c:pt idx="1405">
                  <c:v>zeebangla</c:v>
                </c:pt>
                <c:pt idx="1406">
                  <c:v>ZeeBusiness</c:v>
                </c:pt>
                <c:pt idx="1407">
                  <c:v>zeekannada</c:v>
                </c:pt>
                <c:pt idx="1408">
                  <c:v>zeemarathi</c:v>
                </c:pt>
                <c:pt idx="1409">
                  <c:v>zeetamil</c:v>
                </c:pt>
                <c:pt idx="1410">
                  <c:v>zeetv</c:v>
                </c:pt>
                <c:pt idx="1411">
                  <c:v>zeetvtelugu</c:v>
                </c:pt>
                <c:pt idx="1412">
                  <c:v>zoom</c:v>
                </c:pt>
                <c:pt idx="1413">
                  <c:v>घरेलु देसी नुस्खे Gharelu Nuskhe Hindi</c:v>
                </c:pt>
                <c:pt idx="1414">
                  <c:v>जय माँ वैष्णो देवी</c:v>
                </c:pt>
                <c:pt idx="1415">
                  <c:v>भक्ति</c:v>
                </c:pt>
                <c:pt idx="1416">
                  <c:v>वास्तु उपाय</c:v>
                </c:pt>
                <c:pt idx="1417">
                  <c:v>জীবন-সমস্যার সমাধান</c:v>
                </c:pt>
                <c:pt idx="1418">
                  <c:v>ഖല്‍ബാണ് ലീഗ്</c:v>
                </c:pt>
                <c:pt idx="1419">
                  <c:v>വിശ്വാസം അതല്ലേ എല്ലാം</c:v>
                </c:pt>
              </c:strCache>
            </c:strRef>
          </c:cat>
          <c:val>
            <c:numRef>
              <c:f>'Q7(3)'!$B$2:$B$1422</c:f>
              <c:numCache>
                <c:formatCode>0,"K"</c:formatCode>
                <c:ptCount val="1420"/>
                <c:pt idx="0">
                  <c:v>20713</c:v>
                </c:pt>
                <c:pt idx="1">
                  <c:v>152505</c:v>
                </c:pt>
                <c:pt idx="2">
                  <c:v>2467</c:v>
                </c:pt>
                <c:pt idx="3">
                  <c:v>22920</c:v>
                </c:pt>
                <c:pt idx="4">
                  <c:v>13833</c:v>
                </c:pt>
                <c:pt idx="5">
                  <c:v>2021</c:v>
                </c:pt>
                <c:pt idx="6">
                  <c:v>20877</c:v>
                </c:pt>
                <c:pt idx="7">
                  <c:v>2266480</c:v>
                </c:pt>
                <c:pt idx="8">
                  <c:v>2122</c:v>
                </c:pt>
                <c:pt idx="9">
                  <c:v>0</c:v>
                </c:pt>
                <c:pt idx="10">
                  <c:v>11450</c:v>
                </c:pt>
                <c:pt idx="11">
                  <c:v>71</c:v>
                </c:pt>
                <c:pt idx="12">
                  <c:v>1129</c:v>
                </c:pt>
                <c:pt idx="13">
                  <c:v>643</c:v>
                </c:pt>
                <c:pt idx="14">
                  <c:v>2777</c:v>
                </c:pt>
                <c:pt idx="15">
                  <c:v>2068833</c:v>
                </c:pt>
                <c:pt idx="16">
                  <c:v>15631</c:v>
                </c:pt>
                <c:pt idx="17">
                  <c:v>28286</c:v>
                </c:pt>
                <c:pt idx="18">
                  <c:v>29</c:v>
                </c:pt>
                <c:pt idx="19">
                  <c:v>563</c:v>
                </c:pt>
                <c:pt idx="20">
                  <c:v>919</c:v>
                </c:pt>
                <c:pt idx="21">
                  <c:v>12040</c:v>
                </c:pt>
                <c:pt idx="22">
                  <c:v>17034</c:v>
                </c:pt>
                <c:pt idx="23">
                  <c:v>9244</c:v>
                </c:pt>
                <c:pt idx="24">
                  <c:v>10806</c:v>
                </c:pt>
                <c:pt idx="25">
                  <c:v>37</c:v>
                </c:pt>
                <c:pt idx="26">
                  <c:v>3485</c:v>
                </c:pt>
                <c:pt idx="27">
                  <c:v>142171</c:v>
                </c:pt>
                <c:pt idx="28">
                  <c:v>1608</c:v>
                </c:pt>
                <c:pt idx="29">
                  <c:v>5536</c:v>
                </c:pt>
                <c:pt idx="30">
                  <c:v>1624149</c:v>
                </c:pt>
                <c:pt idx="31">
                  <c:v>3090</c:v>
                </c:pt>
                <c:pt idx="32">
                  <c:v>2302</c:v>
                </c:pt>
                <c:pt idx="33">
                  <c:v>20444</c:v>
                </c:pt>
                <c:pt idx="34">
                  <c:v>31241</c:v>
                </c:pt>
                <c:pt idx="35">
                  <c:v>21443</c:v>
                </c:pt>
                <c:pt idx="36">
                  <c:v>14534</c:v>
                </c:pt>
                <c:pt idx="37">
                  <c:v>11375</c:v>
                </c:pt>
                <c:pt idx="38">
                  <c:v>151087</c:v>
                </c:pt>
                <c:pt idx="39">
                  <c:v>75034</c:v>
                </c:pt>
                <c:pt idx="40">
                  <c:v>12751</c:v>
                </c:pt>
                <c:pt idx="41">
                  <c:v>5646</c:v>
                </c:pt>
                <c:pt idx="42">
                  <c:v>85927</c:v>
                </c:pt>
                <c:pt idx="43">
                  <c:v>60067</c:v>
                </c:pt>
                <c:pt idx="44">
                  <c:v>98023</c:v>
                </c:pt>
                <c:pt idx="45">
                  <c:v>4747</c:v>
                </c:pt>
                <c:pt idx="46">
                  <c:v>389729</c:v>
                </c:pt>
                <c:pt idx="47">
                  <c:v>277969</c:v>
                </c:pt>
                <c:pt idx="48">
                  <c:v>1321548</c:v>
                </c:pt>
                <c:pt idx="49">
                  <c:v>36588</c:v>
                </c:pt>
                <c:pt idx="50">
                  <c:v>2896</c:v>
                </c:pt>
                <c:pt idx="51">
                  <c:v>7260</c:v>
                </c:pt>
                <c:pt idx="52">
                  <c:v>8067</c:v>
                </c:pt>
                <c:pt idx="53">
                  <c:v>81814</c:v>
                </c:pt>
                <c:pt idx="54">
                  <c:v>11638</c:v>
                </c:pt>
                <c:pt idx="55">
                  <c:v>12595</c:v>
                </c:pt>
                <c:pt idx="56">
                  <c:v>63001</c:v>
                </c:pt>
                <c:pt idx="57">
                  <c:v>141267</c:v>
                </c:pt>
                <c:pt idx="58">
                  <c:v>26961</c:v>
                </c:pt>
                <c:pt idx="59">
                  <c:v>11808</c:v>
                </c:pt>
                <c:pt idx="60">
                  <c:v>29548</c:v>
                </c:pt>
                <c:pt idx="61">
                  <c:v>809893</c:v>
                </c:pt>
                <c:pt idx="62">
                  <c:v>5309</c:v>
                </c:pt>
                <c:pt idx="63">
                  <c:v>1038</c:v>
                </c:pt>
                <c:pt idx="64">
                  <c:v>15842</c:v>
                </c:pt>
                <c:pt idx="65">
                  <c:v>367072</c:v>
                </c:pt>
                <c:pt idx="66">
                  <c:v>399</c:v>
                </c:pt>
                <c:pt idx="67">
                  <c:v>65155</c:v>
                </c:pt>
                <c:pt idx="68">
                  <c:v>18546</c:v>
                </c:pt>
                <c:pt idx="69">
                  <c:v>4634</c:v>
                </c:pt>
                <c:pt idx="70">
                  <c:v>3940</c:v>
                </c:pt>
                <c:pt idx="71">
                  <c:v>123730</c:v>
                </c:pt>
                <c:pt idx="72">
                  <c:v>8635613</c:v>
                </c:pt>
                <c:pt idx="73">
                  <c:v>6265</c:v>
                </c:pt>
                <c:pt idx="74">
                  <c:v>1025</c:v>
                </c:pt>
                <c:pt idx="75">
                  <c:v>271</c:v>
                </c:pt>
                <c:pt idx="76">
                  <c:v>104620</c:v>
                </c:pt>
                <c:pt idx="77">
                  <c:v>2760</c:v>
                </c:pt>
                <c:pt idx="78">
                  <c:v>62556</c:v>
                </c:pt>
                <c:pt idx="79">
                  <c:v>1146983</c:v>
                </c:pt>
                <c:pt idx="80">
                  <c:v>9850</c:v>
                </c:pt>
                <c:pt idx="81">
                  <c:v>392</c:v>
                </c:pt>
                <c:pt idx="82">
                  <c:v>16819</c:v>
                </c:pt>
                <c:pt idx="83">
                  <c:v>14214</c:v>
                </c:pt>
                <c:pt idx="84">
                  <c:v>214241</c:v>
                </c:pt>
                <c:pt idx="85">
                  <c:v>2254</c:v>
                </c:pt>
                <c:pt idx="86">
                  <c:v>2860</c:v>
                </c:pt>
                <c:pt idx="87">
                  <c:v>2459</c:v>
                </c:pt>
                <c:pt idx="88">
                  <c:v>22857</c:v>
                </c:pt>
                <c:pt idx="89">
                  <c:v>8401</c:v>
                </c:pt>
                <c:pt idx="90">
                  <c:v>938</c:v>
                </c:pt>
                <c:pt idx="91">
                  <c:v>28261</c:v>
                </c:pt>
                <c:pt idx="92">
                  <c:v>846</c:v>
                </c:pt>
                <c:pt idx="93">
                  <c:v>1012</c:v>
                </c:pt>
                <c:pt idx="94">
                  <c:v>7364</c:v>
                </c:pt>
                <c:pt idx="95">
                  <c:v>896</c:v>
                </c:pt>
                <c:pt idx="96">
                  <c:v>905</c:v>
                </c:pt>
                <c:pt idx="97">
                  <c:v>441</c:v>
                </c:pt>
                <c:pt idx="98">
                  <c:v>6243</c:v>
                </c:pt>
                <c:pt idx="99">
                  <c:v>46531</c:v>
                </c:pt>
                <c:pt idx="100">
                  <c:v>123591</c:v>
                </c:pt>
                <c:pt idx="101">
                  <c:v>113751</c:v>
                </c:pt>
                <c:pt idx="102">
                  <c:v>5400</c:v>
                </c:pt>
                <c:pt idx="103">
                  <c:v>3178</c:v>
                </c:pt>
                <c:pt idx="104">
                  <c:v>1984</c:v>
                </c:pt>
                <c:pt idx="105">
                  <c:v>4905679</c:v>
                </c:pt>
                <c:pt idx="106">
                  <c:v>67176</c:v>
                </c:pt>
                <c:pt idx="107">
                  <c:v>6277</c:v>
                </c:pt>
                <c:pt idx="108">
                  <c:v>43452</c:v>
                </c:pt>
                <c:pt idx="109">
                  <c:v>964</c:v>
                </c:pt>
                <c:pt idx="110">
                  <c:v>4429</c:v>
                </c:pt>
                <c:pt idx="111">
                  <c:v>38422</c:v>
                </c:pt>
                <c:pt idx="112">
                  <c:v>16686</c:v>
                </c:pt>
                <c:pt idx="113">
                  <c:v>36434</c:v>
                </c:pt>
                <c:pt idx="114">
                  <c:v>25567</c:v>
                </c:pt>
                <c:pt idx="115">
                  <c:v>2463</c:v>
                </c:pt>
                <c:pt idx="116">
                  <c:v>0</c:v>
                </c:pt>
                <c:pt idx="117">
                  <c:v>164572</c:v>
                </c:pt>
                <c:pt idx="118">
                  <c:v>228974</c:v>
                </c:pt>
                <c:pt idx="119">
                  <c:v>6468</c:v>
                </c:pt>
                <c:pt idx="120">
                  <c:v>37712</c:v>
                </c:pt>
                <c:pt idx="121">
                  <c:v>215417</c:v>
                </c:pt>
                <c:pt idx="122">
                  <c:v>90241</c:v>
                </c:pt>
                <c:pt idx="123">
                  <c:v>17928</c:v>
                </c:pt>
                <c:pt idx="124">
                  <c:v>1643</c:v>
                </c:pt>
                <c:pt idx="125">
                  <c:v>5175</c:v>
                </c:pt>
                <c:pt idx="126">
                  <c:v>5875918</c:v>
                </c:pt>
                <c:pt idx="127">
                  <c:v>2179230</c:v>
                </c:pt>
                <c:pt idx="128">
                  <c:v>81585</c:v>
                </c:pt>
                <c:pt idx="129">
                  <c:v>0</c:v>
                </c:pt>
                <c:pt idx="130">
                  <c:v>2214</c:v>
                </c:pt>
                <c:pt idx="131">
                  <c:v>188544</c:v>
                </c:pt>
                <c:pt idx="132">
                  <c:v>63198</c:v>
                </c:pt>
                <c:pt idx="133">
                  <c:v>1301</c:v>
                </c:pt>
                <c:pt idx="134">
                  <c:v>1399</c:v>
                </c:pt>
                <c:pt idx="135">
                  <c:v>959</c:v>
                </c:pt>
                <c:pt idx="136">
                  <c:v>1024</c:v>
                </c:pt>
                <c:pt idx="137">
                  <c:v>4600</c:v>
                </c:pt>
                <c:pt idx="138">
                  <c:v>45012</c:v>
                </c:pt>
                <c:pt idx="139">
                  <c:v>13467</c:v>
                </c:pt>
                <c:pt idx="140">
                  <c:v>85759</c:v>
                </c:pt>
                <c:pt idx="141">
                  <c:v>834</c:v>
                </c:pt>
                <c:pt idx="142">
                  <c:v>3402</c:v>
                </c:pt>
                <c:pt idx="143">
                  <c:v>7339</c:v>
                </c:pt>
                <c:pt idx="144">
                  <c:v>4180</c:v>
                </c:pt>
                <c:pt idx="145">
                  <c:v>7525</c:v>
                </c:pt>
                <c:pt idx="146">
                  <c:v>37641</c:v>
                </c:pt>
                <c:pt idx="147">
                  <c:v>172053</c:v>
                </c:pt>
                <c:pt idx="148">
                  <c:v>5027</c:v>
                </c:pt>
                <c:pt idx="149">
                  <c:v>904362</c:v>
                </c:pt>
                <c:pt idx="150">
                  <c:v>30098</c:v>
                </c:pt>
                <c:pt idx="151">
                  <c:v>28844</c:v>
                </c:pt>
                <c:pt idx="152">
                  <c:v>10566</c:v>
                </c:pt>
                <c:pt idx="153">
                  <c:v>1272</c:v>
                </c:pt>
                <c:pt idx="154">
                  <c:v>1897</c:v>
                </c:pt>
                <c:pt idx="155">
                  <c:v>28878</c:v>
                </c:pt>
                <c:pt idx="156">
                  <c:v>649</c:v>
                </c:pt>
                <c:pt idx="157">
                  <c:v>1850</c:v>
                </c:pt>
                <c:pt idx="158">
                  <c:v>579</c:v>
                </c:pt>
                <c:pt idx="159">
                  <c:v>3381</c:v>
                </c:pt>
                <c:pt idx="160">
                  <c:v>682</c:v>
                </c:pt>
                <c:pt idx="161">
                  <c:v>1024</c:v>
                </c:pt>
                <c:pt idx="162">
                  <c:v>2907</c:v>
                </c:pt>
                <c:pt idx="163">
                  <c:v>1862</c:v>
                </c:pt>
                <c:pt idx="164">
                  <c:v>22397</c:v>
                </c:pt>
                <c:pt idx="165">
                  <c:v>5406</c:v>
                </c:pt>
                <c:pt idx="166">
                  <c:v>56748</c:v>
                </c:pt>
                <c:pt idx="167">
                  <c:v>8825</c:v>
                </c:pt>
                <c:pt idx="168">
                  <c:v>7991</c:v>
                </c:pt>
                <c:pt idx="169">
                  <c:v>1650</c:v>
                </c:pt>
                <c:pt idx="170">
                  <c:v>8410</c:v>
                </c:pt>
                <c:pt idx="171">
                  <c:v>2158</c:v>
                </c:pt>
                <c:pt idx="172">
                  <c:v>28786</c:v>
                </c:pt>
                <c:pt idx="173">
                  <c:v>17900</c:v>
                </c:pt>
                <c:pt idx="174">
                  <c:v>0</c:v>
                </c:pt>
                <c:pt idx="175">
                  <c:v>467</c:v>
                </c:pt>
                <c:pt idx="176">
                  <c:v>127694</c:v>
                </c:pt>
                <c:pt idx="177">
                  <c:v>119689</c:v>
                </c:pt>
                <c:pt idx="178">
                  <c:v>0</c:v>
                </c:pt>
                <c:pt idx="179">
                  <c:v>266968</c:v>
                </c:pt>
                <c:pt idx="180">
                  <c:v>51928</c:v>
                </c:pt>
                <c:pt idx="181">
                  <c:v>430484</c:v>
                </c:pt>
                <c:pt idx="182">
                  <c:v>14546</c:v>
                </c:pt>
                <c:pt idx="183">
                  <c:v>6931</c:v>
                </c:pt>
                <c:pt idx="184">
                  <c:v>12093</c:v>
                </c:pt>
                <c:pt idx="185">
                  <c:v>2351</c:v>
                </c:pt>
                <c:pt idx="186">
                  <c:v>91462</c:v>
                </c:pt>
                <c:pt idx="187">
                  <c:v>1055606</c:v>
                </c:pt>
                <c:pt idx="188">
                  <c:v>30937</c:v>
                </c:pt>
                <c:pt idx="189">
                  <c:v>370275</c:v>
                </c:pt>
                <c:pt idx="190">
                  <c:v>17202</c:v>
                </c:pt>
                <c:pt idx="191">
                  <c:v>99830</c:v>
                </c:pt>
                <c:pt idx="192">
                  <c:v>31146</c:v>
                </c:pt>
                <c:pt idx="193">
                  <c:v>2064011</c:v>
                </c:pt>
                <c:pt idx="194">
                  <c:v>1886971</c:v>
                </c:pt>
                <c:pt idx="195">
                  <c:v>5976</c:v>
                </c:pt>
                <c:pt idx="196">
                  <c:v>20365</c:v>
                </c:pt>
                <c:pt idx="197">
                  <c:v>13497</c:v>
                </c:pt>
                <c:pt idx="198">
                  <c:v>202</c:v>
                </c:pt>
                <c:pt idx="199">
                  <c:v>96613</c:v>
                </c:pt>
                <c:pt idx="200">
                  <c:v>1398641</c:v>
                </c:pt>
                <c:pt idx="201">
                  <c:v>1193</c:v>
                </c:pt>
                <c:pt idx="202">
                  <c:v>63</c:v>
                </c:pt>
                <c:pt idx="203">
                  <c:v>10636</c:v>
                </c:pt>
                <c:pt idx="204">
                  <c:v>7784</c:v>
                </c:pt>
                <c:pt idx="205">
                  <c:v>17466</c:v>
                </c:pt>
                <c:pt idx="206">
                  <c:v>4432</c:v>
                </c:pt>
                <c:pt idx="207">
                  <c:v>967</c:v>
                </c:pt>
                <c:pt idx="208">
                  <c:v>68582</c:v>
                </c:pt>
                <c:pt idx="209">
                  <c:v>1343</c:v>
                </c:pt>
                <c:pt idx="210">
                  <c:v>3671</c:v>
                </c:pt>
                <c:pt idx="211">
                  <c:v>2929</c:v>
                </c:pt>
                <c:pt idx="212">
                  <c:v>6595</c:v>
                </c:pt>
                <c:pt idx="213">
                  <c:v>11726</c:v>
                </c:pt>
                <c:pt idx="214">
                  <c:v>194</c:v>
                </c:pt>
                <c:pt idx="215">
                  <c:v>4655</c:v>
                </c:pt>
                <c:pt idx="216">
                  <c:v>7517</c:v>
                </c:pt>
                <c:pt idx="217">
                  <c:v>66</c:v>
                </c:pt>
                <c:pt idx="218">
                  <c:v>1460</c:v>
                </c:pt>
                <c:pt idx="219">
                  <c:v>2234</c:v>
                </c:pt>
                <c:pt idx="220">
                  <c:v>1386</c:v>
                </c:pt>
                <c:pt idx="221">
                  <c:v>259</c:v>
                </c:pt>
                <c:pt idx="222">
                  <c:v>2148</c:v>
                </c:pt>
                <c:pt idx="223">
                  <c:v>7200</c:v>
                </c:pt>
                <c:pt idx="224">
                  <c:v>19405</c:v>
                </c:pt>
                <c:pt idx="225">
                  <c:v>324</c:v>
                </c:pt>
                <c:pt idx="226">
                  <c:v>114667</c:v>
                </c:pt>
                <c:pt idx="227">
                  <c:v>13571</c:v>
                </c:pt>
                <c:pt idx="228">
                  <c:v>10269</c:v>
                </c:pt>
                <c:pt idx="229">
                  <c:v>4834</c:v>
                </c:pt>
                <c:pt idx="230">
                  <c:v>22</c:v>
                </c:pt>
                <c:pt idx="231">
                  <c:v>771</c:v>
                </c:pt>
                <c:pt idx="232">
                  <c:v>340965</c:v>
                </c:pt>
                <c:pt idx="233">
                  <c:v>660441</c:v>
                </c:pt>
                <c:pt idx="234">
                  <c:v>11134</c:v>
                </c:pt>
                <c:pt idx="235">
                  <c:v>4827</c:v>
                </c:pt>
                <c:pt idx="236">
                  <c:v>18674</c:v>
                </c:pt>
                <c:pt idx="237">
                  <c:v>3103</c:v>
                </c:pt>
                <c:pt idx="238">
                  <c:v>348</c:v>
                </c:pt>
                <c:pt idx="239">
                  <c:v>111912</c:v>
                </c:pt>
                <c:pt idx="240">
                  <c:v>30305</c:v>
                </c:pt>
                <c:pt idx="241">
                  <c:v>5051</c:v>
                </c:pt>
                <c:pt idx="242">
                  <c:v>11041</c:v>
                </c:pt>
                <c:pt idx="243">
                  <c:v>909</c:v>
                </c:pt>
                <c:pt idx="244">
                  <c:v>20010</c:v>
                </c:pt>
                <c:pt idx="245">
                  <c:v>32026</c:v>
                </c:pt>
                <c:pt idx="246">
                  <c:v>12252</c:v>
                </c:pt>
                <c:pt idx="247">
                  <c:v>87680</c:v>
                </c:pt>
                <c:pt idx="248">
                  <c:v>4202</c:v>
                </c:pt>
                <c:pt idx="249">
                  <c:v>4368</c:v>
                </c:pt>
                <c:pt idx="250">
                  <c:v>3164</c:v>
                </c:pt>
                <c:pt idx="251">
                  <c:v>1665</c:v>
                </c:pt>
                <c:pt idx="252">
                  <c:v>1230</c:v>
                </c:pt>
                <c:pt idx="253">
                  <c:v>72109</c:v>
                </c:pt>
                <c:pt idx="254">
                  <c:v>11729</c:v>
                </c:pt>
                <c:pt idx="255">
                  <c:v>3678</c:v>
                </c:pt>
                <c:pt idx="256">
                  <c:v>53331</c:v>
                </c:pt>
                <c:pt idx="257">
                  <c:v>199705</c:v>
                </c:pt>
                <c:pt idx="258">
                  <c:v>63465</c:v>
                </c:pt>
                <c:pt idx="259">
                  <c:v>20665</c:v>
                </c:pt>
                <c:pt idx="260">
                  <c:v>0</c:v>
                </c:pt>
                <c:pt idx="261">
                  <c:v>1622</c:v>
                </c:pt>
                <c:pt idx="262">
                  <c:v>6123</c:v>
                </c:pt>
                <c:pt idx="263">
                  <c:v>21174</c:v>
                </c:pt>
                <c:pt idx="264">
                  <c:v>926</c:v>
                </c:pt>
                <c:pt idx="265">
                  <c:v>81151</c:v>
                </c:pt>
                <c:pt idx="266">
                  <c:v>5315</c:v>
                </c:pt>
                <c:pt idx="267">
                  <c:v>37228</c:v>
                </c:pt>
                <c:pt idx="268">
                  <c:v>7857</c:v>
                </c:pt>
                <c:pt idx="269">
                  <c:v>3461</c:v>
                </c:pt>
                <c:pt idx="270">
                  <c:v>18958</c:v>
                </c:pt>
                <c:pt idx="271">
                  <c:v>637</c:v>
                </c:pt>
                <c:pt idx="272">
                  <c:v>4642</c:v>
                </c:pt>
                <c:pt idx="273">
                  <c:v>612208</c:v>
                </c:pt>
                <c:pt idx="274">
                  <c:v>79119</c:v>
                </c:pt>
                <c:pt idx="275">
                  <c:v>348</c:v>
                </c:pt>
                <c:pt idx="276">
                  <c:v>393</c:v>
                </c:pt>
                <c:pt idx="277">
                  <c:v>30668</c:v>
                </c:pt>
                <c:pt idx="278">
                  <c:v>788506</c:v>
                </c:pt>
                <c:pt idx="279">
                  <c:v>456867</c:v>
                </c:pt>
                <c:pt idx="280">
                  <c:v>126101</c:v>
                </c:pt>
                <c:pt idx="281">
                  <c:v>357296</c:v>
                </c:pt>
                <c:pt idx="282">
                  <c:v>463113</c:v>
                </c:pt>
                <c:pt idx="283">
                  <c:v>13095</c:v>
                </c:pt>
                <c:pt idx="284">
                  <c:v>324327</c:v>
                </c:pt>
                <c:pt idx="285">
                  <c:v>287721</c:v>
                </c:pt>
                <c:pt idx="286">
                  <c:v>1148382</c:v>
                </c:pt>
                <c:pt idx="287">
                  <c:v>38133</c:v>
                </c:pt>
                <c:pt idx="288">
                  <c:v>2987</c:v>
                </c:pt>
                <c:pt idx="289">
                  <c:v>56418</c:v>
                </c:pt>
                <c:pt idx="290">
                  <c:v>4355</c:v>
                </c:pt>
                <c:pt idx="291">
                  <c:v>52872</c:v>
                </c:pt>
                <c:pt idx="292">
                  <c:v>55699</c:v>
                </c:pt>
                <c:pt idx="293">
                  <c:v>1022086</c:v>
                </c:pt>
                <c:pt idx="294">
                  <c:v>36190</c:v>
                </c:pt>
                <c:pt idx="295">
                  <c:v>18617</c:v>
                </c:pt>
                <c:pt idx="296">
                  <c:v>106428</c:v>
                </c:pt>
                <c:pt idx="297">
                  <c:v>3387</c:v>
                </c:pt>
                <c:pt idx="298">
                  <c:v>5885690</c:v>
                </c:pt>
                <c:pt idx="299">
                  <c:v>139311</c:v>
                </c:pt>
                <c:pt idx="300">
                  <c:v>528</c:v>
                </c:pt>
                <c:pt idx="301">
                  <c:v>714294</c:v>
                </c:pt>
                <c:pt idx="302">
                  <c:v>700</c:v>
                </c:pt>
                <c:pt idx="303">
                  <c:v>8998</c:v>
                </c:pt>
                <c:pt idx="304">
                  <c:v>16635</c:v>
                </c:pt>
                <c:pt idx="305">
                  <c:v>172452</c:v>
                </c:pt>
                <c:pt idx="306">
                  <c:v>366287</c:v>
                </c:pt>
                <c:pt idx="307">
                  <c:v>70755</c:v>
                </c:pt>
                <c:pt idx="308">
                  <c:v>3849673</c:v>
                </c:pt>
                <c:pt idx="309">
                  <c:v>5984</c:v>
                </c:pt>
                <c:pt idx="310">
                  <c:v>696</c:v>
                </c:pt>
                <c:pt idx="311">
                  <c:v>29873</c:v>
                </c:pt>
                <c:pt idx="312">
                  <c:v>3205230</c:v>
                </c:pt>
                <c:pt idx="313">
                  <c:v>55074</c:v>
                </c:pt>
                <c:pt idx="314">
                  <c:v>0</c:v>
                </c:pt>
                <c:pt idx="315">
                  <c:v>29293</c:v>
                </c:pt>
                <c:pt idx="316">
                  <c:v>7478</c:v>
                </c:pt>
                <c:pt idx="317">
                  <c:v>2633</c:v>
                </c:pt>
                <c:pt idx="318">
                  <c:v>1530</c:v>
                </c:pt>
                <c:pt idx="319">
                  <c:v>12390</c:v>
                </c:pt>
                <c:pt idx="320">
                  <c:v>45117</c:v>
                </c:pt>
                <c:pt idx="321">
                  <c:v>593</c:v>
                </c:pt>
                <c:pt idx="322">
                  <c:v>477548</c:v>
                </c:pt>
                <c:pt idx="323">
                  <c:v>12684</c:v>
                </c:pt>
                <c:pt idx="324">
                  <c:v>1870</c:v>
                </c:pt>
                <c:pt idx="325">
                  <c:v>58147</c:v>
                </c:pt>
                <c:pt idx="326">
                  <c:v>207377</c:v>
                </c:pt>
                <c:pt idx="327">
                  <c:v>704447</c:v>
                </c:pt>
                <c:pt idx="328">
                  <c:v>6123</c:v>
                </c:pt>
                <c:pt idx="329">
                  <c:v>348841</c:v>
                </c:pt>
                <c:pt idx="330">
                  <c:v>12679</c:v>
                </c:pt>
                <c:pt idx="331">
                  <c:v>214501</c:v>
                </c:pt>
                <c:pt idx="332">
                  <c:v>1288</c:v>
                </c:pt>
                <c:pt idx="333">
                  <c:v>103052</c:v>
                </c:pt>
                <c:pt idx="334">
                  <c:v>388888</c:v>
                </c:pt>
                <c:pt idx="335">
                  <c:v>1195</c:v>
                </c:pt>
                <c:pt idx="336">
                  <c:v>4985</c:v>
                </c:pt>
                <c:pt idx="337">
                  <c:v>5477</c:v>
                </c:pt>
                <c:pt idx="338">
                  <c:v>10697</c:v>
                </c:pt>
                <c:pt idx="339">
                  <c:v>35099</c:v>
                </c:pt>
                <c:pt idx="340">
                  <c:v>186</c:v>
                </c:pt>
                <c:pt idx="341">
                  <c:v>78359</c:v>
                </c:pt>
                <c:pt idx="342">
                  <c:v>465</c:v>
                </c:pt>
                <c:pt idx="343">
                  <c:v>13950</c:v>
                </c:pt>
                <c:pt idx="344">
                  <c:v>5511</c:v>
                </c:pt>
                <c:pt idx="345">
                  <c:v>14591</c:v>
                </c:pt>
                <c:pt idx="346">
                  <c:v>3928</c:v>
                </c:pt>
                <c:pt idx="347">
                  <c:v>59</c:v>
                </c:pt>
                <c:pt idx="348">
                  <c:v>52944</c:v>
                </c:pt>
                <c:pt idx="349">
                  <c:v>5683</c:v>
                </c:pt>
                <c:pt idx="350">
                  <c:v>22441</c:v>
                </c:pt>
                <c:pt idx="351">
                  <c:v>22366</c:v>
                </c:pt>
                <c:pt idx="352">
                  <c:v>433044</c:v>
                </c:pt>
                <c:pt idx="353">
                  <c:v>10735</c:v>
                </c:pt>
                <c:pt idx="354">
                  <c:v>39049</c:v>
                </c:pt>
                <c:pt idx="355">
                  <c:v>938</c:v>
                </c:pt>
                <c:pt idx="356">
                  <c:v>57792</c:v>
                </c:pt>
                <c:pt idx="357">
                  <c:v>16409</c:v>
                </c:pt>
                <c:pt idx="358">
                  <c:v>43069</c:v>
                </c:pt>
                <c:pt idx="359">
                  <c:v>21571</c:v>
                </c:pt>
                <c:pt idx="360">
                  <c:v>67667</c:v>
                </c:pt>
                <c:pt idx="361">
                  <c:v>2278163</c:v>
                </c:pt>
                <c:pt idx="362">
                  <c:v>52</c:v>
                </c:pt>
                <c:pt idx="363">
                  <c:v>25135</c:v>
                </c:pt>
                <c:pt idx="364">
                  <c:v>24596</c:v>
                </c:pt>
                <c:pt idx="365">
                  <c:v>37635</c:v>
                </c:pt>
                <c:pt idx="366">
                  <c:v>1964</c:v>
                </c:pt>
                <c:pt idx="367">
                  <c:v>565743</c:v>
                </c:pt>
                <c:pt idx="368">
                  <c:v>59599</c:v>
                </c:pt>
                <c:pt idx="369">
                  <c:v>213997</c:v>
                </c:pt>
                <c:pt idx="370">
                  <c:v>2167640</c:v>
                </c:pt>
                <c:pt idx="371">
                  <c:v>1571</c:v>
                </c:pt>
                <c:pt idx="372">
                  <c:v>21045</c:v>
                </c:pt>
                <c:pt idx="373">
                  <c:v>528606</c:v>
                </c:pt>
                <c:pt idx="374">
                  <c:v>8176</c:v>
                </c:pt>
                <c:pt idx="375">
                  <c:v>169497</c:v>
                </c:pt>
                <c:pt idx="376">
                  <c:v>70020</c:v>
                </c:pt>
                <c:pt idx="377">
                  <c:v>3218</c:v>
                </c:pt>
                <c:pt idx="378">
                  <c:v>5280</c:v>
                </c:pt>
                <c:pt idx="379">
                  <c:v>317512</c:v>
                </c:pt>
                <c:pt idx="380">
                  <c:v>64573</c:v>
                </c:pt>
                <c:pt idx="381">
                  <c:v>127584</c:v>
                </c:pt>
                <c:pt idx="382">
                  <c:v>495</c:v>
                </c:pt>
                <c:pt idx="383">
                  <c:v>21435</c:v>
                </c:pt>
                <c:pt idx="384">
                  <c:v>2581</c:v>
                </c:pt>
                <c:pt idx="385">
                  <c:v>46910</c:v>
                </c:pt>
                <c:pt idx="386">
                  <c:v>151</c:v>
                </c:pt>
                <c:pt idx="387">
                  <c:v>102948</c:v>
                </c:pt>
                <c:pt idx="388">
                  <c:v>31190</c:v>
                </c:pt>
                <c:pt idx="389">
                  <c:v>400904</c:v>
                </c:pt>
                <c:pt idx="390">
                  <c:v>9678</c:v>
                </c:pt>
                <c:pt idx="391">
                  <c:v>307766</c:v>
                </c:pt>
                <c:pt idx="392">
                  <c:v>38733</c:v>
                </c:pt>
                <c:pt idx="393">
                  <c:v>1895893</c:v>
                </c:pt>
                <c:pt idx="394">
                  <c:v>38912</c:v>
                </c:pt>
                <c:pt idx="395">
                  <c:v>4512</c:v>
                </c:pt>
                <c:pt idx="396">
                  <c:v>517</c:v>
                </c:pt>
                <c:pt idx="397">
                  <c:v>211446</c:v>
                </c:pt>
                <c:pt idx="398">
                  <c:v>767429</c:v>
                </c:pt>
                <c:pt idx="399">
                  <c:v>2624</c:v>
                </c:pt>
                <c:pt idx="400">
                  <c:v>10506</c:v>
                </c:pt>
                <c:pt idx="401">
                  <c:v>8074</c:v>
                </c:pt>
                <c:pt idx="402">
                  <c:v>425199</c:v>
                </c:pt>
                <c:pt idx="403">
                  <c:v>53690</c:v>
                </c:pt>
                <c:pt idx="404">
                  <c:v>62818</c:v>
                </c:pt>
                <c:pt idx="405">
                  <c:v>923013</c:v>
                </c:pt>
                <c:pt idx="406">
                  <c:v>15072</c:v>
                </c:pt>
                <c:pt idx="407">
                  <c:v>328199</c:v>
                </c:pt>
                <c:pt idx="408">
                  <c:v>129478</c:v>
                </c:pt>
                <c:pt idx="409">
                  <c:v>35702</c:v>
                </c:pt>
                <c:pt idx="410">
                  <c:v>37280</c:v>
                </c:pt>
                <c:pt idx="411">
                  <c:v>40377</c:v>
                </c:pt>
                <c:pt idx="412">
                  <c:v>50870</c:v>
                </c:pt>
                <c:pt idx="413">
                  <c:v>8604</c:v>
                </c:pt>
                <c:pt idx="414">
                  <c:v>353</c:v>
                </c:pt>
                <c:pt idx="415">
                  <c:v>108776</c:v>
                </c:pt>
                <c:pt idx="416">
                  <c:v>5330</c:v>
                </c:pt>
                <c:pt idx="417">
                  <c:v>943</c:v>
                </c:pt>
                <c:pt idx="418">
                  <c:v>326</c:v>
                </c:pt>
                <c:pt idx="419">
                  <c:v>16374</c:v>
                </c:pt>
                <c:pt idx="420">
                  <c:v>3741</c:v>
                </c:pt>
                <c:pt idx="421">
                  <c:v>16533</c:v>
                </c:pt>
                <c:pt idx="422">
                  <c:v>31292</c:v>
                </c:pt>
                <c:pt idx="423">
                  <c:v>369</c:v>
                </c:pt>
                <c:pt idx="424">
                  <c:v>1944</c:v>
                </c:pt>
                <c:pt idx="425">
                  <c:v>7666</c:v>
                </c:pt>
                <c:pt idx="426">
                  <c:v>1045649</c:v>
                </c:pt>
                <c:pt idx="427">
                  <c:v>295248</c:v>
                </c:pt>
                <c:pt idx="428">
                  <c:v>53</c:v>
                </c:pt>
                <c:pt idx="429">
                  <c:v>1530</c:v>
                </c:pt>
                <c:pt idx="430">
                  <c:v>3185873</c:v>
                </c:pt>
                <c:pt idx="431">
                  <c:v>457822</c:v>
                </c:pt>
                <c:pt idx="432">
                  <c:v>15215</c:v>
                </c:pt>
                <c:pt idx="433">
                  <c:v>65090</c:v>
                </c:pt>
                <c:pt idx="434">
                  <c:v>623894</c:v>
                </c:pt>
                <c:pt idx="435">
                  <c:v>95934</c:v>
                </c:pt>
                <c:pt idx="436">
                  <c:v>18568</c:v>
                </c:pt>
                <c:pt idx="437">
                  <c:v>37374</c:v>
                </c:pt>
                <c:pt idx="438">
                  <c:v>13531</c:v>
                </c:pt>
                <c:pt idx="439">
                  <c:v>27154</c:v>
                </c:pt>
                <c:pt idx="440">
                  <c:v>0</c:v>
                </c:pt>
                <c:pt idx="441">
                  <c:v>1648</c:v>
                </c:pt>
                <c:pt idx="442">
                  <c:v>11166</c:v>
                </c:pt>
                <c:pt idx="443">
                  <c:v>12663</c:v>
                </c:pt>
                <c:pt idx="444">
                  <c:v>4532</c:v>
                </c:pt>
                <c:pt idx="445">
                  <c:v>5791</c:v>
                </c:pt>
                <c:pt idx="446">
                  <c:v>21323</c:v>
                </c:pt>
                <c:pt idx="447">
                  <c:v>10165</c:v>
                </c:pt>
                <c:pt idx="448">
                  <c:v>27896</c:v>
                </c:pt>
                <c:pt idx="449">
                  <c:v>1244</c:v>
                </c:pt>
                <c:pt idx="450">
                  <c:v>2183</c:v>
                </c:pt>
                <c:pt idx="451">
                  <c:v>65161</c:v>
                </c:pt>
                <c:pt idx="452">
                  <c:v>34274</c:v>
                </c:pt>
                <c:pt idx="453">
                  <c:v>71426</c:v>
                </c:pt>
                <c:pt idx="454">
                  <c:v>2438</c:v>
                </c:pt>
                <c:pt idx="455">
                  <c:v>2999</c:v>
                </c:pt>
                <c:pt idx="456">
                  <c:v>662</c:v>
                </c:pt>
                <c:pt idx="457">
                  <c:v>6265</c:v>
                </c:pt>
                <c:pt idx="458">
                  <c:v>15530</c:v>
                </c:pt>
                <c:pt idx="459">
                  <c:v>1290278</c:v>
                </c:pt>
                <c:pt idx="460">
                  <c:v>150512</c:v>
                </c:pt>
                <c:pt idx="461">
                  <c:v>222785</c:v>
                </c:pt>
                <c:pt idx="462">
                  <c:v>2844</c:v>
                </c:pt>
                <c:pt idx="463">
                  <c:v>70188</c:v>
                </c:pt>
                <c:pt idx="464">
                  <c:v>109</c:v>
                </c:pt>
                <c:pt idx="465">
                  <c:v>0</c:v>
                </c:pt>
                <c:pt idx="466">
                  <c:v>1610</c:v>
                </c:pt>
                <c:pt idx="467">
                  <c:v>21303</c:v>
                </c:pt>
                <c:pt idx="468">
                  <c:v>71795</c:v>
                </c:pt>
                <c:pt idx="469">
                  <c:v>3123</c:v>
                </c:pt>
                <c:pt idx="470">
                  <c:v>2314</c:v>
                </c:pt>
                <c:pt idx="471">
                  <c:v>38618</c:v>
                </c:pt>
                <c:pt idx="472">
                  <c:v>13815</c:v>
                </c:pt>
                <c:pt idx="473">
                  <c:v>48368</c:v>
                </c:pt>
                <c:pt idx="474">
                  <c:v>0</c:v>
                </c:pt>
                <c:pt idx="475">
                  <c:v>3440</c:v>
                </c:pt>
                <c:pt idx="476">
                  <c:v>2210</c:v>
                </c:pt>
                <c:pt idx="477">
                  <c:v>11826</c:v>
                </c:pt>
                <c:pt idx="478">
                  <c:v>5083</c:v>
                </c:pt>
                <c:pt idx="479">
                  <c:v>15632</c:v>
                </c:pt>
                <c:pt idx="480">
                  <c:v>1178</c:v>
                </c:pt>
                <c:pt idx="481">
                  <c:v>121422</c:v>
                </c:pt>
                <c:pt idx="482">
                  <c:v>11127</c:v>
                </c:pt>
                <c:pt idx="483">
                  <c:v>179</c:v>
                </c:pt>
                <c:pt idx="484">
                  <c:v>1152</c:v>
                </c:pt>
                <c:pt idx="485">
                  <c:v>2602</c:v>
                </c:pt>
                <c:pt idx="486">
                  <c:v>145025</c:v>
                </c:pt>
                <c:pt idx="487">
                  <c:v>278</c:v>
                </c:pt>
                <c:pt idx="488">
                  <c:v>1591</c:v>
                </c:pt>
                <c:pt idx="489">
                  <c:v>4160</c:v>
                </c:pt>
                <c:pt idx="490">
                  <c:v>1424</c:v>
                </c:pt>
                <c:pt idx="491">
                  <c:v>8491</c:v>
                </c:pt>
                <c:pt idx="492">
                  <c:v>19592</c:v>
                </c:pt>
                <c:pt idx="493">
                  <c:v>542</c:v>
                </c:pt>
                <c:pt idx="494">
                  <c:v>700</c:v>
                </c:pt>
                <c:pt idx="495">
                  <c:v>218743</c:v>
                </c:pt>
                <c:pt idx="496">
                  <c:v>3273</c:v>
                </c:pt>
                <c:pt idx="497">
                  <c:v>180734</c:v>
                </c:pt>
                <c:pt idx="498">
                  <c:v>22005</c:v>
                </c:pt>
                <c:pt idx="499">
                  <c:v>2342</c:v>
                </c:pt>
                <c:pt idx="500">
                  <c:v>462538</c:v>
                </c:pt>
                <c:pt idx="501">
                  <c:v>2235</c:v>
                </c:pt>
                <c:pt idx="502">
                  <c:v>284</c:v>
                </c:pt>
                <c:pt idx="503">
                  <c:v>389089</c:v>
                </c:pt>
                <c:pt idx="504">
                  <c:v>3596</c:v>
                </c:pt>
                <c:pt idx="505">
                  <c:v>80945</c:v>
                </c:pt>
                <c:pt idx="506">
                  <c:v>252</c:v>
                </c:pt>
                <c:pt idx="507">
                  <c:v>0</c:v>
                </c:pt>
                <c:pt idx="508">
                  <c:v>1776</c:v>
                </c:pt>
                <c:pt idx="509">
                  <c:v>10193</c:v>
                </c:pt>
                <c:pt idx="510">
                  <c:v>950494</c:v>
                </c:pt>
                <c:pt idx="511">
                  <c:v>31086</c:v>
                </c:pt>
                <c:pt idx="512">
                  <c:v>36546</c:v>
                </c:pt>
                <c:pt idx="513">
                  <c:v>894</c:v>
                </c:pt>
                <c:pt idx="514">
                  <c:v>356156</c:v>
                </c:pt>
                <c:pt idx="515">
                  <c:v>1743</c:v>
                </c:pt>
                <c:pt idx="516">
                  <c:v>2683</c:v>
                </c:pt>
                <c:pt idx="517">
                  <c:v>186763</c:v>
                </c:pt>
                <c:pt idx="518">
                  <c:v>665284</c:v>
                </c:pt>
                <c:pt idx="519">
                  <c:v>11316</c:v>
                </c:pt>
                <c:pt idx="520">
                  <c:v>240</c:v>
                </c:pt>
                <c:pt idx="521">
                  <c:v>151909</c:v>
                </c:pt>
                <c:pt idx="522">
                  <c:v>7648</c:v>
                </c:pt>
                <c:pt idx="523">
                  <c:v>14987</c:v>
                </c:pt>
                <c:pt idx="524">
                  <c:v>25870</c:v>
                </c:pt>
                <c:pt idx="525">
                  <c:v>10429</c:v>
                </c:pt>
                <c:pt idx="526">
                  <c:v>43060</c:v>
                </c:pt>
                <c:pt idx="527">
                  <c:v>8434</c:v>
                </c:pt>
                <c:pt idx="528">
                  <c:v>19381</c:v>
                </c:pt>
                <c:pt idx="529">
                  <c:v>47128</c:v>
                </c:pt>
                <c:pt idx="530">
                  <c:v>973</c:v>
                </c:pt>
                <c:pt idx="531">
                  <c:v>0</c:v>
                </c:pt>
                <c:pt idx="532">
                  <c:v>2312</c:v>
                </c:pt>
                <c:pt idx="533">
                  <c:v>148</c:v>
                </c:pt>
                <c:pt idx="534">
                  <c:v>415</c:v>
                </c:pt>
                <c:pt idx="535">
                  <c:v>500</c:v>
                </c:pt>
                <c:pt idx="536">
                  <c:v>532</c:v>
                </c:pt>
                <c:pt idx="537">
                  <c:v>509</c:v>
                </c:pt>
                <c:pt idx="538">
                  <c:v>9789</c:v>
                </c:pt>
                <c:pt idx="539">
                  <c:v>4022</c:v>
                </c:pt>
                <c:pt idx="540">
                  <c:v>519160</c:v>
                </c:pt>
                <c:pt idx="541">
                  <c:v>23218</c:v>
                </c:pt>
                <c:pt idx="542">
                  <c:v>544</c:v>
                </c:pt>
                <c:pt idx="543">
                  <c:v>3391</c:v>
                </c:pt>
                <c:pt idx="544">
                  <c:v>1163</c:v>
                </c:pt>
                <c:pt idx="545">
                  <c:v>141863</c:v>
                </c:pt>
                <c:pt idx="546">
                  <c:v>29</c:v>
                </c:pt>
                <c:pt idx="547">
                  <c:v>397</c:v>
                </c:pt>
                <c:pt idx="548">
                  <c:v>147</c:v>
                </c:pt>
                <c:pt idx="549">
                  <c:v>5683</c:v>
                </c:pt>
                <c:pt idx="550">
                  <c:v>128048</c:v>
                </c:pt>
                <c:pt idx="551">
                  <c:v>87094</c:v>
                </c:pt>
                <c:pt idx="552">
                  <c:v>20383</c:v>
                </c:pt>
                <c:pt idx="553">
                  <c:v>31392</c:v>
                </c:pt>
                <c:pt idx="554">
                  <c:v>6366</c:v>
                </c:pt>
                <c:pt idx="555">
                  <c:v>89604</c:v>
                </c:pt>
                <c:pt idx="556">
                  <c:v>336</c:v>
                </c:pt>
                <c:pt idx="557">
                  <c:v>1974</c:v>
                </c:pt>
                <c:pt idx="558">
                  <c:v>220</c:v>
                </c:pt>
                <c:pt idx="559">
                  <c:v>62</c:v>
                </c:pt>
                <c:pt idx="560">
                  <c:v>1096</c:v>
                </c:pt>
                <c:pt idx="561">
                  <c:v>23831</c:v>
                </c:pt>
                <c:pt idx="562">
                  <c:v>59097</c:v>
                </c:pt>
                <c:pt idx="563">
                  <c:v>4773</c:v>
                </c:pt>
                <c:pt idx="564">
                  <c:v>471</c:v>
                </c:pt>
                <c:pt idx="565">
                  <c:v>23759</c:v>
                </c:pt>
                <c:pt idx="566">
                  <c:v>54572</c:v>
                </c:pt>
                <c:pt idx="567">
                  <c:v>4165</c:v>
                </c:pt>
                <c:pt idx="568">
                  <c:v>29261</c:v>
                </c:pt>
                <c:pt idx="569">
                  <c:v>4070</c:v>
                </c:pt>
                <c:pt idx="570">
                  <c:v>974</c:v>
                </c:pt>
                <c:pt idx="571">
                  <c:v>3771</c:v>
                </c:pt>
                <c:pt idx="572">
                  <c:v>50282</c:v>
                </c:pt>
                <c:pt idx="573">
                  <c:v>15167</c:v>
                </c:pt>
                <c:pt idx="574">
                  <c:v>73321</c:v>
                </c:pt>
                <c:pt idx="575">
                  <c:v>1348013</c:v>
                </c:pt>
                <c:pt idx="576">
                  <c:v>1108</c:v>
                </c:pt>
                <c:pt idx="577">
                  <c:v>168060</c:v>
                </c:pt>
                <c:pt idx="578">
                  <c:v>168866</c:v>
                </c:pt>
                <c:pt idx="579">
                  <c:v>13612</c:v>
                </c:pt>
                <c:pt idx="580">
                  <c:v>1121506</c:v>
                </c:pt>
                <c:pt idx="581">
                  <c:v>319415</c:v>
                </c:pt>
                <c:pt idx="582">
                  <c:v>6772</c:v>
                </c:pt>
                <c:pt idx="583">
                  <c:v>52</c:v>
                </c:pt>
                <c:pt idx="584">
                  <c:v>343</c:v>
                </c:pt>
                <c:pt idx="585">
                  <c:v>15602</c:v>
                </c:pt>
                <c:pt idx="586">
                  <c:v>5938</c:v>
                </c:pt>
                <c:pt idx="587">
                  <c:v>40039</c:v>
                </c:pt>
                <c:pt idx="588">
                  <c:v>103923</c:v>
                </c:pt>
                <c:pt idx="589">
                  <c:v>0</c:v>
                </c:pt>
                <c:pt idx="590">
                  <c:v>3478</c:v>
                </c:pt>
                <c:pt idx="591">
                  <c:v>871</c:v>
                </c:pt>
                <c:pt idx="592">
                  <c:v>96347</c:v>
                </c:pt>
                <c:pt idx="593">
                  <c:v>2012</c:v>
                </c:pt>
                <c:pt idx="594">
                  <c:v>25850</c:v>
                </c:pt>
                <c:pt idx="595">
                  <c:v>1994</c:v>
                </c:pt>
                <c:pt idx="596">
                  <c:v>12946</c:v>
                </c:pt>
                <c:pt idx="597">
                  <c:v>2777</c:v>
                </c:pt>
                <c:pt idx="598">
                  <c:v>2435576</c:v>
                </c:pt>
                <c:pt idx="599">
                  <c:v>1359516</c:v>
                </c:pt>
                <c:pt idx="600">
                  <c:v>2174</c:v>
                </c:pt>
                <c:pt idx="601">
                  <c:v>82139</c:v>
                </c:pt>
                <c:pt idx="602">
                  <c:v>132217</c:v>
                </c:pt>
                <c:pt idx="603">
                  <c:v>31100</c:v>
                </c:pt>
                <c:pt idx="604">
                  <c:v>1418699</c:v>
                </c:pt>
                <c:pt idx="605">
                  <c:v>673</c:v>
                </c:pt>
                <c:pt idx="606">
                  <c:v>119107</c:v>
                </c:pt>
                <c:pt idx="607">
                  <c:v>113558</c:v>
                </c:pt>
                <c:pt idx="608">
                  <c:v>1034</c:v>
                </c:pt>
                <c:pt idx="609">
                  <c:v>6230</c:v>
                </c:pt>
                <c:pt idx="610">
                  <c:v>19570</c:v>
                </c:pt>
                <c:pt idx="611">
                  <c:v>1366</c:v>
                </c:pt>
                <c:pt idx="612">
                  <c:v>13885</c:v>
                </c:pt>
                <c:pt idx="613">
                  <c:v>742916</c:v>
                </c:pt>
                <c:pt idx="614">
                  <c:v>12122</c:v>
                </c:pt>
                <c:pt idx="615">
                  <c:v>5547</c:v>
                </c:pt>
                <c:pt idx="616">
                  <c:v>73964</c:v>
                </c:pt>
                <c:pt idx="617">
                  <c:v>257777</c:v>
                </c:pt>
                <c:pt idx="618">
                  <c:v>215935</c:v>
                </c:pt>
                <c:pt idx="619">
                  <c:v>12432</c:v>
                </c:pt>
                <c:pt idx="620">
                  <c:v>656</c:v>
                </c:pt>
                <c:pt idx="621">
                  <c:v>1700</c:v>
                </c:pt>
                <c:pt idx="622">
                  <c:v>76</c:v>
                </c:pt>
                <c:pt idx="623">
                  <c:v>80</c:v>
                </c:pt>
                <c:pt idx="624">
                  <c:v>6729</c:v>
                </c:pt>
                <c:pt idx="625">
                  <c:v>2317</c:v>
                </c:pt>
                <c:pt idx="626">
                  <c:v>51847</c:v>
                </c:pt>
                <c:pt idx="627">
                  <c:v>4893</c:v>
                </c:pt>
                <c:pt idx="628">
                  <c:v>5714</c:v>
                </c:pt>
                <c:pt idx="629">
                  <c:v>110732</c:v>
                </c:pt>
                <c:pt idx="630">
                  <c:v>1120</c:v>
                </c:pt>
                <c:pt idx="631">
                  <c:v>2280</c:v>
                </c:pt>
                <c:pt idx="632">
                  <c:v>578283</c:v>
                </c:pt>
                <c:pt idx="633">
                  <c:v>3771</c:v>
                </c:pt>
                <c:pt idx="634">
                  <c:v>17941</c:v>
                </c:pt>
                <c:pt idx="635">
                  <c:v>53008</c:v>
                </c:pt>
                <c:pt idx="636">
                  <c:v>323</c:v>
                </c:pt>
                <c:pt idx="637">
                  <c:v>84752</c:v>
                </c:pt>
                <c:pt idx="638">
                  <c:v>13311</c:v>
                </c:pt>
                <c:pt idx="639">
                  <c:v>719</c:v>
                </c:pt>
                <c:pt idx="640">
                  <c:v>1844</c:v>
                </c:pt>
                <c:pt idx="641">
                  <c:v>5472</c:v>
                </c:pt>
                <c:pt idx="642">
                  <c:v>10921</c:v>
                </c:pt>
                <c:pt idx="643">
                  <c:v>153985</c:v>
                </c:pt>
                <c:pt idx="644">
                  <c:v>3115</c:v>
                </c:pt>
                <c:pt idx="645">
                  <c:v>172365</c:v>
                </c:pt>
                <c:pt idx="646">
                  <c:v>37582</c:v>
                </c:pt>
                <c:pt idx="647">
                  <c:v>9604</c:v>
                </c:pt>
                <c:pt idx="648">
                  <c:v>16564</c:v>
                </c:pt>
                <c:pt idx="649">
                  <c:v>133483</c:v>
                </c:pt>
                <c:pt idx="650">
                  <c:v>2237</c:v>
                </c:pt>
                <c:pt idx="651">
                  <c:v>28505</c:v>
                </c:pt>
                <c:pt idx="652">
                  <c:v>312660</c:v>
                </c:pt>
                <c:pt idx="653">
                  <c:v>1132</c:v>
                </c:pt>
                <c:pt idx="654">
                  <c:v>2047825</c:v>
                </c:pt>
                <c:pt idx="655">
                  <c:v>5697471</c:v>
                </c:pt>
                <c:pt idx="656">
                  <c:v>1913</c:v>
                </c:pt>
                <c:pt idx="657">
                  <c:v>6220</c:v>
                </c:pt>
                <c:pt idx="658">
                  <c:v>4417</c:v>
                </c:pt>
                <c:pt idx="659">
                  <c:v>0</c:v>
                </c:pt>
                <c:pt idx="660">
                  <c:v>8891</c:v>
                </c:pt>
                <c:pt idx="661">
                  <c:v>203156</c:v>
                </c:pt>
                <c:pt idx="662">
                  <c:v>355</c:v>
                </c:pt>
                <c:pt idx="663">
                  <c:v>3604</c:v>
                </c:pt>
                <c:pt idx="664">
                  <c:v>4256</c:v>
                </c:pt>
                <c:pt idx="665">
                  <c:v>14165</c:v>
                </c:pt>
                <c:pt idx="666">
                  <c:v>165652</c:v>
                </c:pt>
                <c:pt idx="667">
                  <c:v>2054</c:v>
                </c:pt>
                <c:pt idx="668">
                  <c:v>1274</c:v>
                </c:pt>
                <c:pt idx="669">
                  <c:v>1004</c:v>
                </c:pt>
                <c:pt idx="670">
                  <c:v>2614</c:v>
                </c:pt>
                <c:pt idx="671">
                  <c:v>5754</c:v>
                </c:pt>
                <c:pt idx="672">
                  <c:v>318</c:v>
                </c:pt>
                <c:pt idx="673">
                  <c:v>78127</c:v>
                </c:pt>
                <c:pt idx="674">
                  <c:v>60500</c:v>
                </c:pt>
                <c:pt idx="675">
                  <c:v>98184</c:v>
                </c:pt>
                <c:pt idx="676">
                  <c:v>38808</c:v>
                </c:pt>
                <c:pt idx="677">
                  <c:v>252</c:v>
                </c:pt>
                <c:pt idx="678">
                  <c:v>612</c:v>
                </c:pt>
                <c:pt idx="679">
                  <c:v>2442</c:v>
                </c:pt>
                <c:pt idx="680">
                  <c:v>105352</c:v>
                </c:pt>
                <c:pt idx="681">
                  <c:v>6614</c:v>
                </c:pt>
                <c:pt idx="682">
                  <c:v>79525</c:v>
                </c:pt>
                <c:pt idx="683">
                  <c:v>1469611</c:v>
                </c:pt>
                <c:pt idx="684">
                  <c:v>4892</c:v>
                </c:pt>
                <c:pt idx="685">
                  <c:v>21669</c:v>
                </c:pt>
                <c:pt idx="686">
                  <c:v>635</c:v>
                </c:pt>
                <c:pt idx="687">
                  <c:v>2739</c:v>
                </c:pt>
                <c:pt idx="688">
                  <c:v>107897</c:v>
                </c:pt>
                <c:pt idx="689">
                  <c:v>193915</c:v>
                </c:pt>
                <c:pt idx="690">
                  <c:v>8329</c:v>
                </c:pt>
                <c:pt idx="691">
                  <c:v>130546</c:v>
                </c:pt>
                <c:pt idx="692">
                  <c:v>1298</c:v>
                </c:pt>
                <c:pt idx="693">
                  <c:v>2701</c:v>
                </c:pt>
                <c:pt idx="694">
                  <c:v>676</c:v>
                </c:pt>
                <c:pt idx="695">
                  <c:v>5592</c:v>
                </c:pt>
                <c:pt idx="696">
                  <c:v>7548</c:v>
                </c:pt>
                <c:pt idx="697">
                  <c:v>33801</c:v>
                </c:pt>
                <c:pt idx="698">
                  <c:v>23289</c:v>
                </c:pt>
                <c:pt idx="699">
                  <c:v>8365</c:v>
                </c:pt>
                <c:pt idx="700">
                  <c:v>4309</c:v>
                </c:pt>
                <c:pt idx="701">
                  <c:v>79990</c:v>
                </c:pt>
                <c:pt idx="702">
                  <c:v>391</c:v>
                </c:pt>
                <c:pt idx="703">
                  <c:v>499</c:v>
                </c:pt>
                <c:pt idx="704">
                  <c:v>3785</c:v>
                </c:pt>
                <c:pt idx="705">
                  <c:v>6250</c:v>
                </c:pt>
                <c:pt idx="706">
                  <c:v>244222</c:v>
                </c:pt>
                <c:pt idx="707">
                  <c:v>228319</c:v>
                </c:pt>
                <c:pt idx="708">
                  <c:v>17842</c:v>
                </c:pt>
                <c:pt idx="709">
                  <c:v>546801</c:v>
                </c:pt>
                <c:pt idx="710">
                  <c:v>4000</c:v>
                </c:pt>
                <c:pt idx="711">
                  <c:v>25</c:v>
                </c:pt>
                <c:pt idx="712">
                  <c:v>261862</c:v>
                </c:pt>
                <c:pt idx="713">
                  <c:v>806008</c:v>
                </c:pt>
                <c:pt idx="714">
                  <c:v>88893</c:v>
                </c:pt>
                <c:pt idx="715">
                  <c:v>37742</c:v>
                </c:pt>
                <c:pt idx="716">
                  <c:v>4417</c:v>
                </c:pt>
                <c:pt idx="717">
                  <c:v>1650</c:v>
                </c:pt>
                <c:pt idx="718">
                  <c:v>7096</c:v>
                </c:pt>
                <c:pt idx="719">
                  <c:v>22845</c:v>
                </c:pt>
                <c:pt idx="720">
                  <c:v>1381</c:v>
                </c:pt>
                <c:pt idx="721">
                  <c:v>8232</c:v>
                </c:pt>
                <c:pt idx="722">
                  <c:v>4205</c:v>
                </c:pt>
                <c:pt idx="723">
                  <c:v>61719</c:v>
                </c:pt>
                <c:pt idx="724">
                  <c:v>0</c:v>
                </c:pt>
                <c:pt idx="725">
                  <c:v>46006</c:v>
                </c:pt>
                <c:pt idx="726">
                  <c:v>9014</c:v>
                </c:pt>
                <c:pt idx="727">
                  <c:v>571</c:v>
                </c:pt>
                <c:pt idx="728">
                  <c:v>379000</c:v>
                </c:pt>
                <c:pt idx="729">
                  <c:v>108</c:v>
                </c:pt>
                <c:pt idx="730">
                  <c:v>40714</c:v>
                </c:pt>
                <c:pt idx="731">
                  <c:v>4791</c:v>
                </c:pt>
                <c:pt idx="732">
                  <c:v>16524</c:v>
                </c:pt>
                <c:pt idx="733">
                  <c:v>3423</c:v>
                </c:pt>
                <c:pt idx="734">
                  <c:v>16474</c:v>
                </c:pt>
                <c:pt idx="735">
                  <c:v>15606</c:v>
                </c:pt>
                <c:pt idx="736">
                  <c:v>28603</c:v>
                </c:pt>
                <c:pt idx="737">
                  <c:v>2002</c:v>
                </c:pt>
                <c:pt idx="738">
                  <c:v>3038</c:v>
                </c:pt>
                <c:pt idx="739">
                  <c:v>647037</c:v>
                </c:pt>
                <c:pt idx="740">
                  <c:v>327</c:v>
                </c:pt>
                <c:pt idx="741">
                  <c:v>26605</c:v>
                </c:pt>
                <c:pt idx="742">
                  <c:v>32838</c:v>
                </c:pt>
                <c:pt idx="743">
                  <c:v>3572</c:v>
                </c:pt>
                <c:pt idx="744">
                  <c:v>3672</c:v>
                </c:pt>
                <c:pt idx="745">
                  <c:v>5643</c:v>
                </c:pt>
                <c:pt idx="746">
                  <c:v>38288</c:v>
                </c:pt>
                <c:pt idx="747">
                  <c:v>14724</c:v>
                </c:pt>
                <c:pt idx="748">
                  <c:v>1075</c:v>
                </c:pt>
                <c:pt idx="749">
                  <c:v>7854</c:v>
                </c:pt>
                <c:pt idx="750">
                  <c:v>5904</c:v>
                </c:pt>
                <c:pt idx="751">
                  <c:v>2023</c:v>
                </c:pt>
                <c:pt idx="752">
                  <c:v>16870</c:v>
                </c:pt>
                <c:pt idx="753">
                  <c:v>9016</c:v>
                </c:pt>
                <c:pt idx="754">
                  <c:v>1640</c:v>
                </c:pt>
                <c:pt idx="755">
                  <c:v>5229</c:v>
                </c:pt>
                <c:pt idx="756">
                  <c:v>3967</c:v>
                </c:pt>
                <c:pt idx="757">
                  <c:v>2930</c:v>
                </c:pt>
                <c:pt idx="758">
                  <c:v>56606</c:v>
                </c:pt>
                <c:pt idx="759">
                  <c:v>1437</c:v>
                </c:pt>
                <c:pt idx="760">
                  <c:v>367</c:v>
                </c:pt>
                <c:pt idx="761">
                  <c:v>1</c:v>
                </c:pt>
                <c:pt idx="762">
                  <c:v>3123</c:v>
                </c:pt>
                <c:pt idx="763">
                  <c:v>26215</c:v>
                </c:pt>
                <c:pt idx="764">
                  <c:v>4627</c:v>
                </c:pt>
                <c:pt idx="765">
                  <c:v>1339</c:v>
                </c:pt>
                <c:pt idx="766">
                  <c:v>4643</c:v>
                </c:pt>
                <c:pt idx="767">
                  <c:v>46301</c:v>
                </c:pt>
                <c:pt idx="768">
                  <c:v>77763</c:v>
                </c:pt>
                <c:pt idx="769">
                  <c:v>7161</c:v>
                </c:pt>
                <c:pt idx="770">
                  <c:v>6239</c:v>
                </c:pt>
                <c:pt idx="771">
                  <c:v>47507</c:v>
                </c:pt>
                <c:pt idx="772">
                  <c:v>1051</c:v>
                </c:pt>
                <c:pt idx="773">
                  <c:v>110</c:v>
                </c:pt>
                <c:pt idx="774">
                  <c:v>3598</c:v>
                </c:pt>
                <c:pt idx="775">
                  <c:v>8528</c:v>
                </c:pt>
                <c:pt idx="776">
                  <c:v>57812</c:v>
                </c:pt>
                <c:pt idx="777">
                  <c:v>2342</c:v>
                </c:pt>
                <c:pt idx="778">
                  <c:v>2632375</c:v>
                </c:pt>
                <c:pt idx="779">
                  <c:v>2839</c:v>
                </c:pt>
                <c:pt idx="780">
                  <c:v>4862</c:v>
                </c:pt>
                <c:pt idx="781">
                  <c:v>26204</c:v>
                </c:pt>
                <c:pt idx="782">
                  <c:v>146326</c:v>
                </c:pt>
                <c:pt idx="783">
                  <c:v>52574</c:v>
                </c:pt>
                <c:pt idx="784">
                  <c:v>82836</c:v>
                </c:pt>
                <c:pt idx="785">
                  <c:v>96</c:v>
                </c:pt>
                <c:pt idx="786">
                  <c:v>9142</c:v>
                </c:pt>
                <c:pt idx="787">
                  <c:v>2047</c:v>
                </c:pt>
                <c:pt idx="788">
                  <c:v>53896</c:v>
                </c:pt>
                <c:pt idx="789">
                  <c:v>66248</c:v>
                </c:pt>
                <c:pt idx="790">
                  <c:v>298</c:v>
                </c:pt>
                <c:pt idx="791">
                  <c:v>204</c:v>
                </c:pt>
                <c:pt idx="792">
                  <c:v>728</c:v>
                </c:pt>
                <c:pt idx="793">
                  <c:v>10427</c:v>
                </c:pt>
                <c:pt idx="794">
                  <c:v>2196</c:v>
                </c:pt>
                <c:pt idx="795">
                  <c:v>48663</c:v>
                </c:pt>
                <c:pt idx="796">
                  <c:v>228433</c:v>
                </c:pt>
                <c:pt idx="797">
                  <c:v>66110</c:v>
                </c:pt>
                <c:pt idx="798">
                  <c:v>64590</c:v>
                </c:pt>
                <c:pt idx="799">
                  <c:v>4535</c:v>
                </c:pt>
                <c:pt idx="800">
                  <c:v>4984</c:v>
                </c:pt>
                <c:pt idx="801">
                  <c:v>114650</c:v>
                </c:pt>
                <c:pt idx="802">
                  <c:v>11135</c:v>
                </c:pt>
                <c:pt idx="803">
                  <c:v>57</c:v>
                </c:pt>
                <c:pt idx="804">
                  <c:v>9724</c:v>
                </c:pt>
                <c:pt idx="805">
                  <c:v>24874</c:v>
                </c:pt>
                <c:pt idx="806">
                  <c:v>1368</c:v>
                </c:pt>
                <c:pt idx="807">
                  <c:v>8246</c:v>
                </c:pt>
                <c:pt idx="808">
                  <c:v>2805</c:v>
                </c:pt>
                <c:pt idx="809">
                  <c:v>7961</c:v>
                </c:pt>
                <c:pt idx="810">
                  <c:v>17859</c:v>
                </c:pt>
                <c:pt idx="811">
                  <c:v>5815</c:v>
                </c:pt>
                <c:pt idx="812">
                  <c:v>114219</c:v>
                </c:pt>
                <c:pt idx="813">
                  <c:v>500</c:v>
                </c:pt>
                <c:pt idx="814">
                  <c:v>12948</c:v>
                </c:pt>
                <c:pt idx="815">
                  <c:v>51</c:v>
                </c:pt>
                <c:pt idx="816">
                  <c:v>0</c:v>
                </c:pt>
                <c:pt idx="817">
                  <c:v>37700</c:v>
                </c:pt>
                <c:pt idx="818">
                  <c:v>617127</c:v>
                </c:pt>
                <c:pt idx="819">
                  <c:v>41904</c:v>
                </c:pt>
                <c:pt idx="820">
                  <c:v>478</c:v>
                </c:pt>
                <c:pt idx="821">
                  <c:v>7949</c:v>
                </c:pt>
                <c:pt idx="822">
                  <c:v>13074</c:v>
                </c:pt>
                <c:pt idx="823">
                  <c:v>784</c:v>
                </c:pt>
                <c:pt idx="824">
                  <c:v>6289</c:v>
                </c:pt>
                <c:pt idx="825">
                  <c:v>13311</c:v>
                </c:pt>
                <c:pt idx="826">
                  <c:v>840</c:v>
                </c:pt>
                <c:pt idx="827">
                  <c:v>2542</c:v>
                </c:pt>
                <c:pt idx="828">
                  <c:v>202927</c:v>
                </c:pt>
                <c:pt idx="829">
                  <c:v>143201</c:v>
                </c:pt>
                <c:pt idx="830">
                  <c:v>2173</c:v>
                </c:pt>
                <c:pt idx="831">
                  <c:v>78</c:v>
                </c:pt>
                <c:pt idx="832">
                  <c:v>150</c:v>
                </c:pt>
                <c:pt idx="833">
                  <c:v>11265514</c:v>
                </c:pt>
                <c:pt idx="834">
                  <c:v>14923</c:v>
                </c:pt>
                <c:pt idx="835">
                  <c:v>109</c:v>
                </c:pt>
                <c:pt idx="836">
                  <c:v>17034</c:v>
                </c:pt>
                <c:pt idx="837">
                  <c:v>6352</c:v>
                </c:pt>
                <c:pt idx="838">
                  <c:v>1255</c:v>
                </c:pt>
                <c:pt idx="839">
                  <c:v>29032</c:v>
                </c:pt>
                <c:pt idx="840">
                  <c:v>15457</c:v>
                </c:pt>
                <c:pt idx="841">
                  <c:v>151434</c:v>
                </c:pt>
                <c:pt idx="842">
                  <c:v>602</c:v>
                </c:pt>
                <c:pt idx="843">
                  <c:v>7334</c:v>
                </c:pt>
                <c:pt idx="844">
                  <c:v>6826</c:v>
                </c:pt>
                <c:pt idx="845">
                  <c:v>1044</c:v>
                </c:pt>
                <c:pt idx="846">
                  <c:v>366</c:v>
                </c:pt>
                <c:pt idx="847">
                  <c:v>10980</c:v>
                </c:pt>
                <c:pt idx="848">
                  <c:v>15723</c:v>
                </c:pt>
                <c:pt idx="849">
                  <c:v>52493</c:v>
                </c:pt>
                <c:pt idx="850">
                  <c:v>60974</c:v>
                </c:pt>
                <c:pt idx="851">
                  <c:v>4834</c:v>
                </c:pt>
                <c:pt idx="852">
                  <c:v>9013</c:v>
                </c:pt>
                <c:pt idx="853">
                  <c:v>4023</c:v>
                </c:pt>
                <c:pt idx="854">
                  <c:v>1489</c:v>
                </c:pt>
                <c:pt idx="855">
                  <c:v>39947</c:v>
                </c:pt>
                <c:pt idx="856">
                  <c:v>68074</c:v>
                </c:pt>
                <c:pt idx="857">
                  <c:v>151610</c:v>
                </c:pt>
                <c:pt idx="858">
                  <c:v>1790</c:v>
                </c:pt>
                <c:pt idx="859">
                  <c:v>45328</c:v>
                </c:pt>
                <c:pt idx="860">
                  <c:v>3561</c:v>
                </c:pt>
                <c:pt idx="861">
                  <c:v>17529</c:v>
                </c:pt>
                <c:pt idx="862">
                  <c:v>2216</c:v>
                </c:pt>
                <c:pt idx="863">
                  <c:v>3186</c:v>
                </c:pt>
                <c:pt idx="864">
                  <c:v>29335</c:v>
                </c:pt>
                <c:pt idx="865">
                  <c:v>11754</c:v>
                </c:pt>
                <c:pt idx="866">
                  <c:v>12605</c:v>
                </c:pt>
                <c:pt idx="867">
                  <c:v>6519</c:v>
                </c:pt>
                <c:pt idx="868">
                  <c:v>6929</c:v>
                </c:pt>
                <c:pt idx="869">
                  <c:v>10741</c:v>
                </c:pt>
                <c:pt idx="870">
                  <c:v>2703</c:v>
                </c:pt>
                <c:pt idx="871">
                  <c:v>468</c:v>
                </c:pt>
                <c:pt idx="872">
                  <c:v>569</c:v>
                </c:pt>
                <c:pt idx="873">
                  <c:v>6302</c:v>
                </c:pt>
                <c:pt idx="874">
                  <c:v>1339</c:v>
                </c:pt>
                <c:pt idx="875">
                  <c:v>17287</c:v>
                </c:pt>
                <c:pt idx="876">
                  <c:v>104663</c:v>
                </c:pt>
                <c:pt idx="877">
                  <c:v>78150</c:v>
                </c:pt>
                <c:pt idx="878">
                  <c:v>76093</c:v>
                </c:pt>
                <c:pt idx="879">
                  <c:v>245931</c:v>
                </c:pt>
                <c:pt idx="880">
                  <c:v>22995</c:v>
                </c:pt>
                <c:pt idx="881">
                  <c:v>61405</c:v>
                </c:pt>
                <c:pt idx="882">
                  <c:v>28408</c:v>
                </c:pt>
                <c:pt idx="883">
                  <c:v>12202</c:v>
                </c:pt>
                <c:pt idx="884">
                  <c:v>1017</c:v>
                </c:pt>
                <c:pt idx="885">
                  <c:v>1304</c:v>
                </c:pt>
                <c:pt idx="886">
                  <c:v>2783</c:v>
                </c:pt>
                <c:pt idx="887">
                  <c:v>262637</c:v>
                </c:pt>
                <c:pt idx="888">
                  <c:v>23649</c:v>
                </c:pt>
                <c:pt idx="889">
                  <c:v>41885</c:v>
                </c:pt>
                <c:pt idx="890">
                  <c:v>217777</c:v>
                </c:pt>
                <c:pt idx="891">
                  <c:v>1390</c:v>
                </c:pt>
                <c:pt idx="892">
                  <c:v>94583</c:v>
                </c:pt>
                <c:pt idx="893">
                  <c:v>34947</c:v>
                </c:pt>
                <c:pt idx="894">
                  <c:v>30492</c:v>
                </c:pt>
                <c:pt idx="895">
                  <c:v>1559</c:v>
                </c:pt>
                <c:pt idx="896">
                  <c:v>7436</c:v>
                </c:pt>
                <c:pt idx="897">
                  <c:v>363</c:v>
                </c:pt>
                <c:pt idx="898">
                  <c:v>714</c:v>
                </c:pt>
                <c:pt idx="899">
                  <c:v>18389</c:v>
                </c:pt>
                <c:pt idx="900">
                  <c:v>22612</c:v>
                </c:pt>
                <c:pt idx="901">
                  <c:v>9508</c:v>
                </c:pt>
                <c:pt idx="902">
                  <c:v>49240</c:v>
                </c:pt>
                <c:pt idx="903">
                  <c:v>13912</c:v>
                </c:pt>
                <c:pt idx="904">
                  <c:v>32638</c:v>
                </c:pt>
                <c:pt idx="905">
                  <c:v>48361</c:v>
                </c:pt>
                <c:pt idx="906">
                  <c:v>61808</c:v>
                </c:pt>
                <c:pt idx="907">
                  <c:v>1510</c:v>
                </c:pt>
                <c:pt idx="908">
                  <c:v>28346</c:v>
                </c:pt>
                <c:pt idx="909">
                  <c:v>19484</c:v>
                </c:pt>
                <c:pt idx="910">
                  <c:v>4892</c:v>
                </c:pt>
                <c:pt idx="911">
                  <c:v>13124</c:v>
                </c:pt>
                <c:pt idx="912">
                  <c:v>75366</c:v>
                </c:pt>
                <c:pt idx="913">
                  <c:v>112146</c:v>
                </c:pt>
                <c:pt idx="914">
                  <c:v>2661</c:v>
                </c:pt>
                <c:pt idx="915">
                  <c:v>2219259</c:v>
                </c:pt>
                <c:pt idx="916">
                  <c:v>180</c:v>
                </c:pt>
                <c:pt idx="917">
                  <c:v>278687</c:v>
                </c:pt>
                <c:pt idx="918">
                  <c:v>1344</c:v>
                </c:pt>
                <c:pt idx="919">
                  <c:v>6620</c:v>
                </c:pt>
                <c:pt idx="920">
                  <c:v>25436</c:v>
                </c:pt>
                <c:pt idx="921">
                  <c:v>285581</c:v>
                </c:pt>
                <c:pt idx="922">
                  <c:v>1425</c:v>
                </c:pt>
                <c:pt idx="923">
                  <c:v>5222</c:v>
                </c:pt>
                <c:pt idx="924">
                  <c:v>48269</c:v>
                </c:pt>
                <c:pt idx="925">
                  <c:v>27</c:v>
                </c:pt>
                <c:pt idx="926">
                  <c:v>673</c:v>
                </c:pt>
                <c:pt idx="927">
                  <c:v>43</c:v>
                </c:pt>
                <c:pt idx="928">
                  <c:v>3885</c:v>
                </c:pt>
                <c:pt idx="929">
                  <c:v>2502</c:v>
                </c:pt>
                <c:pt idx="930">
                  <c:v>38566</c:v>
                </c:pt>
                <c:pt idx="931">
                  <c:v>189893</c:v>
                </c:pt>
                <c:pt idx="932">
                  <c:v>216725</c:v>
                </c:pt>
                <c:pt idx="933">
                  <c:v>220254</c:v>
                </c:pt>
                <c:pt idx="934">
                  <c:v>885628</c:v>
                </c:pt>
                <c:pt idx="935">
                  <c:v>1267</c:v>
                </c:pt>
                <c:pt idx="936">
                  <c:v>130576</c:v>
                </c:pt>
                <c:pt idx="937">
                  <c:v>2399</c:v>
                </c:pt>
                <c:pt idx="938">
                  <c:v>33867</c:v>
                </c:pt>
                <c:pt idx="939">
                  <c:v>7320</c:v>
                </c:pt>
                <c:pt idx="940">
                  <c:v>701604</c:v>
                </c:pt>
                <c:pt idx="941">
                  <c:v>24600</c:v>
                </c:pt>
                <c:pt idx="942">
                  <c:v>11219</c:v>
                </c:pt>
                <c:pt idx="943">
                  <c:v>7352</c:v>
                </c:pt>
                <c:pt idx="944">
                  <c:v>3371</c:v>
                </c:pt>
                <c:pt idx="945">
                  <c:v>26030</c:v>
                </c:pt>
                <c:pt idx="946">
                  <c:v>788</c:v>
                </c:pt>
                <c:pt idx="947">
                  <c:v>7944</c:v>
                </c:pt>
                <c:pt idx="948">
                  <c:v>67423</c:v>
                </c:pt>
                <c:pt idx="949">
                  <c:v>948</c:v>
                </c:pt>
                <c:pt idx="950">
                  <c:v>50097</c:v>
                </c:pt>
                <c:pt idx="951">
                  <c:v>29672</c:v>
                </c:pt>
                <c:pt idx="952">
                  <c:v>513</c:v>
                </c:pt>
                <c:pt idx="953">
                  <c:v>213860</c:v>
                </c:pt>
                <c:pt idx="954">
                  <c:v>4743</c:v>
                </c:pt>
                <c:pt idx="955">
                  <c:v>32594</c:v>
                </c:pt>
                <c:pt idx="956">
                  <c:v>34464</c:v>
                </c:pt>
                <c:pt idx="957">
                  <c:v>180491</c:v>
                </c:pt>
                <c:pt idx="958">
                  <c:v>270881</c:v>
                </c:pt>
                <c:pt idx="959">
                  <c:v>493416</c:v>
                </c:pt>
                <c:pt idx="960">
                  <c:v>21415</c:v>
                </c:pt>
                <c:pt idx="961">
                  <c:v>1002</c:v>
                </c:pt>
                <c:pt idx="962">
                  <c:v>4727</c:v>
                </c:pt>
                <c:pt idx="963">
                  <c:v>0</c:v>
                </c:pt>
                <c:pt idx="964">
                  <c:v>1560</c:v>
                </c:pt>
                <c:pt idx="965">
                  <c:v>2034</c:v>
                </c:pt>
                <c:pt idx="966">
                  <c:v>654511</c:v>
                </c:pt>
                <c:pt idx="967">
                  <c:v>1207</c:v>
                </c:pt>
                <c:pt idx="968">
                  <c:v>302871</c:v>
                </c:pt>
                <c:pt idx="969">
                  <c:v>3670</c:v>
                </c:pt>
                <c:pt idx="970">
                  <c:v>24873</c:v>
                </c:pt>
                <c:pt idx="971">
                  <c:v>258069</c:v>
                </c:pt>
                <c:pt idx="972">
                  <c:v>2938</c:v>
                </c:pt>
                <c:pt idx="973">
                  <c:v>2459</c:v>
                </c:pt>
                <c:pt idx="974">
                  <c:v>1264</c:v>
                </c:pt>
                <c:pt idx="975">
                  <c:v>43764</c:v>
                </c:pt>
                <c:pt idx="976">
                  <c:v>25608</c:v>
                </c:pt>
                <c:pt idx="977">
                  <c:v>132086</c:v>
                </c:pt>
                <c:pt idx="978">
                  <c:v>69534</c:v>
                </c:pt>
                <c:pt idx="979">
                  <c:v>2040</c:v>
                </c:pt>
                <c:pt idx="980">
                  <c:v>1435</c:v>
                </c:pt>
                <c:pt idx="981">
                  <c:v>130358</c:v>
                </c:pt>
                <c:pt idx="982">
                  <c:v>9309</c:v>
                </c:pt>
                <c:pt idx="983">
                  <c:v>7320</c:v>
                </c:pt>
                <c:pt idx="984">
                  <c:v>1022</c:v>
                </c:pt>
                <c:pt idx="985">
                  <c:v>128763</c:v>
                </c:pt>
                <c:pt idx="986">
                  <c:v>572803</c:v>
                </c:pt>
                <c:pt idx="987">
                  <c:v>21380</c:v>
                </c:pt>
                <c:pt idx="988">
                  <c:v>4076</c:v>
                </c:pt>
                <c:pt idx="989">
                  <c:v>227873</c:v>
                </c:pt>
                <c:pt idx="990">
                  <c:v>33083</c:v>
                </c:pt>
                <c:pt idx="991">
                  <c:v>1101522</c:v>
                </c:pt>
                <c:pt idx="992">
                  <c:v>42908</c:v>
                </c:pt>
                <c:pt idx="993">
                  <c:v>3894</c:v>
                </c:pt>
                <c:pt idx="994">
                  <c:v>775459</c:v>
                </c:pt>
                <c:pt idx="995">
                  <c:v>14174</c:v>
                </c:pt>
                <c:pt idx="996">
                  <c:v>532630</c:v>
                </c:pt>
                <c:pt idx="997">
                  <c:v>51237</c:v>
                </c:pt>
                <c:pt idx="998">
                  <c:v>584217</c:v>
                </c:pt>
                <c:pt idx="999">
                  <c:v>92440</c:v>
                </c:pt>
                <c:pt idx="1000">
                  <c:v>11125</c:v>
                </c:pt>
                <c:pt idx="1001">
                  <c:v>21733</c:v>
                </c:pt>
                <c:pt idx="1002">
                  <c:v>17293</c:v>
                </c:pt>
                <c:pt idx="1003">
                  <c:v>50880</c:v>
                </c:pt>
                <c:pt idx="1004">
                  <c:v>2995</c:v>
                </c:pt>
                <c:pt idx="1005">
                  <c:v>59553</c:v>
                </c:pt>
                <c:pt idx="1006">
                  <c:v>205106</c:v>
                </c:pt>
                <c:pt idx="1007">
                  <c:v>19398</c:v>
                </c:pt>
                <c:pt idx="1008">
                  <c:v>6785</c:v>
                </c:pt>
                <c:pt idx="1009">
                  <c:v>6554</c:v>
                </c:pt>
                <c:pt idx="1010">
                  <c:v>31404</c:v>
                </c:pt>
                <c:pt idx="1011">
                  <c:v>21151</c:v>
                </c:pt>
                <c:pt idx="1012">
                  <c:v>230389</c:v>
                </c:pt>
                <c:pt idx="1013">
                  <c:v>91390</c:v>
                </c:pt>
                <c:pt idx="1014">
                  <c:v>18267</c:v>
                </c:pt>
                <c:pt idx="1015">
                  <c:v>295</c:v>
                </c:pt>
                <c:pt idx="1016">
                  <c:v>240928</c:v>
                </c:pt>
                <c:pt idx="1017">
                  <c:v>226771</c:v>
                </c:pt>
                <c:pt idx="1018">
                  <c:v>6919</c:v>
                </c:pt>
                <c:pt idx="1019">
                  <c:v>224454</c:v>
                </c:pt>
                <c:pt idx="1020">
                  <c:v>1273</c:v>
                </c:pt>
                <c:pt idx="1021">
                  <c:v>23706</c:v>
                </c:pt>
                <c:pt idx="1022">
                  <c:v>19847</c:v>
                </c:pt>
                <c:pt idx="1023">
                  <c:v>3680</c:v>
                </c:pt>
                <c:pt idx="1024">
                  <c:v>859</c:v>
                </c:pt>
                <c:pt idx="1025">
                  <c:v>2472</c:v>
                </c:pt>
                <c:pt idx="1026">
                  <c:v>146465</c:v>
                </c:pt>
                <c:pt idx="1027">
                  <c:v>314</c:v>
                </c:pt>
                <c:pt idx="1028">
                  <c:v>6057</c:v>
                </c:pt>
                <c:pt idx="1029">
                  <c:v>168683</c:v>
                </c:pt>
                <c:pt idx="1030">
                  <c:v>34507</c:v>
                </c:pt>
                <c:pt idx="1031">
                  <c:v>387781</c:v>
                </c:pt>
                <c:pt idx="1032">
                  <c:v>421</c:v>
                </c:pt>
                <c:pt idx="1033">
                  <c:v>99470</c:v>
                </c:pt>
                <c:pt idx="1034">
                  <c:v>34491</c:v>
                </c:pt>
                <c:pt idx="1035">
                  <c:v>70644</c:v>
                </c:pt>
                <c:pt idx="1036">
                  <c:v>3107</c:v>
                </c:pt>
                <c:pt idx="1037">
                  <c:v>2667649</c:v>
                </c:pt>
                <c:pt idx="1038">
                  <c:v>90722</c:v>
                </c:pt>
                <c:pt idx="1039">
                  <c:v>1998602</c:v>
                </c:pt>
                <c:pt idx="1040">
                  <c:v>228492</c:v>
                </c:pt>
                <c:pt idx="1041">
                  <c:v>242373</c:v>
                </c:pt>
                <c:pt idx="1042">
                  <c:v>385483</c:v>
                </c:pt>
                <c:pt idx="1043">
                  <c:v>11035</c:v>
                </c:pt>
                <c:pt idx="1044">
                  <c:v>76396</c:v>
                </c:pt>
                <c:pt idx="1045">
                  <c:v>10948</c:v>
                </c:pt>
                <c:pt idx="1046">
                  <c:v>165883</c:v>
                </c:pt>
                <c:pt idx="1047">
                  <c:v>4340146</c:v>
                </c:pt>
                <c:pt idx="1048">
                  <c:v>18551</c:v>
                </c:pt>
                <c:pt idx="1049">
                  <c:v>193776</c:v>
                </c:pt>
                <c:pt idx="1050">
                  <c:v>5497</c:v>
                </c:pt>
                <c:pt idx="1051">
                  <c:v>1238</c:v>
                </c:pt>
                <c:pt idx="1052">
                  <c:v>6390</c:v>
                </c:pt>
                <c:pt idx="1053">
                  <c:v>12499</c:v>
                </c:pt>
                <c:pt idx="1054">
                  <c:v>83699</c:v>
                </c:pt>
                <c:pt idx="1055">
                  <c:v>366</c:v>
                </c:pt>
                <c:pt idx="1056">
                  <c:v>10835</c:v>
                </c:pt>
                <c:pt idx="1057">
                  <c:v>58825</c:v>
                </c:pt>
                <c:pt idx="1058">
                  <c:v>37025</c:v>
                </c:pt>
                <c:pt idx="1059">
                  <c:v>961</c:v>
                </c:pt>
                <c:pt idx="1060">
                  <c:v>1862</c:v>
                </c:pt>
                <c:pt idx="1061">
                  <c:v>65875</c:v>
                </c:pt>
                <c:pt idx="1062">
                  <c:v>73610</c:v>
                </c:pt>
                <c:pt idx="1063">
                  <c:v>43188</c:v>
                </c:pt>
                <c:pt idx="1064">
                  <c:v>1022</c:v>
                </c:pt>
                <c:pt idx="1065">
                  <c:v>193</c:v>
                </c:pt>
                <c:pt idx="1066">
                  <c:v>422</c:v>
                </c:pt>
                <c:pt idx="1067">
                  <c:v>35829</c:v>
                </c:pt>
                <c:pt idx="1068">
                  <c:v>16568</c:v>
                </c:pt>
                <c:pt idx="1069">
                  <c:v>37820</c:v>
                </c:pt>
                <c:pt idx="1070">
                  <c:v>54326</c:v>
                </c:pt>
                <c:pt idx="1071">
                  <c:v>117024</c:v>
                </c:pt>
                <c:pt idx="1072">
                  <c:v>8814</c:v>
                </c:pt>
                <c:pt idx="1073">
                  <c:v>561</c:v>
                </c:pt>
                <c:pt idx="1074">
                  <c:v>462940</c:v>
                </c:pt>
                <c:pt idx="1075">
                  <c:v>1294</c:v>
                </c:pt>
                <c:pt idx="1076">
                  <c:v>7790</c:v>
                </c:pt>
                <c:pt idx="1077">
                  <c:v>70067</c:v>
                </c:pt>
                <c:pt idx="1078">
                  <c:v>18974</c:v>
                </c:pt>
                <c:pt idx="1079">
                  <c:v>4308</c:v>
                </c:pt>
                <c:pt idx="1080">
                  <c:v>32052</c:v>
                </c:pt>
                <c:pt idx="1081">
                  <c:v>8233</c:v>
                </c:pt>
                <c:pt idx="1082">
                  <c:v>8263</c:v>
                </c:pt>
                <c:pt idx="1083">
                  <c:v>140907</c:v>
                </c:pt>
                <c:pt idx="1084">
                  <c:v>1345</c:v>
                </c:pt>
                <c:pt idx="1085">
                  <c:v>3941</c:v>
                </c:pt>
                <c:pt idx="1086">
                  <c:v>1429</c:v>
                </c:pt>
                <c:pt idx="1087">
                  <c:v>26554</c:v>
                </c:pt>
                <c:pt idx="1088">
                  <c:v>13062</c:v>
                </c:pt>
                <c:pt idx="1089">
                  <c:v>451</c:v>
                </c:pt>
                <c:pt idx="1090">
                  <c:v>11346</c:v>
                </c:pt>
                <c:pt idx="1091">
                  <c:v>168490</c:v>
                </c:pt>
                <c:pt idx="1092">
                  <c:v>577</c:v>
                </c:pt>
                <c:pt idx="1093">
                  <c:v>1466</c:v>
                </c:pt>
                <c:pt idx="1094">
                  <c:v>54204</c:v>
                </c:pt>
                <c:pt idx="1095">
                  <c:v>1611</c:v>
                </c:pt>
                <c:pt idx="1096">
                  <c:v>7901</c:v>
                </c:pt>
                <c:pt idx="1097">
                  <c:v>84</c:v>
                </c:pt>
                <c:pt idx="1098">
                  <c:v>40622</c:v>
                </c:pt>
                <c:pt idx="1099">
                  <c:v>5991</c:v>
                </c:pt>
                <c:pt idx="1100">
                  <c:v>6786</c:v>
                </c:pt>
                <c:pt idx="1101">
                  <c:v>65414</c:v>
                </c:pt>
                <c:pt idx="1102">
                  <c:v>2298</c:v>
                </c:pt>
                <c:pt idx="1103">
                  <c:v>3555</c:v>
                </c:pt>
                <c:pt idx="1104">
                  <c:v>0</c:v>
                </c:pt>
                <c:pt idx="1105">
                  <c:v>4425</c:v>
                </c:pt>
                <c:pt idx="1106">
                  <c:v>353</c:v>
                </c:pt>
                <c:pt idx="1107">
                  <c:v>270</c:v>
                </c:pt>
                <c:pt idx="1108">
                  <c:v>0</c:v>
                </c:pt>
                <c:pt idx="1109">
                  <c:v>1213</c:v>
                </c:pt>
                <c:pt idx="1110">
                  <c:v>3197</c:v>
                </c:pt>
                <c:pt idx="1111">
                  <c:v>1518</c:v>
                </c:pt>
                <c:pt idx="1112">
                  <c:v>11451</c:v>
                </c:pt>
                <c:pt idx="1113">
                  <c:v>2954</c:v>
                </c:pt>
                <c:pt idx="1114">
                  <c:v>3351</c:v>
                </c:pt>
                <c:pt idx="1115">
                  <c:v>3278</c:v>
                </c:pt>
                <c:pt idx="1116">
                  <c:v>27</c:v>
                </c:pt>
                <c:pt idx="1117">
                  <c:v>1403</c:v>
                </c:pt>
                <c:pt idx="1118">
                  <c:v>3433</c:v>
                </c:pt>
                <c:pt idx="1119">
                  <c:v>1854</c:v>
                </c:pt>
                <c:pt idx="1120">
                  <c:v>2805</c:v>
                </c:pt>
                <c:pt idx="1121">
                  <c:v>859</c:v>
                </c:pt>
                <c:pt idx="1122">
                  <c:v>21539</c:v>
                </c:pt>
                <c:pt idx="1123">
                  <c:v>253929</c:v>
                </c:pt>
                <c:pt idx="1124">
                  <c:v>35622</c:v>
                </c:pt>
                <c:pt idx="1125">
                  <c:v>20783</c:v>
                </c:pt>
                <c:pt idx="1126">
                  <c:v>3722</c:v>
                </c:pt>
                <c:pt idx="1127">
                  <c:v>926</c:v>
                </c:pt>
                <c:pt idx="1128">
                  <c:v>10929</c:v>
                </c:pt>
                <c:pt idx="1129">
                  <c:v>3450</c:v>
                </c:pt>
                <c:pt idx="1130">
                  <c:v>292</c:v>
                </c:pt>
                <c:pt idx="1131">
                  <c:v>2060</c:v>
                </c:pt>
                <c:pt idx="1132">
                  <c:v>91</c:v>
                </c:pt>
                <c:pt idx="1133">
                  <c:v>117447</c:v>
                </c:pt>
                <c:pt idx="1134">
                  <c:v>12992</c:v>
                </c:pt>
                <c:pt idx="1135">
                  <c:v>8764</c:v>
                </c:pt>
                <c:pt idx="1136">
                  <c:v>27784</c:v>
                </c:pt>
                <c:pt idx="1137">
                  <c:v>9544</c:v>
                </c:pt>
                <c:pt idx="1138">
                  <c:v>63260</c:v>
                </c:pt>
                <c:pt idx="1139">
                  <c:v>729</c:v>
                </c:pt>
                <c:pt idx="1140">
                  <c:v>68655</c:v>
                </c:pt>
                <c:pt idx="1141">
                  <c:v>4962</c:v>
                </c:pt>
                <c:pt idx="1142">
                  <c:v>15447</c:v>
                </c:pt>
                <c:pt idx="1143">
                  <c:v>3578474</c:v>
                </c:pt>
                <c:pt idx="1144">
                  <c:v>1712</c:v>
                </c:pt>
                <c:pt idx="1145">
                  <c:v>18465</c:v>
                </c:pt>
                <c:pt idx="1146">
                  <c:v>4990</c:v>
                </c:pt>
                <c:pt idx="1147">
                  <c:v>5300270</c:v>
                </c:pt>
                <c:pt idx="1148">
                  <c:v>6540</c:v>
                </c:pt>
                <c:pt idx="1149">
                  <c:v>6142</c:v>
                </c:pt>
                <c:pt idx="1150">
                  <c:v>2503</c:v>
                </c:pt>
                <c:pt idx="1151">
                  <c:v>70385</c:v>
                </c:pt>
                <c:pt idx="1152">
                  <c:v>2742</c:v>
                </c:pt>
                <c:pt idx="1153">
                  <c:v>2183</c:v>
                </c:pt>
                <c:pt idx="1154">
                  <c:v>3163</c:v>
                </c:pt>
                <c:pt idx="1155">
                  <c:v>552</c:v>
                </c:pt>
                <c:pt idx="1156">
                  <c:v>4839</c:v>
                </c:pt>
                <c:pt idx="1157">
                  <c:v>10622</c:v>
                </c:pt>
                <c:pt idx="1158">
                  <c:v>120126</c:v>
                </c:pt>
                <c:pt idx="1159">
                  <c:v>4313</c:v>
                </c:pt>
                <c:pt idx="1160">
                  <c:v>202</c:v>
                </c:pt>
                <c:pt idx="1161">
                  <c:v>4710</c:v>
                </c:pt>
                <c:pt idx="1162">
                  <c:v>749</c:v>
                </c:pt>
                <c:pt idx="1163">
                  <c:v>2967</c:v>
                </c:pt>
                <c:pt idx="1164">
                  <c:v>18037</c:v>
                </c:pt>
                <c:pt idx="1165">
                  <c:v>7052</c:v>
                </c:pt>
                <c:pt idx="1166">
                  <c:v>1666</c:v>
                </c:pt>
                <c:pt idx="1167">
                  <c:v>13</c:v>
                </c:pt>
                <c:pt idx="1168">
                  <c:v>2192</c:v>
                </c:pt>
                <c:pt idx="1169">
                  <c:v>5437</c:v>
                </c:pt>
                <c:pt idx="1170">
                  <c:v>29378</c:v>
                </c:pt>
                <c:pt idx="1171">
                  <c:v>25</c:v>
                </c:pt>
                <c:pt idx="1172">
                  <c:v>134274</c:v>
                </c:pt>
                <c:pt idx="1173">
                  <c:v>29</c:v>
                </c:pt>
                <c:pt idx="1174">
                  <c:v>1571</c:v>
                </c:pt>
                <c:pt idx="1175">
                  <c:v>11683</c:v>
                </c:pt>
                <c:pt idx="1176">
                  <c:v>117</c:v>
                </c:pt>
                <c:pt idx="1177">
                  <c:v>30227</c:v>
                </c:pt>
                <c:pt idx="1178">
                  <c:v>27020</c:v>
                </c:pt>
                <c:pt idx="1179">
                  <c:v>89656</c:v>
                </c:pt>
                <c:pt idx="1180">
                  <c:v>123</c:v>
                </c:pt>
                <c:pt idx="1181">
                  <c:v>103698</c:v>
                </c:pt>
                <c:pt idx="1182">
                  <c:v>79582</c:v>
                </c:pt>
                <c:pt idx="1183">
                  <c:v>226134</c:v>
                </c:pt>
                <c:pt idx="1184">
                  <c:v>25368</c:v>
                </c:pt>
                <c:pt idx="1185">
                  <c:v>306959</c:v>
                </c:pt>
                <c:pt idx="1186">
                  <c:v>1979</c:v>
                </c:pt>
                <c:pt idx="1187">
                  <c:v>774603</c:v>
                </c:pt>
                <c:pt idx="1188">
                  <c:v>7937</c:v>
                </c:pt>
                <c:pt idx="1189">
                  <c:v>9292</c:v>
                </c:pt>
                <c:pt idx="1190">
                  <c:v>535862</c:v>
                </c:pt>
                <c:pt idx="1191">
                  <c:v>1117</c:v>
                </c:pt>
                <c:pt idx="1192">
                  <c:v>175794</c:v>
                </c:pt>
                <c:pt idx="1193">
                  <c:v>934207</c:v>
                </c:pt>
                <c:pt idx="1194">
                  <c:v>1351511</c:v>
                </c:pt>
                <c:pt idx="1195">
                  <c:v>22035</c:v>
                </c:pt>
                <c:pt idx="1196">
                  <c:v>8196</c:v>
                </c:pt>
                <c:pt idx="1197">
                  <c:v>8078</c:v>
                </c:pt>
                <c:pt idx="1198">
                  <c:v>12614</c:v>
                </c:pt>
                <c:pt idx="1199">
                  <c:v>21524</c:v>
                </c:pt>
                <c:pt idx="1200">
                  <c:v>73993</c:v>
                </c:pt>
                <c:pt idx="1201">
                  <c:v>1796144</c:v>
                </c:pt>
                <c:pt idx="1202">
                  <c:v>1352700</c:v>
                </c:pt>
                <c:pt idx="1203">
                  <c:v>64104</c:v>
                </c:pt>
                <c:pt idx="1204">
                  <c:v>799919</c:v>
                </c:pt>
                <c:pt idx="1205">
                  <c:v>54911</c:v>
                </c:pt>
                <c:pt idx="1206">
                  <c:v>803382</c:v>
                </c:pt>
                <c:pt idx="1207">
                  <c:v>101548</c:v>
                </c:pt>
                <c:pt idx="1208">
                  <c:v>428768</c:v>
                </c:pt>
                <c:pt idx="1209">
                  <c:v>1525456</c:v>
                </c:pt>
                <c:pt idx="1210">
                  <c:v>197511</c:v>
                </c:pt>
                <c:pt idx="1211">
                  <c:v>916668</c:v>
                </c:pt>
                <c:pt idx="1212">
                  <c:v>846670</c:v>
                </c:pt>
                <c:pt idx="1213">
                  <c:v>14911</c:v>
                </c:pt>
                <c:pt idx="1214">
                  <c:v>70706</c:v>
                </c:pt>
                <c:pt idx="1215">
                  <c:v>271</c:v>
                </c:pt>
                <c:pt idx="1216">
                  <c:v>67110</c:v>
                </c:pt>
                <c:pt idx="1217">
                  <c:v>96991</c:v>
                </c:pt>
                <c:pt idx="1218">
                  <c:v>20192</c:v>
                </c:pt>
                <c:pt idx="1219">
                  <c:v>1591</c:v>
                </c:pt>
                <c:pt idx="1220">
                  <c:v>1285387</c:v>
                </c:pt>
                <c:pt idx="1221">
                  <c:v>45870</c:v>
                </c:pt>
                <c:pt idx="1222">
                  <c:v>12632</c:v>
                </c:pt>
                <c:pt idx="1223">
                  <c:v>2708</c:v>
                </c:pt>
                <c:pt idx="1224">
                  <c:v>5409</c:v>
                </c:pt>
                <c:pt idx="1225">
                  <c:v>2657</c:v>
                </c:pt>
                <c:pt idx="1226">
                  <c:v>42458</c:v>
                </c:pt>
                <c:pt idx="1227">
                  <c:v>1050</c:v>
                </c:pt>
                <c:pt idx="1228">
                  <c:v>368</c:v>
                </c:pt>
                <c:pt idx="1229">
                  <c:v>2464</c:v>
                </c:pt>
                <c:pt idx="1230">
                  <c:v>7152</c:v>
                </c:pt>
                <c:pt idx="1231">
                  <c:v>88</c:v>
                </c:pt>
                <c:pt idx="1232">
                  <c:v>8747</c:v>
                </c:pt>
                <c:pt idx="1233">
                  <c:v>4452</c:v>
                </c:pt>
                <c:pt idx="1234">
                  <c:v>0</c:v>
                </c:pt>
                <c:pt idx="1235">
                  <c:v>11617</c:v>
                </c:pt>
                <c:pt idx="1236">
                  <c:v>18179</c:v>
                </c:pt>
                <c:pt idx="1237">
                  <c:v>239</c:v>
                </c:pt>
                <c:pt idx="1238">
                  <c:v>608</c:v>
                </c:pt>
                <c:pt idx="1239">
                  <c:v>28773</c:v>
                </c:pt>
                <c:pt idx="1240">
                  <c:v>5716</c:v>
                </c:pt>
                <c:pt idx="1241">
                  <c:v>205939</c:v>
                </c:pt>
                <c:pt idx="1242">
                  <c:v>189</c:v>
                </c:pt>
                <c:pt idx="1243">
                  <c:v>1765</c:v>
                </c:pt>
                <c:pt idx="1244">
                  <c:v>899</c:v>
                </c:pt>
                <c:pt idx="1245">
                  <c:v>76</c:v>
                </c:pt>
                <c:pt idx="1246">
                  <c:v>8052</c:v>
                </c:pt>
                <c:pt idx="1247">
                  <c:v>1069</c:v>
                </c:pt>
                <c:pt idx="1248">
                  <c:v>9921</c:v>
                </c:pt>
                <c:pt idx="1249">
                  <c:v>1228342</c:v>
                </c:pt>
                <c:pt idx="1250">
                  <c:v>462196</c:v>
                </c:pt>
                <c:pt idx="1251">
                  <c:v>7765065</c:v>
                </c:pt>
                <c:pt idx="1252">
                  <c:v>2020765</c:v>
                </c:pt>
                <c:pt idx="1253">
                  <c:v>56371</c:v>
                </c:pt>
                <c:pt idx="1254">
                  <c:v>350</c:v>
                </c:pt>
                <c:pt idx="1255">
                  <c:v>13406</c:v>
                </c:pt>
                <c:pt idx="1256">
                  <c:v>185752</c:v>
                </c:pt>
                <c:pt idx="1257">
                  <c:v>98696</c:v>
                </c:pt>
                <c:pt idx="1258">
                  <c:v>32226</c:v>
                </c:pt>
                <c:pt idx="1259">
                  <c:v>39663</c:v>
                </c:pt>
                <c:pt idx="1260">
                  <c:v>21795</c:v>
                </c:pt>
                <c:pt idx="1261">
                  <c:v>1604</c:v>
                </c:pt>
                <c:pt idx="1262">
                  <c:v>70879</c:v>
                </c:pt>
                <c:pt idx="1263">
                  <c:v>31750</c:v>
                </c:pt>
                <c:pt idx="1264">
                  <c:v>4585</c:v>
                </c:pt>
                <c:pt idx="1265">
                  <c:v>41095</c:v>
                </c:pt>
                <c:pt idx="1266">
                  <c:v>107383</c:v>
                </c:pt>
                <c:pt idx="1267">
                  <c:v>1207</c:v>
                </c:pt>
                <c:pt idx="1268">
                  <c:v>8074</c:v>
                </c:pt>
                <c:pt idx="1269">
                  <c:v>18080</c:v>
                </c:pt>
                <c:pt idx="1270">
                  <c:v>12256</c:v>
                </c:pt>
                <c:pt idx="1271">
                  <c:v>3543</c:v>
                </c:pt>
                <c:pt idx="1272">
                  <c:v>43422</c:v>
                </c:pt>
                <c:pt idx="1273">
                  <c:v>89567</c:v>
                </c:pt>
                <c:pt idx="1274">
                  <c:v>51298</c:v>
                </c:pt>
                <c:pt idx="1275">
                  <c:v>45425</c:v>
                </c:pt>
                <c:pt idx="1276">
                  <c:v>312</c:v>
                </c:pt>
                <c:pt idx="1277">
                  <c:v>28942</c:v>
                </c:pt>
                <c:pt idx="1278">
                  <c:v>57751</c:v>
                </c:pt>
                <c:pt idx="1279">
                  <c:v>645942</c:v>
                </c:pt>
                <c:pt idx="1280">
                  <c:v>14265</c:v>
                </c:pt>
                <c:pt idx="1281">
                  <c:v>47</c:v>
                </c:pt>
                <c:pt idx="1282">
                  <c:v>1218532</c:v>
                </c:pt>
                <c:pt idx="1283">
                  <c:v>6861</c:v>
                </c:pt>
                <c:pt idx="1284">
                  <c:v>61241</c:v>
                </c:pt>
                <c:pt idx="1285">
                  <c:v>24645</c:v>
                </c:pt>
                <c:pt idx="1286">
                  <c:v>23027</c:v>
                </c:pt>
                <c:pt idx="1287">
                  <c:v>2612</c:v>
                </c:pt>
                <c:pt idx="1288">
                  <c:v>473</c:v>
                </c:pt>
                <c:pt idx="1289">
                  <c:v>202763</c:v>
                </c:pt>
                <c:pt idx="1290">
                  <c:v>273232</c:v>
                </c:pt>
                <c:pt idx="1291">
                  <c:v>253</c:v>
                </c:pt>
                <c:pt idx="1292">
                  <c:v>22829</c:v>
                </c:pt>
                <c:pt idx="1293">
                  <c:v>613</c:v>
                </c:pt>
                <c:pt idx="1294">
                  <c:v>652</c:v>
                </c:pt>
                <c:pt idx="1295">
                  <c:v>3961</c:v>
                </c:pt>
                <c:pt idx="1296">
                  <c:v>20128</c:v>
                </c:pt>
                <c:pt idx="1297">
                  <c:v>29726</c:v>
                </c:pt>
                <c:pt idx="1298">
                  <c:v>1254</c:v>
                </c:pt>
                <c:pt idx="1299">
                  <c:v>9031</c:v>
                </c:pt>
                <c:pt idx="1300">
                  <c:v>452535</c:v>
                </c:pt>
                <c:pt idx="1301">
                  <c:v>8653</c:v>
                </c:pt>
                <c:pt idx="1302">
                  <c:v>1863</c:v>
                </c:pt>
                <c:pt idx="1303">
                  <c:v>11939</c:v>
                </c:pt>
                <c:pt idx="1304">
                  <c:v>326618</c:v>
                </c:pt>
                <c:pt idx="1305">
                  <c:v>10830</c:v>
                </c:pt>
                <c:pt idx="1306">
                  <c:v>1754</c:v>
                </c:pt>
                <c:pt idx="1307">
                  <c:v>194115</c:v>
                </c:pt>
                <c:pt idx="1308">
                  <c:v>907</c:v>
                </c:pt>
                <c:pt idx="1309">
                  <c:v>84786</c:v>
                </c:pt>
                <c:pt idx="1310">
                  <c:v>321644</c:v>
                </c:pt>
                <c:pt idx="1311">
                  <c:v>36201</c:v>
                </c:pt>
                <c:pt idx="1312">
                  <c:v>592658</c:v>
                </c:pt>
                <c:pt idx="1313">
                  <c:v>237105</c:v>
                </c:pt>
                <c:pt idx="1314">
                  <c:v>25966</c:v>
                </c:pt>
                <c:pt idx="1315">
                  <c:v>82</c:v>
                </c:pt>
                <c:pt idx="1316">
                  <c:v>11802</c:v>
                </c:pt>
                <c:pt idx="1317">
                  <c:v>89798</c:v>
                </c:pt>
                <c:pt idx="1318">
                  <c:v>34</c:v>
                </c:pt>
                <c:pt idx="1319">
                  <c:v>3720</c:v>
                </c:pt>
                <c:pt idx="1320">
                  <c:v>10062</c:v>
                </c:pt>
                <c:pt idx="1321">
                  <c:v>2304</c:v>
                </c:pt>
                <c:pt idx="1322">
                  <c:v>87846</c:v>
                </c:pt>
                <c:pt idx="1323">
                  <c:v>3841</c:v>
                </c:pt>
                <c:pt idx="1324">
                  <c:v>54476</c:v>
                </c:pt>
                <c:pt idx="1325">
                  <c:v>25933</c:v>
                </c:pt>
                <c:pt idx="1326">
                  <c:v>12971</c:v>
                </c:pt>
                <c:pt idx="1327">
                  <c:v>70028</c:v>
                </c:pt>
                <c:pt idx="1328">
                  <c:v>188184</c:v>
                </c:pt>
                <c:pt idx="1329">
                  <c:v>157514</c:v>
                </c:pt>
                <c:pt idx="1330">
                  <c:v>51168</c:v>
                </c:pt>
                <c:pt idx="1331">
                  <c:v>27812</c:v>
                </c:pt>
                <c:pt idx="1332">
                  <c:v>125759</c:v>
                </c:pt>
                <c:pt idx="1333">
                  <c:v>86767</c:v>
                </c:pt>
                <c:pt idx="1334">
                  <c:v>1719</c:v>
                </c:pt>
                <c:pt idx="1335">
                  <c:v>9528</c:v>
                </c:pt>
                <c:pt idx="1336">
                  <c:v>329</c:v>
                </c:pt>
                <c:pt idx="1337">
                  <c:v>458597</c:v>
                </c:pt>
                <c:pt idx="1338">
                  <c:v>22168</c:v>
                </c:pt>
                <c:pt idx="1339">
                  <c:v>187</c:v>
                </c:pt>
                <c:pt idx="1340">
                  <c:v>235761</c:v>
                </c:pt>
                <c:pt idx="1341">
                  <c:v>926912</c:v>
                </c:pt>
                <c:pt idx="1342">
                  <c:v>233729</c:v>
                </c:pt>
                <c:pt idx="1343">
                  <c:v>2758</c:v>
                </c:pt>
                <c:pt idx="1344">
                  <c:v>36295</c:v>
                </c:pt>
                <c:pt idx="1345">
                  <c:v>0</c:v>
                </c:pt>
                <c:pt idx="1346">
                  <c:v>3339</c:v>
                </c:pt>
                <c:pt idx="1347">
                  <c:v>1016</c:v>
                </c:pt>
                <c:pt idx="1348">
                  <c:v>2921</c:v>
                </c:pt>
                <c:pt idx="1349">
                  <c:v>44474</c:v>
                </c:pt>
                <c:pt idx="1350">
                  <c:v>22958</c:v>
                </c:pt>
                <c:pt idx="1351">
                  <c:v>297</c:v>
                </c:pt>
                <c:pt idx="1352">
                  <c:v>1563138</c:v>
                </c:pt>
                <c:pt idx="1353">
                  <c:v>76728</c:v>
                </c:pt>
                <c:pt idx="1354">
                  <c:v>434</c:v>
                </c:pt>
                <c:pt idx="1355">
                  <c:v>188703</c:v>
                </c:pt>
                <c:pt idx="1356">
                  <c:v>144</c:v>
                </c:pt>
                <c:pt idx="1357">
                  <c:v>20299</c:v>
                </c:pt>
                <c:pt idx="1358">
                  <c:v>1677</c:v>
                </c:pt>
                <c:pt idx="1359">
                  <c:v>15364</c:v>
                </c:pt>
                <c:pt idx="1360">
                  <c:v>39630</c:v>
                </c:pt>
                <c:pt idx="1361">
                  <c:v>566</c:v>
                </c:pt>
                <c:pt idx="1362">
                  <c:v>19122</c:v>
                </c:pt>
                <c:pt idx="1363">
                  <c:v>4402</c:v>
                </c:pt>
                <c:pt idx="1364">
                  <c:v>52310</c:v>
                </c:pt>
                <c:pt idx="1365">
                  <c:v>48828</c:v>
                </c:pt>
                <c:pt idx="1366">
                  <c:v>940071</c:v>
                </c:pt>
                <c:pt idx="1367">
                  <c:v>1923476</c:v>
                </c:pt>
                <c:pt idx="1368">
                  <c:v>2116</c:v>
                </c:pt>
                <c:pt idx="1369">
                  <c:v>14896</c:v>
                </c:pt>
                <c:pt idx="1370">
                  <c:v>165713</c:v>
                </c:pt>
                <c:pt idx="1371">
                  <c:v>15255</c:v>
                </c:pt>
                <c:pt idx="1372">
                  <c:v>16914</c:v>
                </c:pt>
                <c:pt idx="1373">
                  <c:v>79739</c:v>
                </c:pt>
                <c:pt idx="1374">
                  <c:v>5100</c:v>
                </c:pt>
                <c:pt idx="1375">
                  <c:v>3870</c:v>
                </c:pt>
                <c:pt idx="1376">
                  <c:v>62108</c:v>
                </c:pt>
                <c:pt idx="1377">
                  <c:v>785</c:v>
                </c:pt>
                <c:pt idx="1378">
                  <c:v>10389</c:v>
                </c:pt>
                <c:pt idx="1379">
                  <c:v>2912710</c:v>
                </c:pt>
                <c:pt idx="1380">
                  <c:v>928</c:v>
                </c:pt>
                <c:pt idx="1381">
                  <c:v>27458</c:v>
                </c:pt>
                <c:pt idx="1382">
                  <c:v>3932</c:v>
                </c:pt>
                <c:pt idx="1383">
                  <c:v>83189</c:v>
                </c:pt>
                <c:pt idx="1384">
                  <c:v>14231</c:v>
                </c:pt>
                <c:pt idx="1385">
                  <c:v>1926</c:v>
                </c:pt>
                <c:pt idx="1386">
                  <c:v>2850263</c:v>
                </c:pt>
                <c:pt idx="1387">
                  <c:v>20525</c:v>
                </c:pt>
                <c:pt idx="1388">
                  <c:v>223467</c:v>
                </c:pt>
                <c:pt idx="1389">
                  <c:v>534249</c:v>
                </c:pt>
                <c:pt idx="1390">
                  <c:v>1557633</c:v>
                </c:pt>
                <c:pt idx="1391">
                  <c:v>50231</c:v>
                </c:pt>
                <c:pt idx="1392">
                  <c:v>9393</c:v>
                </c:pt>
                <c:pt idx="1393">
                  <c:v>48541</c:v>
                </c:pt>
                <c:pt idx="1394">
                  <c:v>527</c:v>
                </c:pt>
                <c:pt idx="1395">
                  <c:v>19810</c:v>
                </c:pt>
                <c:pt idx="1396">
                  <c:v>2121883</c:v>
                </c:pt>
                <c:pt idx="1397">
                  <c:v>19874</c:v>
                </c:pt>
                <c:pt idx="1398">
                  <c:v>303898</c:v>
                </c:pt>
                <c:pt idx="1399">
                  <c:v>55519</c:v>
                </c:pt>
                <c:pt idx="1400">
                  <c:v>66019</c:v>
                </c:pt>
                <c:pt idx="1401">
                  <c:v>49264</c:v>
                </c:pt>
                <c:pt idx="1402">
                  <c:v>869</c:v>
                </c:pt>
                <c:pt idx="1403">
                  <c:v>46086</c:v>
                </c:pt>
                <c:pt idx="1404">
                  <c:v>23567</c:v>
                </c:pt>
                <c:pt idx="1405">
                  <c:v>66598</c:v>
                </c:pt>
                <c:pt idx="1406">
                  <c:v>322</c:v>
                </c:pt>
                <c:pt idx="1407">
                  <c:v>19936</c:v>
                </c:pt>
                <c:pt idx="1408">
                  <c:v>58931</c:v>
                </c:pt>
                <c:pt idx="1409">
                  <c:v>60519</c:v>
                </c:pt>
                <c:pt idx="1410">
                  <c:v>208218</c:v>
                </c:pt>
                <c:pt idx="1411">
                  <c:v>49841</c:v>
                </c:pt>
                <c:pt idx="1412">
                  <c:v>11102</c:v>
                </c:pt>
                <c:pt idx="1413">
                  <c:v>4300</c:v>
                </c:pt>
                <c:pt idx="1414">
                  <c:v>11100</c:v>
                </c:pt>
                <c:pt idx="1415">
                  <c:v>28700</c:v>
                </c:pt>
                <c:pt idx="1416">
                  <c:v>1624</c:v>
                </c:pt>
                <c:pt idx="1417">
                  <c:v>7105</c:v>
                </c:pt>
                <c:pt idx="1418">
                  <c:v>326</c:v>
                </c:pt>
                <c:pt idx="1419">
                  <c:v>5290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21-4CB0-B334-741FECF33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2287568"/>
        <c:axId val="1010047343"/>
      </c:lineChart>
      <c:catAx>
        <c:axId val="169228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047343"/>
        <c:crosses val="autoZero"/>
        <c:auto val="1"/>
        <c:lblAlgn val="ctr"/>
        <c:lblOffset val="100"/>
        <c:noMultiLvlLbl val="0"/>
      </c:catAx>
      <c:valAx>
        <c:axId val="1010047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,&quot;K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228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data.xlsx]Q7(4)!PivotTable8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Dislikes for the channel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'Q7(4)'!$B$1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'Q7(4)'!$A$2:$A$1422</c:f>
              <c:strCache>
                <c:ptCount val="1420"/>
                <c:pt idx="0">
                  <c:v>#Mind Warehouse</c:v>
                </c:pt>
                <c:pt idx="1">
                  <c:v>1 Kg Biriyani</c:v>
                </c:pt>
                <c:pt idx="2">
                  <c:v>1 Minutes news</c:v>
                </c:pt>
                <c:pt idx="3">
                  <c:v>10 DEGREE INDIAN FACTS</c:v>
                </c:pt>
                <c:pt idx="4">
                  <c:v>10TVNewsChannel</c:v>
                </c:pt>
                <c:pt idx="5">
                  <c:v>2 Minute News Today</c:v>
                </c:pt>
                <c:pt idx="6">
                  <c:v>2 Minutes News</c:v>
                </c:pt>
                <c:pt idx="7">
                  <c:v>20th Century Fox</c:v>
                </c:pt>
                <c:pt idx="8">
                  <c:v>24 ghanta</c:v>
                </c:pt>
                <c:pt idx="9">
                  <c:v>24 Tamil Health &amp; Beauty</c:v>
                </c:pt>
                <c:pt idx="10">
                  <c:v>2Day 2Morrow</c:v>
                </c:pt>
                <c:pt idx="11">
                  <c:v>2DayCinema</c:v>
                </c:pt>
                <c:pt idx="12">
                  <c:v>3TV BANJARAA</c:v>
                </c:pt>
                <c:pt idx="13">
                  <c:v>4G Entertainments</c:v>
                </c:pt>
                <c:pt idx="14">
                  <c:v>5AABTODAY CHANNEL</c:v>
                </c:pt>
                <c:pt idx="15">
                  <c:v>5-Minute Crafts</c:v>
                </c:pt>
                <c:pt idx="16">
                  <c:v>5nMedia</c:v>
                </c:pt>
                <c:pt idx="17">
                  <c:v>5ocial</c:v>
                </c:pt>
                <c:pt idx="18">
                  <c:v>6TV Telangana</c:v>
                </c:pt>
                <c:pt idx="19">
                  <c:v>7070 sports</c:v>
                </c:pt>
                <c:pt idx="20">
                  <c:v>70MM Telugu Movie</c:v>
                </c:pt>
                <c:pt idx="21">
                  <c:v>99TV Telugu</c:v>
                </c:pt>
                <c:pt idx="22">
                  <c:v>9Roses Media</c:v>
                </c:pt>
                <c:pt idx="23">
                  <c:v>A to Z cricket,political &amp; cinema</c:v>
                </c:pt>
                <c:pt idx="24">
                  <c:v>a2z Media</c:v>
                </c:pt>
                <c:pt idx="25">
                  <c:v>Aabasam News</c:v>
                </c:pt>
                <c:pt idx="26">
                  <c:v>Aaichya Gavat</c:v>
                </c:pt>
                <c:pt idx="27">
                  <c:v>Aaj Tak</c:v>
                </c:pt>
                <c:pt idx="28">
                  <c:v>Aanmegam</c:v>
                </c:pt>
                <c:pt idx="29">
                  <c:v>Aap Ka Video</c:v>
                </c:pt>
                <c:pt idx="30">
                  <c:v>Aashqeen</c:v>
                </c:pt>
                <c:pt idx="31">
                  <c:v>Aatpat Production</c:v>
                </c:pt>
                <c:pt idx="32">
                  <c:v>ABC Malayalam</c:v>
                </c:pt>
                <c:pt idx="33">
                  <c:v>ABC Television Network</c:v>
                </c:pt>
                <c:pt idx="34">
                  <c:v>Abhijith Vlogger</c:v>
                </c:pt>
                <c:pt idx="35">
                  <c:v>Abhinay Maths</c:v>
                </c:pt>
                <c:pt idx="36">
                  <c:v>Abhishek Pictures</c:v>
                </c:pt>
                <c:pt idx="37">
                  <c:v>Abijit Ganguly</c:v>
                </c:pt>
                <c:pt idx="38">
                  <c:v>Abish Mathew</c:v>
                </c:pt>
                <c:pt idx="39">
                  <c:v>ABN Telugu</c:v>
                </c:pt>
                <c:pt idx="40">
                  <c:v>ABP ANANDA</c:v>
                </c:pt>
                <c:pt idx="41">
                  <c:v>ABP Asmita</c:v>
                </c:pt>
                <c:pt idx="42">
                  <c:v>ABP Majha</c:v>
                </c:pt>
                <c:pt idx="43">
                  <c:v>ABP NEWS</c:v>
                </c:pt>
                <c:pt idx="44">
                  <c:v>ABP NEWS HINDI</c:v>
                </c:pt>
                <c:pt idx="45">
                  <c:v>ABP Sanjha</c:v>
                </c:pt>
                <c:pt idx="46">
                  <c:v>ActorVarunPruthi</c:v>
                </c:pt>
                <c:pt idx="47">
                  <c:v>Adda247 :Official Channel of BankersAdda &amp; SSCAdda</c:v>
                </c:pt>
                <c:pt idx="48">
                  <c:v>Aditya Music</c:v>
                </c:pt>
                <c:pt idx="49">
                  <c:v>AD-WISE MEDIA ACTION MOVIEPLEX</c:v>
                </c:pt>
                <c:pt idx="50">
                  <c:v>Adya Media</c:v>
                </c:pt>
                <c:pt idx="51">
                  <c:v>AggBani News</c:v>
                </c:pt>
                <c:pt idx="52">
                  <c:v>agn</c:v>
                </c:pt>
                <c:pt idx="53">
                  <c:v>AIB Doosra</c:v>
                </c:pt>
                <c:pt idx="54">
                  <c:v>Aishwarya Majmudar</c:v>
                </c:pt>
                <c:pt idx="55">
                  <c:v>AJ Official</c:v>
                </c:pt>
                <c:pt idx="56">
                  <c:v>Ajendra Creations</c:v>
                </c:pt>
                <c:pt idx="57">
                  <c:v>AK Entertainments</c:v>
                </c:pt>
                <c:pt idx="58">
                  <c:v>AK news</c:v>
                </c:pt>
                <c:pt idx="59">
                  <c:v>Akashi Tv</c:v>
                </c:pt>
                <c:pt idx="60">
                  <c:v>Akki &amp; Ankit</c:v>
                </c:pt>
                <c:pt idx="61">
                  <c:v>All India Bakchod</c:v>
                </c:pt>
                <c:pt idx="62">
                  <c:v>ALL OK</c:v>
                </c:pt>
                <c:pt idx="63">
                  <c:v>All Updates</c:v>
                </c:pt>
                <c:pt idx="64">
                  <c:v>AllCineGallery - Tamil</c:v>
                </c:pt>
                <c:pt idx="65">
                  <c:v>Allu Arjun</c:v>
                </c:pt>
                <c:pt idx="66">
                  <c:v>Alpha Digitech</c:v>
                </c:pt>
                <c:pt idx="67">
                  <c:v>ALTBalaji</c:v>
                </c:pt>
                <c:pt idx="68">
                  <c:v>Amar Audio</c:v>
                </c:pt>
                <c:pt idx="69">
                  <c:v>Amara Muzik Odia</c:v>
                </c:pt>
                <c:pt idx="70">
                  <c:v>Amaravathi Media</c:v>
                </c:pt>
                <c:pt idx="71">
                  <c:v>America's Got Talent</c:v>
                </c:pt>
                <c:pt idx="72">
                  <c:v>Amit Bhadana</c:v>
                </c:pt>
                <c:pt idx="73">
                  <c:v>Amit Tandon</c:v>
                </c:pt>
                <c:pt idx="74">
                  <c:v>Amrita Television</c:v>
                </c:pt>
                <c:pt idx="75">
                  <c:v>Amrita TV Reality Shows</c:v>
                </c:pt>
                <c:pt idx="76">
                  <c:v>Anand Audio</c:v>
                </c:pt>
                <c:pt idx="77">
                  <c:v>Anand Audio Kannada Comedy</c:v>
                </c:pt>
                <c:pt idx="78">
                  <c:v>And TV</c:v>
                </c:pt>
                <c:pt idx="79">
                  <c:v>Angry Prash</c:v>
                </c:pt>
                <c:pt idx="80">
                  <c:v>ANI News Official</c:v>
                </c:pt>
                <c:pt idx="81">
                  <c:v>Anil Yadav Entertainment</c:v>
                </c:pt>
                <c:pt idx="82">
                  <c:v>Anirban Dasgupta</c:v>
                </c:pt>
                <c:pt idx="83">
                  <c:v>Ankur Narula Ministries</c:v>
                </c:pt>
                <c:pt idx="84">
                  <c:v>Annapurna Studios</c:v>
                </c:pt>
                <c:pt idx="85">
                  <c:v>Anokhe totke</c:v>
                </c:pt>
                <c:pt idx="86">
                  <c:v>Anton Lewise</c:v>
                </c:pt>
                <c:pt idx="87">
                  <c:v>Aone Celebrity</c:v>
                </c:pt>
                <c:pt idx="88">
                  <c:v>AP24x7</c:v>
                </c:pt>
                <c:pt idx="89">
                  <c:v>API Malayalam</c:v>
                </c:pt>
                <c:pt idx="90">
                  <c:v>APNA INDIA</c:v>
                </c:pt>
                <c:pt idx="91">
                  <c:v>Apple</c:v>
                </c:pt>
                <c:pt idx="92">
                  <c:v>Apple Hindi</c:v>
                </c:pt>
                <c:pt idx="93">
                  <c:v>Apple TV</c:v>
                </c:pt>
                <c:pt idx="94">
                  <c:v>Arabian Dreams Entertainment</c:v>
                </c:pt>
                <c:pt idx="95">
                  <c:v>ARANIndia</c:v>
                </c:pt>
                <c:pt idx="96">
                  <c:v>ArkivaShqip</c:v>
                </c:pt>
                <c:pt idx="97">
                  <c:v>Arogyam</c:v>
                </c:pt>
                <c:pt idx="98">
                  <c:v>AroMal Ar</c:v>
                </c:pt>
                <c:pt idx="99">
                  <c:v>Around Telugu</c:v>
                </c:pt>
                <c:pt idx="100">
                  <c:v>Arre</c:v>
                </c:pt>
                <c:pt idx="101">
                  <c:v>Art Attack Records</c:v>
                </c:pt>
                <c:pt idx="102">
                  <c:v>Arunachal Creations</c:v>
                </c:pt>
                <c:pt idx="103">
                  <c:v>Asha Audio</c:v>
                </c:pt>
                <c:pt idx="104">
                  <c:v>Ashan Upay { आसान उपाय }</c:v>
                </c:pt>
                <c:pt idx="105">
                  <c:v>ashish chanchlani vines</c:v>
                </c:pt>
                <c:pt idx="106">
                  <c:v>Asianet</c:v>
                </c:pt>
                <c:pt idx="107">
                  <c:v>Asianet Movies</c:v>
                </c:pt>
                <c:pt idx="108">
                  <c:v>asianetnews</c:v>
                </c:pt>
                <c:pt idx="109">
                  <c:v>Astro Shastra</c:v>
                </c:pt>
                <c:pt idx="110">
                  <c:v>Astrology aur Vastu Gyan</c:v>
                </c:pt>
                <c:pt idx="111">
                  <c:v>AstroMitram</c:v>
                </c:pt>
                <c:pt idx="112">
                  <c:v>AtoZ Gyan</c:v>
                </c:pt>
                <c:pt idx="113">
                  <c:v>Auraa Cinemas</c:v>
                </c:pt>
                <c:pt idx="114">
                  <c:v>Autocar India</c:v>
                </c:pt>
                <c:pt idx="115">
                  <c:v>AVA Creative thoughts</c:v>
                </c:pt>
                <c:pt idx="116">
                  <c:v>Avni Groups</c:v>
                </c:pt>
                <c:pt idx="117">
                  <c:v>AVRprankTV</c:v>
                </c:pt>
                <c:pt idx="118">
                  <c:v>Awanish Singh</c:v>
                </c:pt>
                <c:pt idx="119">
                  <c:v>Ayurved Samadhan</c:v>
                </c:pt>
                <c:pt idx="120">
                  <c:v>Ayurved Tips in Hindi</c:v>
                </c:pt>
                <c:pt idx="121">
                  <c:v>Baap Of Bakchod</c:v>
                </c:pt>
                <c:pt idx="122">
                  <c:v>Babbu Maan</c:v>
                </c:pt>
                <c:pt idx="123">
                  <c:v>Bansidhar Studio - Official</c:v>
                </c:pt>
                <c:pt idx="124">
                  <c:v>BapaoGiri</c:v>
                </c:pt>
                <c:pt idx="125">
                  <c:v>Batth Records</c:v>
                </c:pt>
                <c:pt idx="126">
                  <c:v>BB Ki Vines</c:v>
                </c:pt>
                <c:pt idx="127">
                  <c:v>Be YouNick</c:v>
                </c:pt>
                <c:pt idx="128">
                  <c:v>Beauty Pageants</c:v>
                </c:pt>
                <c:pt idx="129">
                  <c:v>BEAUTY VARSHA TV</c:v>
                </c:pt>
                <c:pt idx="130">
                  <c:v>BeautyExperts</c:v>
                </c:pt>
                <c:pt idx="131">
                  <c:v>BehindwoodsTV</c:v>
                </c:pt>
                <c:pt idx="132">
                  <c:v>BeingIndian</c:v>
                </c:pt>
                <c:pt idx="133">
                  <c:v>BHAKTHI SONGS | BHAKTI SONGS</c:v>
                </c:pt>
                <c:pt idx="134">
                  <c:v>Bhakthi TV</c:v>
                </c:pt>
                <c:pt idx="135">
                  <c:v>bhaktisongs</c:v>
                </c:pt>
                <c:pt idx="136">
                  <c:v>BhandarTV</c:v>
                </c:pt>
                <c:pt idx="137">
                  <c:v>Bharat Today</c:v>
                </c:pt>
                <c:pt idx="138">
                  <c:v>Bharatiya Digital Party</c:v>
                </c:pt>
                <c:pt idx="139">
                  <c:v>Bharatiya Janata Party</c:v>
                </c:pt>
                <c:pt idx="140">
                  <c:v>Bhavani HD Movies</c:v>
                </c:pt>
                <c:pt idx="141">
                  <c:v>Bhojpuri Adda</c:v>
                </c:pt>
                <c:pt idx="142">
                  <c:v>Bhojpuri Gossip</c:v>
                </c:pt>
                <c:pt idx="143">
                  <c:v>Bhojpuri Tube</c:v>
                </c:pt>
                <c:pt idx="144">
                  <c:v>Bhumi Entertainments</c:v>
                </c:pt>
                <c:pt idx="145">
                  <c:v>Bindaas Bhojpuriya</c:v>
                </c:pt>
                <c:pt idx="146">
                  <c:v>bindass</c:v>
                </c:pt>
                <c:pt idx="147">
                  <c:v>BiscootTV</c:v>
                </c:pt>
                <c:pt idx="148">
                  <c:v>black pasanga</c:v>
                </c:pt>
                <c:pt idx="149">
                  <c:v>Black Sheep</c:v>
                </c:pt>
                <c:pt idx="150">
                  <c:v>BlackTicket Company</c:v>
                </c:pt>
                <c:pt idx="151">
                  <c:v>Blockbuster Movies</c:v>
                </c:pt>
                <c:pt idx="152">
                  <c:v>Blooup Tv</c:v>
                </c:pt>
                <c:pt idx="153">
                  <c:v>Blue Hawk Productions</c:v>
                </c:pt>
                <c:pt idx="154">
                  <c:v>BLUSH</c:v>
                </c:pt>
                <c:pt idx="155">
                  <c:v>BOHEMIA</c:v>
                </c:pt>
                <c:pt idx="156">
                  <c:v>Boldsky</c:v>
                </c:pt>
                <c:pt idx="157">
                  <c:v>Bollywood Aajkal</c:v>
                </c:pt>
                <c:pt idx="158">
                  <c:v>Bollywood Backstage</c:v>
                </c:pt>
                <c:pt idx="159">
                  <c:v>Bollywood Bai</c:v>
                </c:pt>
                <c:pt idx="160">
                  <c:v>Bollywood Bubble</c:v>
                </c:pt>
                <c:pt idx="161">
                  <c:v>Bollywood Fuzz</c:v>
                </c:pt>
                <c:pt idx="162">
                  <c:v>Bollywood Insight</c:v>
                </c:pt>
                <c:pt idx="163">
                  <c:v>Bollywood Ki Duniya</c:v>
                </c:pt>
                <c:pt idx="164">
                  <c:v>Bollywood Now</c:v>
                </c:pt>
                <c:pt idx="165">
                  <c:v>Bollywood Sins</c:v>
                </c:pt>
                <c:pt idx="166">
                  <c:v>Bollywood Spy</c:v>
                </c:pt>
                <c:pt idx="167">
                  <c:v>Bollywood Spy Hindi</c:v>
                </c:pt>
                <c:pt idx="168">
                  <c:v>Bollywood Talk</c:v>
                </c:pt>
                <c:pt idx="169">
                  <c:v>BollywoodCIA</c:v>
                </c:pt>
                <c:pt idx="170">
                  <c:v>BollywoodHungama.com</c:v>
                </c:pt>
                <c:pt idx="171">
                  <c:v>BollywoodKilla</c:v>
                </c:pt>
                <c:pt idx="172">
                  <c:v>BookMyTV</c:v>
                </c:pt>
                <c:pt idx="173">
                  <c:v>Boombox Music</c:v>
                </c:pt>
                <c:pt idx="174">
                  <c:v>Bornali NewsBD</c:v>
                </c:pt>
                <c:pt idx="175">
                  <c:v>Brain Buzz</c:v>
                </c:pt>
                <c:pt idx="176">
                  <c:v>Brand B</c:v>
                </c:pt>
                <c:pt idx="177">
                  <c:v>Breakfast With Champions</c:v>
                </c:pt>
                <c:pt idx="178">
                  <c:v>Breaking News Official</c:v>
                </c:pt>
                <c:pt idx="179">
                  <c:v>BRIGHT SIDE</c:v>
                </c:pt>
                <c:pt idx="180">
                  <c:v>Brijnaari Sumi</c:v>
                </c:pt>
                <c:pt idx="181">
                  <c:v>Britain's Got Talent</c:v>
                </c:pt>
                <c:pt idx="182">
                  <c:v>BTNews Hindi</c:v>
                </c:pt>
                <c:pt idx="183">
                  <c:v>Btv Kannada Ɩ ಬಿಟಿವಿ ಕನ್ನಡ</c:v>
                </c:pt>
                <c:pt idx="184">
                  <c:v>Buddies Entertainment</c:v>
                </c:pt>
                <c:pt idx="185">
                  <c:v>Business Of Cinema</c:v>
                </c:pt>
                <c:pt idx="186">
                  <c:v>BuzzFeedBlue</c:v>
                </c:pt>
                <c:pt idx="187">
                  <c:v>BuzzFeedVideo</c:v>
                </c:pt>
                <c:pt idx="188">
                  <c:v>Calvary Temple Hyderabad</c:v>
                </c:pt>
                <c:pt idx="189">
                  <c:v>CalvinHarrisVEVO</c:v>
                </c:pt>
                <c:pt idx="190">
                  <c:v>CAPDT</c:v>
                </c:pt>
                <c:pt idx="191">
                  <c:v>Captain Nick</c:v>
                </c:pt>
                <c:pt idx="192">
                  <c:v>CarryisLive</c:v>
                </c:pt>
                <c:pt idx="193">
                  <c:v>CarryMinati</c:v>
                </c:pt>
                <c:pt idx="194">
                  <c:v>CaseyNeistat</c:v>
                </c:pt>
                <c:pt idx="195">
                  <c:v>Celebrity Cricket League (CCL)</c:v>
                </c:pt>
                <c:pt idx="196">
                  <c:v>Celebrity News</c:v>
                </c:pt>
                <c:pt idx="197">
                  <c:v>CGL APTITUDE PATHSHALA</c:v>
                </c:pt>
                <c:pt idx="198">
                  <c:v>CGTN</c:v>
                </c:pt>
                <c:pt idx="199">
                  <c:v>Chai Bisket</c:v>
                </c:pt>
                <c:pt idx="200">
                  <c:v>ChainsmokersVEVO</c:v>
                </c:pt>
                <c:pt idx="201">
                  <c:v>CHAKRAM TALKIES</c:v>
                </c:pt>
                <c:pt idx="202">
                  <c:v>Challenge Mantra</c:v>
                </c:pt>
                <c:pt idx="203">
                  <c:v>Chamatkari Totke</c:v>
                </c:pt>
                <c:pt idx="204">
                  <c:v>chandanavana</c:v>
                </c:pt>
                <c:pt idx="205">
                  <c:v>Chandragiri Subbu</c:v>
                </c:pt>
                <c:pt idx="206">
                  <c:v>channel punjab</c:v>
                </c:pt>
                <c:pt idx="207">
                  <c:v>Charan TV Online</c:v>
                </c:pt>
                <c:pt idx="208">
                  <c:v>chavat</c:v>
                </c:pt>
                <c:pt idx="209">
                  <c:v>Cheeta Superfine Music</c:v>
                </c:pt>
                <c:pt idx="210">
                  <c:v>Chennai Channel</c:v>
                </c:pt>
                <c:pt idx="211">
                  <c:v>Chennai Memes</c:v>
                </c:pt>
                <c:pt idx="212">
                  <c:v>Chennai Waalaa</c:v>
                </c:pt>
                <c:pt idx="213">
                  <c:v>Chicago Subbarao</c:v>
                </c:pt>
                <c:pt idx="214">
                  <c:v>Chinnathirai Seithigal</c:v>
                </c:pt>
                <c:pt idx="215">
                  <c:v>CHIRRAVURI FOUNDATION</c:v>
                </c:pt>
                <c:pt idx="216">
                  <c:v>Cine Heart TAMIL</c:v>
                </c:pt>
                <c:pt idx="217">
                  <c:v>Cine Talkies</c:v>
                </c:pt>
                <c:pt idx="218">
                  <c:v>Cinecurry Malayalam</c:v>
                </c:pt>
                <c:pt idx="219">
                  <c:v>Cinema 720</c:v>
                </c:pt>
                <c:pt idx="220">
                  <c:v>CINEMA LOKA</c:v>
                </c:pt>
                <c:pt idx="221">
                  <c:v>Cinema Muchatlu</c:v>
                </c:pt>
                <c:pt idx="222">
                  <c:v>Cinema News</c:v>
                </c:pt>
                <c:pt idx="223">
                  <c:v>Cinema News Updates</c:v>
                </c:pt>
                <c:pt idx="224">
                  <c:v>Cinema Politics</c:v>
                </c:pt>
                <c:pt idx="225">
                  <c:v>Cinema Samachar</c:v>
                </c:pt>
                <c:pt idx="226">
                  <c:v>Cinema Vikatan</c:v>
                </c:pt>
                <c:pt idx="227">
                  <c:v>Cinemakkaryam</c:v>
                </c:pt>
                <c:pt idx="228">
                  <c:v>Cinemapicha</c:v>
                </c:pt>
                <c:pt idx="229">
                  <c:v>Cineulagam</c:v>
                </c:pt>
                <c:pt idx="230">
                  <c:v>Ciny Samachar</c:v>
                </c:pt>
                <c:pt idx="231">
                  <c:v>citizen journalist</c:v>
                </c:pt>
                <c:pt idx="232">
                  <c:v>Clash of Clans</c:v>
                </c:pt>
                <c:pt idx="233">
                  <c:v>Clash Royale</c:v>
                </c:pt>
                <c:pt idx="234">
                  <c:v>Classic Videos</c:v>
                </c:pt>
                <c:pt idx="235">
                  <c:v>CNN-News18</c:v>
                </c:pt>
                <c:pt idx="236">
                  <c:v>Coldplay Official</c:v>
                </c:pt>
                <c:pt idx="237">
                  <c:v>Colors Kannada</c:v>
                </c:pt>
                <c:pt idx="238">
                  <c:v>Colors Marathi</c:v>
                </c:pt>
                <c:pt idx="239">
                  <c:v>Colors TV</c:v>
                </c:pt>
                <c:pt idx="240">
                  <c:v>ColorsTV Promos</c:v>
                </c:pt>
                <c:pt idx="241">
                  <c:v>Comedy Caches</c:v>
                </c:pt>
                <c:pt idx="242">
                  <c:v>Comedy Central UK</c:v>
                </c:pt>
                <c:pt idx="243">
                  <c:v>COMEDY SONOTEK</c:v>
                </c:pt>
                <c:pt idx="244">
                  <c:v>Comicbook.com</c:v>
                </c:pt>
                <c:pt idx="245">
                  <c:v>Connecting</c:v>
                </c:pt>
                <c:pt idx="246">
                  <c:v>Cook With Parul</c:v>
                </c:pt>
                <c:pt idx="247">
                  <c:v>Crazy 4 Bollywood</c:v>
                </c:pt>
                <c:pt idx="248">
                  <c:v>Crazy Gujjus</c:v>
                </c:pt>
                <c:pt idx="249">
                  <c:v>Crazy Talk</c:v>
                </c:pt>
                <c:pt idx="250">
                  <c:v>Crazy Tollywood</c:v>
                </c:pt>
                <c:pt idx="251">
                  <c:v>crazzy world</c:v>
                </c:pt>
                <c:pt idx="252">
                  <c:v>CREATIVE ROOM STUDIOS</c:v>
                </c:pt>
                <c:pt idx="253">
                  <c:v>Crown Records</c:v>
                </c:pt>
                <c:pt idx="254">
                  <c:v>CVR Telugu News</c:v>
                </c:pt>
                <c:pt idx="255">
                  <c:v>Dabba Guru</c:v>
                </c:pt>
                <c:pt idx="256">
                  <c:v>Daddy Mohan Records</c:v>
                </c:pt>
                <c:pt idx="257">
                  <c:v>DAHIYA FILMS</c:v>
                </c:pt>
                <c:pt idx="258">
                  <c:v>Daily Diary News</c:v>
                </c:pt>
                <c:pt idx="259">
                  <c:v>Daily Post Punjabi</c:v>
                </c:pt>
                <c:pt idx="260">
                  <c:v>Daily Poster</c:v>
                </c:pt>
                <c:pt idx="261">
                  <c:v>Daily Tamil Serial Review</c:v>
                </c:pt>
                <c:pt idx="262">
                  <c:v>Daily Trending News</c:v>
                </c:pt>
                <c:pt idx="263">
                  <c:v>DarshanRavalDZ</c:v>
                </c:pt>
                <c:pt idx="264">
                  <c:v>Dasanum Vijayanum</c:v>
                </c:pt>
                <c:pt idx="265">
                  <c:v>David Guetta</c:v>
                </c:pt>
                <c:pt idx="266">
                  <c:v>Day TO Day</c:v>
                </c:pt>
                <c:pt idx="267">
                  <c:v>DBeatsMusicWorld</c:v>
                </c:pt>
                <c:pt idx="268">
                  <c:v>DD News</c:v>
                </c:pt>
                <c:pt idx="269">
                  <c:v>Deivamagal Today</c:v>
                </c:pt>
                <c:pt idx="270">
                  <c:v>Dekho Dekho</c:v>
                </c:pt>
                <c:pt idx="271">
                  <c:v>Delhi Darpan TV</c:v>
                </c:pt>
                <c:pt idx="272">
                  <c:v>Desh News</c:v>
                </c:pt>
                <c:pt idx="273">
                  <c:v>Desi Music Factory</c:v>
                </c:pt>
                <c:pt idx="274">
                  <c:v>DESI TADKA</c:v>
                </c:pt>
                <c:pt idx="275">
                  <c:v>Desi Tips hindi</c:v>
                </c:pt>
                <c:pt idx="276">
                  <c:v>Desi Totke - देसी टोटके</c:v>
                </c:pt>
                <c:pt idx="277">
                  <c:v>Dev Entertainment Ventures</c:v>
                </c:pt>
                <c:pt idx="278">
                  <c:v>Dharma Productions</c:v>
                </c:pt>
                <c:pt idx="279">
                  <c:v>Dhaval Domadiya</c:v>
                </c:pt>
                <c:pt idx="280">
                  <c:v>Dhruv Rathee</c:v>
                </c:pt>
                <c:pt idx="281">
                  <c:v>Dice Media</c:v>
                </c:pt>
                <c:pt idx="282">
                  <c:v>Dil Raju</c:v>
                </c:pt>
                <c:pt idx="283">
                  <c:v>Dinamalar</c:v>
                </c:pt>
                <c:pt idx="284">
                  <c:v>Dino James</c:v>
                </c:pt>
                <c:pt idx="285">
                  <c:v>Disney Movie Trailers</c:v>
                </c:pt>
                <c:pt idx="286">
                  <c:v>Disney•Pixar</c:v>
                </c:pt>
                <c:pt idx="287">
                  <c:v>Ditto TV</c:v>
                </c:pt>
                <c:pt idx="288">
                  <c:v>Divine - D tales of india</c:v>
                </c:pt>
                <c:pt idx="289">
                  <c:v>divomovies</c:v>
                </c:pt>
                <c:pt idx="290">
                  <c:v>Dj Bapon</c:v>
                </c:pt>
                <c:pt idx="291">
                  <c:v>DJKhaledVEVO</c:v>
                </c:pt>
                <c:pt idx="292">
                  <c:v>DoordarshanNational</c:v>
                </c:pt>
                <c:pt idx="293">
                  <c:v>Dr. Vivek Bindra: Motivational Speaker</c:v>
                </c:pt>
                <c:pt idx="294">
                  <c:v>Dream Warrior Pictures</c:v>
                </c:pt>
                <c:pt idx="295">
                  <c:v>DREAMS N BEYOND</c:v>
                </c:pt>
                <c:pt idx="296">
                  <c:v>Dreamz Unlimited</c:v>
                </c:pt>
                <c:pt idx="297">
                  <c:v>DrSTAR ANAND RAM</c:v>
                </c:pt>
                <c:pt idx="298">
                  <c:v>Dude Perfect</c:v>
                </c:pt>
                <c:pt idx="299">
                  <c:v>Dude Seriously</c:v>
                </c:pt>
                <c:pt idx="300">
                  <c:v>Dum Chai</c:v>
                </c:pt>
                <c:pt idx="301">
                  <c:v>DVV Entertainments</c:v>
                </c:pt>
                <c:pt idx="302">
                  <c:v>E Journalist</c:v>
                </c:pt>
                <c:pt idx="303">
                  <c:v>E- Spot Light</c:v>
                </c:pt>
                <c:pt idx="304">
                  <c:v>Eagle Media Works</c:v>
                </c:pt>
                <c:pt idx="305">
                  <c:v>East Coast</c:v>
                </c:pt>
                <c:pt idx="306">
                  <c:v>East India Comedy</c:v>
                </c:pt>
                <c:pt idx="307">
                  <c:v>Easy Home Tips</c:v>
                </c:pt>
                <c:pt idx="308">
                  <c:v>Ed Sheeran</c:v>
                </c:pt>
                <c:pt idx="309">
                  <c:v>EFC A2Z</c:v>
                </c:pt>
                <c:pt idx="310">
                  <c:v>egenius maths</c:v>
                </c:pt>
                <c:pt idx="311">
                  <c:v>Ekta Sound</c:v>
                </c:pt>
                <c:pt idx="312">
                  <c:v>Elvish yadav</c:v>
                </c:pt>
                <c:pt idx="313">
                  <c:v>Emm Pee</c:v>
                </c:pt>
                <c:pt idx="314">
                  <c:v>Empty minds</c:v>
                </c:pt>
                <c:pt idx="315">
                  <c:v>Enterr10 Music Bhojpuri</c:v>
                </c:pt>
                <c:pt idx="316">
                  <c:v>Entertainment Circle</c:v>
                </c:pt>
                <c:pt idx="317">
                  <c:v>Entertainment Era</c:v>
                </c:pt>
                <c:pt idx="318">
                  <c:v>Entertainment Journalist</c:v>
                </c:pt>
                <c:pt idx="319">
                  <c:v>Entertainment Ka Overdose</c:v>
                </c:pt>
                <c:pt idx="320">
                  <c:v>Eros Now</c:v>
                </c:pt>
                <c:pt idx="321">
                  <c:v>Eros Now Movies Preview</c:v>
                </c:pt>
                <c:pt idx="322">
                  <c:v>Eruma Saani</c:v>
                </c:pt>
                <c:pt idx="323">
                  <c:v>Eskay Movies</c:v>
                </c:pt>
                <c:pt idx="324">
                  <c:v>Essaar Media</c:v>
                </c:pt>
                <c:pt idx="325">
                  <c:v>ETV Andhra Pradesh</c:v>
                </c:pt>
                <c:pt idx="326">
                  <c:v>ETV Dhee</c:v>
                </c:pt>
                <c:pt idx="327">
                  <c:v>ETV Jabardasth</c:v>
                </c:pt>
                <c:pt idx="328">
                  <c:v>ETV News Bangla</c:v>
                </c:pt>
                <c:pt idx="329">
                  <c:v>ETV Plus India</c:v>
                </c:pt>
                <c:pt idx="330">
                  <c:v>ETV Telangana</c:v>
                </c:pt>
                <c:pt idx="331">
                  <c:v>etvteluguindia</c:v>
                </c:pt>
                <c:pt idx="332">
                  <c:v>Everest Marathi</c:v>
                </c:pt>
                <c:pt idx="333">
                  <c:v>EverythingApplePro</c:v>
                </c:pt>
                <c:pt idx="334">
                  <c:v>FactTechz</c:v>
                </c:pt>
                <c:pt idx="335">
                  <c:v>Fazeel Azeez</c:v>
                </c:pt>
                <c:pt idx="336">
                  <c:v>Fazzer</c:v>
                </c:pt>
                <c:pt idx="337">
                  <c:v>FEEL MY STYLE</c:v>
                </c:pt>
                <c:pt idx="338">
                  <c:v>FIFATV</c:v>
                </c:pt>
                <c:pt idx="339">
                  <c:v>Fifty Shades</c:v>
                </c:pt>
                <c:pt idx="340">
                  <c:v>Film City</c:v>
                </c:pt>
                <c:pt idx="341">
                  <c:v>Film Companion</c:v>
                </c:pt>
                <c:pt idx="342">
                  <c:v>Film Companion Reviews</c:v>
                </c:pt>
                <c:pt idx="343">
                  <c:v>FILM COURT</c:v>
                </c:pt>
                <c:pt idx="344">
                  <c:v>Film Jalsa</c:v>
                </c:pt>
                <c:pt idx="345">
                  <c:v>Film Mantra</c:v>
                </c:pt>
                <c:pt idx="346">
                  <c:v>Film Report</c:v>
                </c:pt>
                <c:pt idx="347">
                  <c:v>Filmi News</c:v>
                </c:pt>
                <c:pt idx="348">
                  <c:v>FilmiBeat</c:v>
                </c:pt>
                <c:pt idx="349">
                  <c:v>FilmiEvents</c:v>
                </c:pt>
                <c:pt idx="350">
                  <c:v>Filmistaan</c:v>
                </c:pt>
                <c:pt idx="351">
                  <c:v>filmmatter</c:v>
                </c:pt>
                <c:pt idx="352">
                  <c:v>FilmSelect Trailer</c:v>
                </c:pt>
                <c:pt idx="353">
                  <c:v>Filmy byte</c:v>
                </c:pt>
                <c:pt idx="354">
                  <c:v>Filmy Chutney</c:v>
                </c:pt>
                <c:pt idx="355">
                  <c:v>Filmy Duniya</c:v>
                </c:pt>
                <c:pt idx="356">
                  <c:v>Filmy Focus</c:v>
                </c:pt>
                <c:pt idx="357">
                  <c:v>Filmy junction Kannada</c:v>
                </c:pt>
                <c:pt idx="358">
                  <c:v>Filmy Monk</c:v>
                </c:pt>
                <c:pt idx="359">
                  <c:v>Filmy Poster</c:v>
                </c:pt>
                <c:pt idx="360">
                  <c:v>Filmylooks</c:v>
                </c:pt>
                <c:pt idx="361">
                  <c:v>FilterCopy</c:v>
                </c:pt>
                <c:pt idx="362">
                  <c:v>First India News</c:v>
                </c:pt>
                <c:pt idx="363">
                  <c:v>First Show</c:v>
                </c:pt>
                <c:pt idx="364">
                  <c:v>Firstpost</c:v>
                </c:pt>
                <c:pt idx="365">
                  <c:v>FLAME MEDIA</c:v>
                </c:pt>
                <c:pt idx="366">
                  <c:v>FLASH NEWS</c:v>
                </c:pt>
                <c:pt idx="367">
                  <c:v>Flowers Comedy</c:v>
                </c:pt>
                <c:pt idx="368">
                  <c:v>Flowers TV</c:v>
                </c:pt>
                <c:pt idx="369">
                  <c:v>Fox Star India</c:v>
                </c:pt>
                <c:pt idx="370">
                  <c:v>FoxStarHindi</c:v>
                </c:pt>
                <c:pt idx="371">
                  <c:v>Free Ticket</c:v>
                </c:pt>
                <c:pt idx="372">
                  <c:v>Freeticket</c:v>
                </c:pt>
                <c:pt idx="373">
                  <c:v>Fresh Media Records</c:v>
                </c:pt>
                <c:pt idx="374">
                  <c:v>Friday Facts</c:v>
                </c:pt>
                <c:pt idx="375">
                  <c:v>Friday Film House</c:v>
                </c:pt>
                <c:pt idx="376">
                  <c:v>Friday Poster</c:v>
                </c:pt>
                <c:pt idx="377">
                  <c:v>Frogs Lehren</c:v>
                </c:pt>
                <c:pt idx="378">
                  <c:v>Full Meals</c:v>
                </c:pt>
                <c:pt idx="379">
                  <c:v>Fully</c:v>
                </c:pt>
                <c:pt idx="380">
                  <c:v>Fully Filmy</c:v>
                </c:pt>
                <c:pt idx="381">
                  <c:v>Funk You</c:v>
                </c:pt>
                <c:pt idx="382">
                  <c:v>Funnett - raajnett</c:v>
                </c:pt>
                <c:pt idx="383">
                  <c:v>Funny Vines</c:v>
                </c:pt>
                <c:pt idx="384">
                  <c:v>Gadgets 360</c:v>
                </c:pt>
                <c:pt idx="385">
                  <c:v>Galatta Tamil | கலாட்டா தமிழ்</c:v>
                </c:pt>
                <c:pt idx="386">
                  <c:v>gallinews</c:v>
                </c:pt>
                <c:pt idx="387">
                  <c:v>Game Killerz Records</c:v>
                </c:pt>
                <c:pt idx="388">
                  <c:v>Garam Chai</c:v>
                </c:pt>
                <c:pt idx="389">
                  <c:v>Gaurav Chaudhary</c:v>
                </c:pt>
                <c:pt idx="390">
                  <c:v>Gavva Media</c:v>
                </c:pt>
                <c:pt idx="391">
                  <c:v>Geekyranjit</c:v>
                </c:pt>
                <c:pt idx="392">
                  <c:v>GeekyRanjit In Hindi</c:v>
                </c:pt>
                <c:pt idx="393">
                  <c:v>Geet MP3</c:v>
                </c:pt>
                <c:pt idx="394">
                  <c:v>Gemini TV</c:v>
                </c:pt>
                <c:pt idx="395">
                  <c:v>Get Ready</c:v>
                </c:pt>
                <c:pt idx="396">
                  <c:v>Ghar Sansar Vastu Shastra</c:v>
                </c:pt>
                <c:pt idx="397">
                  <c:v>Girl Formula</c:v>
                </c:pt>
                <c:pt idx="398">
                  <c:v>Girliyapa</c:v>
                </c:pt>
                <c:pt idx="399">
                  <c:v>Glamrs</c:v>
                </c:pt>
                <c:pt idx="400">
                  <c:v>Gnapika Productions</c:v>
                </c:pt>
                <c:pt idx="401">
                  <c:v>Gnews</c:v>
                </c:pt>
                <c:pt idx="402">
                  <c:v>GOLAZO TV</c:v>
                </c:pt>
                <c:pt idx="403">
                  <c:v>Golden Era Education</c:v>
                </c:pt>
                <c:pt idx="404">
                  <c:v>Goldmines Premiere</c:v>
                </c:pt>
                <c:pt idx="405">
                  <c:v>Goldmines Telefilms</c:v>
                </c:pt>
                <c:pt idx="406">
                  <c:v>Good Morning America</c:v>
                </c:pt>
                <c:pt idx="407">
                  <c:v>GOODWILL ENTERTAINMENTS</c:v>
                </c:pt>
                <c:pt idx="408">
                  <c:v>Google</c:v>
                </c:pt>
                <c:pt idx="409">
                  <c:v>Google Developers</c:v>
                </c:pt>
                <c:pt idx="410">
                  <c:v>Google India</c:v>
                </c:pt>
                <c:pt idx="411">
                  <c:v>googledoodles</c:v>
                </c:pt>
                <c:pt idx="412">
                  <c:v>Gopi Sundar Music Company</c:v>
                </c:pt>
                <c:pt idx="413">
                  <c:v>Gossip Adda</c:v>
                </c:pt>
                <c:pt idx="414">
                  <c:v>GOSSIP BAZAAR</c:v>
                </c:pt>
                <c:pt idx="415">
                  <c:v>Grassroot Entertainment</c:v>
                </c:pt>
                <c:pt idx="416">
                  <c:v>Green creation</c:v>
                </c:pt>
                <c:pt idx="417">
                  <c:v>GSTV NEWS</c:v>
                </c:pt>
                <c:pt idx="418">
                  <c:v>GTV Videos</c:v>
                </c:pt>
                <c:pt idx="419">
                  <c:v>Gujarati Media News</c:v>
                </c:pt>
                <c:pt idx="420">
                  <c:v>Gujrati Beats</c:v>
                </c:pt>
                <c:pt idx="421">
                  <c:v>Gup Chup Masthi</c:v>
                </c:pt>
                <c:pt idx="422">
                  <c:v>Guru Randhawa</c:v>
                </c:pt>
                <c:pt idx="423">
                  <c:v>Gusa Gusalu</c:v>
                </c:pt>
                <c:pt idx="424">
                  <c:v>Gyan-The Treasure</c:v>
                </c:pt>
                <c:pt idx="425">
                  <c:v>Haani Records</c:v>
                </c:pt>
                <c:pt idx="426">
                  <c:v>Haarika &amp; Hassine Creations</c:v>
                </c:pt>
                <c:pt idx="427">
                  <c:v>Half Engineer</c:v>
                </c:pt>
                <c:pt idx="428">
                  <c:v>Half Ticket Media</c:v>
                </c:pt>
                <c:pt idx="429">
                  <c:v>Hamsa 4 U</c:v>
                </c:pt>
                <c:pt idx="430">
                  <c:v>Harsh Beniwal</c:v>
                </c:pt>
                <c:pt idx="431">
                  <c:v>Harshdeep Ahuja</c:v>
                </c:pt>
                <c:pt idx="432">
                  <c:v>Harvy Sandhu</c:v>
                </c:pt>
                <c:pt idx="433">
                  <c:v>Haryanvi Maina</c:v>
                </c:pt>
                <c:pt idx="434">
                  <c:v>Hasley India</c:v>
                </c:pt>
                <c:pt idx="435">
                  <c:v>HBO</c:v>
                </c:pt>
                <c:pt idx="436">
                  <c:v>Headliner Records</c:v>
                </c:pt>
                <c:pt idx="437">
                  <c:v>Headlines India</c:v>
                </c:pt>
                <c:pt idx="438">
                  <c:v>Headlines Sports</c:v>
                </c:pt>
                <c:pt idx="439">
                  <c:v>Health And Fitness</c:v>
                </c:pt>
                <c:pt idx="440">
                  <c:v>Health Care Kannada</c:v>
                </c:pt>
                <c:pt idx="441">
                  <c:v>Health Tips - Hakim Bari</c:v>
                </c:pt>
                <c:pt idx="442">
                  <c:v>Health Tips for You</c:v>
                </c:pt>
                <c:pt idx="443">
                  <c:v>HEALTH TIPS HINDI</c:v>
                </c:pt>
                <c:pt idx="444">
                  <c:v>Hero Movies 2017</c:v>
                </c:pt>
                <c:pt idx="445">
                  <c:v>Hero Movies 2018</c:v>
                </c:pt>
                <c:pt idx="446">
                  <c:v>High Speed Records</c:v>
                </c:pt>
                <c:pt idx="447">
                  <c:v>Himalayan News</c:v>
                </c:pt>
                <c:pt idx="448">
                  <c:v>Hind NEWS™️</c:v>
                </c:pt>
                <c:pt idx="449">
                  <c:v>Hindi Khabar</c:v>
                </c:pt>
                <c:pt idx="450">
                  <c:v>Hindi News Video</c:v>
                </c:pt>
                <c:pt idx="451">
                  <c:v>Hindustan Times</c:v>
                </c:pt>
                <c:pt idx="452">
                  <c:v>HJ NEWS</c:v>
                </c:pt>
                <c:pt idx="453">
                  <c:v>hmtv News</c:v>
                </c:pt>
                <c:pt idx="454">
                  <c:v>HOTNEWS TELUGU</c:v>
                </c:pt>
                <c:pt idx="455">
                  <c:v>How To Learn Astrology in Hindi</c:v>
                </c:pt>
                <c:pt idx="456">
                  <c:v>HOWSFULL</c:v>
                </c:pt>
                <c:pt idx="457">
                  <c:v>HSB News</c:v>
                </c:pt>
                <c:pt idx="458">
                  <c:v>HUM TV</c:v>
                </c:pt>
                <c:pt idx="459">
                  <c:v>Humble Music</c:v>
                </c:pt>
                <c:pt idx="460">
                  <c:v>HUNNY SHARMA</c:v>
                </c:pt>
                <c:pt idx="461">
                  <c:v>Hyderabad Diaries</c:v>
                </c:pt>
                <c:pt idx="462">
                  <c:v>Hyderabad Diaries Vlogs</c:v>
                </c:pt>
                <c:pt idx="463">
                  <c:v>I Love Cricket</c:v>
                </c:pt>
                <c:pt idx="464">
                  <c:v>I Love U Raja</c:v>
                </c:pt>
                <c:pt idx="465">
                  <c:v>I News</c:v>
                </c:pt>
                <c:pt idx="466">
                  <c:v>I Support Narendra Modi</c:v>
                </c:pt>
                <c:pt idx="467">
                  <c:v>IBC24</c:v>
                </c:pt>
                <c:pt idx="468">
                  <c:v>ICC</c:v>
                </c:pt>
                <c:pt idx="469">
                  <c:v>iDream Filmnagar</c:v>
                </c:pt>
                <c:pt idx="470">
                  <c:v>iDream News</c:v>
                </c:pt>
                <c:pt idx="471">
                  <c:v>iDream Telugu Movies</c:v>
                </c:pt>
                <c:pt idx="472">
                  <c:v>iGyaan</c:v>
                </c:pt>
                <c:pt idx="473">
                  <c:v>Illumination</c:v>
                </c:pt>
                <c:pt idx="474">
                  <c:v>Impact TV</c:v>
                </c:pt>
                <c:pt idx="475">
                  <c:v>India Forums</c:v>
                </c:pt>
                <c:pt idx="476">
                  <c:v>India News DastaK</c:v>
                </c:pt>
                <c:pt idx="477">
                  <c:v>India News Viral</c:v>
                </c:pt>
                <c:pt idx="478">
                  <c:v>India Today</c:v>
                </c:pt>
                <c:pt idx="479">
                  <c:v>India Today Social</c:v>
                </c:pt>
                <c:pt idx="480">
                  <c:v>IndiaGlitz Malayalam Movies Interview | Trailer | Review | Gossip | Shooting Spot | Hot News</c:v>
                </c:pt>
                <c:pt idx="481">
                  <c:v>IndiaGlitz Tamil Movies | Interviews | Shooting Spot | Review | Gossip</c:v>
                </c:pt>
                <c:pt idx="482">
                  <c:v>IndiaGlitz Telugu Movies | Reviews | Gossips l Hot News</c:v>
                </c:pt>
                <c:pt idx="483">
                  <c:v>Indian Cinema</c:v>
                </c:pt>
                <c:pt idx="484">
                  <c:v>Indian World</c:v>
                </c:pt>
                <c:pt idx="485">
                  <c:v>IndianExpressOnline</c:v>
                </c:pt>
                <c:pt idx="486">
                  <c:v>IndiaTV</c:v>
                </c:pt>
                <c:pt idx="487">
                  <c:v>indiglamour</c:v>
                </c:pt>
                <c:pt idx="488">
                  <c:v>Indilinks News</c:v>
                </c:pt>
                <c:pt idx="489">
                  <c:v>indiontvnews</c:v>
                </c:pt>
                <c:pt idx="490">
                  <c:v>INFINIQUE MEDIA JUNCTION</c:v>
                </c:pt>
                <c:pt idx="491">
                  <c:v>Infinite view</c:v>
                </c:pt>
                <c:pt idx="492">
                  <c:v>inKhabar</c:v>
                </c:pt>
                <c:pt idx="493">
                  <c:v>Inside News</c:v>
                </c:pt>
                <c:pt idx="494">
                  <c:v>iQlikchannel</c:v>
                </c:pt>
                <c:pt idx="495">
                  <c:v>Irahul Vohra</c:v>
                </c:pt>
                <c:pt idx="496">
                  <c:v>Jaaz Multimedia</c:v>
                </c:pt>
                <c:pt idx="497">
                  <c:v>jaby koay</c:v>
                </c:pt>
                <c:pt idx="498">
                  <c:v>JackieMT 2nd</c:v>
                </c:pt>
                <c:pt idx="499">
                  <c:v>Jagbani</c:v>
                </c:pt>
                <c:pt idx="500">
                  <c:v>Jake Paul</c:v>
                </c:pt>
                <c:pt idx="501">
                  <c:v>Janahitam TV</c:v>
                </c:pt>
                <c:pt idx="502">
                  <c:v>Jansatta</c:v>
                </c:pt>
                <c:pt idx="503">
                  <c:v>Jass Records</c:v>
                </c:pt>
                <c:pt idx="504">
                  <c:v>Jayaraj G Nath</c:v>
                </c:pt>
                <c:pt idx="505">
                  <c:v>Jayas Kumar</c:v>
                </c:pt>
                <c:pt idx="506">
                  <c:v>Jenny Farare</c:v>
                </c:pt>
                <c:pt idx="507">
                  <c:v>JenWin</c:v>
                </c:pt>
                <c:pt idx="508">
                  <c:v>Jhankar Music</c:v>
                </c:pt>
                <c:pt idx="509">
                  <c:v>Jigli &amp; Khajur - Official</c:v>
                </c:pt>
                <c:pt idx="510">
                  <c:v>Jimmy Kimmel Live</c:v>
                </c:pt>
                <c:pt idx="511">
                  <c:v>JMD FILMS &amp; MOVIES</c:v>
                </c:pt>
                <c:pt idx="512">
                  <c:v>JMS ARTS</c:v>
                </c:pt>
                <c:pt idx="513">
                  <c:v>JOBY VAYALUNKAL</c:v>
                </c:pt>
                <c:pt idx="514">
                  <c:v>Jordindian</c:v>
                </c:pt>
                <c:pt idx="515">
                  <c:v>JOURNALIST REPORT</c:v>
                </c:pt>
                <c:pt idx="516">
                  <c:v>JSK Film Corporation</c:v>
                </c:pt>
                <c:pt idx="517">
                  <c:v>Juke Dock</c:v>
                </c:pt>
                <c:pt idx="518">
                  <c:v>Jump Cuts</c:v>
                </c:pt>
                <c:pt idx="519">
                  <c:v>JUST FOR U</c:v>
                </c:pt>
                <c:pt idx="520">
                  <c:v>JYOTISH BEST UPAY</c:v>
                </c:pt>
                <c:pt idx="521">
                  <c:v>Kabaddi365.com</c:v>
                </c:pt>
                <c:pt idx="522">
                  <c:v>KairaliOnline</c:v>
                </c:pt>
                <c:pt idx="523">
                  <c:v>KalakkalcinemaVideos</c:v>
                </c:pt>
                <c:pt idx="524">
                  <c:v>Kamaal Khan Exclusive</c:v>
                </c:pt>
                <c:pt idx="525">
                  <c:v>Kamaal R Khan - KRK</c:v>
                </c:pt>
                <c:pt idx="526">
                  <c:v>Kanak News</c:v>
                </c:pt>
                <c:pt idx="527">
                  <c:v>Kanan Gill</c:v>
                </c:pt>
                <c:pt idx="528">
                  <c:v>Kandathum Kettathum</c:v>
                </c:pt>
                <c:pt idx="529">
                  <c:v>Kangra Boys</c:v>
                </c:pt>
                <c:pt idx="530">
                  <c:v>Kannada</c:v>
                </c:pt>
                <c:pt idx="531">
                  <c:v>Kannada Bhakthi Channel</c:v>
                </c:pt>
                <c:pt idx="532">
                  <c:v>Kannada Filmibeat | ಕನ್ನಡ ಫಿಲ್ಮಿಬೀಟ್</c:v>
                </c:pt>
                <c:pt idx="533">
                  <c:v>Kannada Health &amp; Beauty Tips</c:v>
                </c:pt>
                <c:pt idx="534">
                  <c:v>Kannada Health Tips</c:v>
                </c:pt>
                <c:pt idx="535">
                  <c:v>Kannada News</c:v>
                </c:pt>
                <c:pt idx="536">
                  <c:v>Kannada studio</c:v>
                </c:pt>
                <c:pt idx="537">
                  <c:v>Kannada Suddi</c:v>
                </c:pt>
                <c:pt idx="538">
                  <c:v>Kantri Guyz</c:v>
                </c:pt>
                <c:pt idx="539">
                  <c:v>Kantriguyz - Hyderabadi Comedy Videos</c:v>
                </c:pt>
                <c:pt idx="540">
                  <c:v>KatyPerryVEVO</c:v>
                </c:pt>
                <c:pt idx="541">
                  <c:v>Kaumudy</c:v>
                </c:pt>
                <c:pt idx="542">
                  <c:v>Kavi Sammelan and Mushaira</c:v>
                </c:pt>
                <c:pt idx="543">
                  <c:v>Kavitha Uthamasamy</c:v>
                </c:pt>
                <c:pt idx="544">
                  <c:v>KCT News</c:v>
                </c:pt>
                <c:pt idx="545">
                  <c:v>Kenny Sebastian</c:v>
                </c:pt>
                <c:pt idx="546">
                  <c:v>Kerala Fans Club</c:v>
                </c:pt>
                <c:pt idx="547">
                  <c:v>Kerala Muslim Speech</c:v>
                </c:pt>
                <c:pt idx="548">
                  <c:v>Khabar Har Pal India</c:v>
                </c:pt>
                <c:pt idx="549">
                  <c:v>Khabar Punjab</c:v>
                </c:pt>
                <c:pt idx="550">
                  <c:v>Khajur Bhai Ni Moj</c:v>
                </c:pt>
                <c:pt idx="551">
                  <c:v>Khesari Music World</c:v>
                </c:pt>
                <c:pt idx="552">
                  <c:v>KhilliBuzzChiru</c:v>
                </c:pt>
                <c:pt idx="553">
                  <c:v>Kichdy</c:v>
                </c:pt>
                <c:pt idx="554">
                  <c:v>King Of Gujarat</c:v>
                </c:pt>
                <c:pt idx="555">
                  <c:v>Kiraak Hyderabadiz</c:v>
                </c:pt>
                <c:pt idx="556">
                  <c:v>Klap Rolling</c:v>
                </c:pt>
                <c:pt idx="557">
                  <c:v>Klapboard Productions</c:v>
                </c:pt>
                <c:pt idx="558">
                  <c:v>Knews</c:v>
                </c:pt>
                <c:pt idx="559">
                  <c:v>Kolkata24x7 News Stream</c:v>
                </c:pt>
                <c:pt idx="560">
                  <c:v>Kolly Infos</c:v>
                </c:pt>
                <c:pt idx="561">
                  <c:v>Kollywood</c:v>
                </c:pt>
                <c:pt idx="562">
                  <c:v>Kollywood Talk</c:v>
                </c:pt>
                <c:pt idx="563">
                  <c:v>Kollywood Tamil News</c:v>
                </c:pt>
                <c:pt idx="564">
                  <c:v>Kollywood Times</c:v>
                </c:pt>
                <c:pt idx="565">
                  <c:v>Kollywoodcentral</c:v>
                </c:pt>
                <c:pt idx="566">
                  <c:v>Kori Pati Productions</c:v>
                </c:pt>
                <c:pt idx="567">
                  <c:v>Krantikaari Indian</c:v>
                </c:pt>
                <c:pt idx="568">
                  <c:v>Krazy Khanna</c:v>
                </c:pt>
                <c:pt idx="569">
                  <c:v>KriArj Entertainment</c:v>
                </c:pt>
                <c:pt idx="570">
                  <c:v>Krishna Digital</c:v>
                </c:pt>
                <c:pt idx="571">
                  <c:v>Kumar Films</c:v>
                </c:pt>
                <c:pt idx="572">
                  <c:v>Kumar Records</c:v>
                </c:pt>
                <c:pt idx="573">
                  <c:v>KumarVishwas</c:v>
                </c:pt>
                <c:pt idx="574">
                  <c:v>Kunal Kamra</c:v>
                </c:pt>
                <c:pt idx="575">
                  <c:v>Lahari Music | T-Series</c:v>
                </c:pt>
                <c:pt idx="576">
                  <c:v>Lakshmi Narasimha Entertainments</c:v>
                </c:pt>
                <c:pt idx="577">
                  <c:v>Lakshmi Narasimha Productions</c:v>
                </c:pt>
                <c:pt idx="578">
                  <c:v>LaLiga Santander</c:v>
                </c:pt>
                <c:pt idx="579">
                  <c:v>Langda Aam</c:v>
                </c:pt>
                <c:pt idx="580">
                  <c:v>LastWeekTonight</c:v>
                </c:pt>
                <c:pt idx="581">
                  <c:v>Late Night with Seth Meyers</c:v>
                </c:pt>
                <c:pt idx="582">
                  <c:v>Lehren Bhojpuri</c:v>
                </c:pt>
                <c:pt idx="583">
                  <c:v>Lehren Marathi</c:v>
                </c:pt>
                <c:pt idx="584">
                  <c:v>Lehren Retro</c:v>
                </c:pt>
                <c:pt idx="585">
                  <c:v>Lehren Small Screen</c:v>
                </c:pt>
                <c:pt idx="586">
                  <c:v>Lehren TV</c:v>
                </c:pt>
                <c:pt idx="587">
                  <c:v>Leinster Productions</c:v>
                </c:pt>
                <c:pt idx="588">
                  <c:v>Lets Make Engineering Simple</c:v>
                </c:pt>
                <c:pt idx="589">
                  <c:v>Life Hacks</c:v>
                </c:pt>
                <c:pt idx="590">
                  <c:v>Life Okay</c:v>
                </c:pt>
                <c:pt idx="591">
                  <c:v>Life Teach</c:v>
                </c:pt>
                <c:pt idx="592">
                  <c:v>Linkin Park</c:v>
                </c:pt>
                <c:pt idx="593">
                  <c:v>Live Hindustan</c:v>
                </c:pt>
                <c:pt idx="594">
                  <c:v>LIVE RECORDS</c:v>
                </c:pt>
                <c:pt idx="595">
                  <c:v>Living India News</c:v>
                </c:pt>
                <c:pt idx="596">
                  <c:v>LJ Films Official</c:v>
                </c:pt>
                <c:pt idx="597">
                  <c:v>local telugu</c:v>
                </c:pt>
                <c:pt idx="598">
                  <c:v>Logan Paul Vlogs</c:v>
                </c:pt>
                <c:pt idx="599">
                  <c:v>Lokdhun Punjabi</c:v>
                </c:pt>
                <c:pt idx="600">
                  <c:v>Lokmat News</c:v>
                </c:pt>
                <c:pt idx="601">
                  <c:v>LosPro</c:v>
                </c:pt>
                <c:pt idx="602">
                  <c:v>Love Rudrakash</c:v>
                </c:pt>
                <c:pt idx="603">
                  <c:v>LoveSHEET</c:v>
                </c:pt>
                <c:pt idx="604">
                  <c:v>LShokeen Films</c:v>
                </c:pt>
                <c:pt idx="605">
                  <c:v>lumière wedding</c:v>
                </c:pt>
                <c:pt idx="606">
                  <c:v>Lyca Productions</c:v>
                </c:pt>
                <c:pt idx="607">
                  <c:v>M4 Tech</c:v>
                </c:pt>
                <c:pt idx="608">
                  <c:v>Machane Polichu</c:v>
                </c:pt>
                <c:pt idx="609">
                  <c:v>Madhuban Murli Brahma Kumaris</c:v>
                </c:pt>
                <c:pt idx="610">
                  <c:v>Madhura Audio</c:v>
                </c:pt>
                <c:pt idx="611">
                  <c:v>Madhura Web TV</c:v>
                </c:pt>
                <c:pt idx="612">
                  <c:v>MadhurasRecipe Marathi</c:v>
                </c:pt>
                <c:pt idx="613">
                  <c:v>Madras Central</c:v>
                </c:pt>
                <c:pt idx="614">
                  <c:v>MadridistaTV</c:v>
                </c:pt>
                <c:pt idx="615">
                  <c:v>Magical Nuskhe</c:v>
                </c:pt>
                <c:pt idx="616">
                  <c:v>Mahaa News</c:v>
                </c:pt>
                <c:pt idx="617">
                  <c:v>Mahathalli</c:v>
                </c:pt>
                <c:pt idx="618">
                  <c:v>Mahendra Guru : Online Videos For Govt. Exams</c:v>
                </c:pt>
                <c:pt idx="619">
                  <c:v>Mahesh Babu</c:v>
                </c:pt>
                <c:pt idx="620">
                  <c:v>Mahesh Soni</c:v>
                </c:pt>
                <c:pt idx="621">
                  <c:v>Majilis Media</c:v>
                </c:pt>
                <c:pt idx="622">
                  <c:v>Malayalam Creations</c:v>
                </c:pt>
                <c:pt idx="623">
                  <c:v>Malayalam Filmibeat</c:v>
                </c:pt>
                <c:pt idx="624">
                  <c:v>Malayalam Media</c:v>
                </c:pt>
                <c:pt idx="625">
                  <c:v>Malayalam Movie Central</c:v>
                </c:pt>
                <c:pt idx="626">
                  <c:v>Malayalam Muzik247</c:v>
                </c:pt>
                <c:pt idx="627">
                  <c:v>Malayalam News Time</c:v>
                </c:pt>
                <c:pt idx="628">
                  <c:v>Malayali Club</c:v>
                </c:pt>
                <c:pt idx="629">
                  <c:v>Malayali Live</c:v>
                </c:pt>
                <c:pt idx="630">
                  <c:v>Malayali Online</c:v>
                </c:pt>
                <c:pt idx="631">
                  <c:v>Malayalienter</c:v>
                </c:pt>
                <c:pt idx="632">
                  <c:v>mallemalatv</c:v>
                </c:pt>
                <c:pt idx="633">
                  <c:v>Mallika</c:v>
                </c:pt>
                <c:pt idx="634">
                  <c:v>Mammootty.com</c:v>
                </c:pt>
                <c:pt idx="635">
                  <c:v>Mana Health And More</c:v>
                </c:pt>
                <c:pt idx="636">
                  <c:v>Mana Nidhi</c:v>
                </c:pt>
                <c:pt idx="637">
                  <c:v>Mana Stars</c:v>
                </c:pt>
                <c:pt idx="638">
                  <c:v>Mana Telugu</c:v>
                </c:pt>
                <c:pt idx="639">
                  <c:v>MANA TV AMARAVATI</c:v>
                </c:pt>
                <c:pt idx="640">
                  <c:v>Manchu Mon</c:v>
                </c:pt>
                <c:pt idx="641">
                  <c:v>Mangalam Television</c:v>
                </c:pt>
                <c:pt idx="642">
                  <c:v>Mangla Records</c:v>
                </c:pt>
                <c:pt idx="643">
                  <c:v>Mango Music</c:v>
                </c:pt>
                <c:pt idx="644">
                  <c:v>Mango News</c:v>
                </c:pt>
                <c:pt idx="645">
                  <c:v>Manorama Music Songs</c:v>
                </c:pt>
                <c:pt idx="646">
                  <c:v>Manorama News</c:v>
                </c:pt>
                <c:pt idx="647">
                  <c:v>Manorama Online</c:v>
                </c:pt>
                <c:pt idx="648">
                  <c:v>Manoranjan Marathi</c:v>
                </c:pt>
                <c:pt idx="649">
                  <c:v>Manpreet Toor</c:v>
                </c:pt>
                <c:pt idx="650">
                  <c:v>Mantar Music</c:v>
                </c:pt>
                <c:pt idx="651">
                  <c:v>Marathi Tadka</c:v>
                </c:pt>
                <c:pt idx="652">
                  <c:v>MarkAngelComedy</c:v>
                </c:pt>
                <c:pt idx="653">
                  <c:v>Marma Ragasiyangal</c:v>
                </c:pt>
                <c:pt idx="654">
                  <c:v>Marques Brownlee</c:v>
                </c:pt>
                <c:pt idx="655">
                  <c:v>Marvel Entertainment</c:v>
                </c:pt>
                <c:pt idx="656">
                  <c:v>Masti Circle India</c:v>
                </c:pt>
                <c:pt idx="657">
                  <c:v>MATCH OF THE DAY</c:v>
                </c:pt>
                <c:pt idx="658">
                  <c:v>Mathrubhumi</c:v>
                </c:pt>
                <c:pt idx="659">
                  <c:v>Mathrubhumi News</c:v>
                </c:pt>
                <c:pt idx="660">
                  <c:v>Matru Ki Nautanki</c:v>
                </c:pt>
                <c:pt idx="661">
                  <c:v>Mazhavil Manorama</c:v>
                </c:pt>
                <c:pt idx="662">
                  <c:v>McDowell's No1 Soda</c:v>
                </c:pt>
                <c:pt idx="663">
                  <c:v>Media Masters</c:v>
                </c:pt>
                <c:pt idx="664">
                  <c:v>MediaoneTV Live</c:v>
                </c:pt>
                <c:pt idx="665">
                  <c:v>Meenu`s Gossip Corner</c:v>
                </c:pt>
                <c:pt idx="666">
                  <c:v>Meet Arnold</c:v>
                </c:pt>
                <c:pt idx="667">
                  <c:v>Mera Punjab</c:v>
                </c:pt>
                <c:pt idx="668">
                  <c:v>MERI MAGGI</c:v>
                </c:pt>
                <c:pt idx="669">
                  <c:v>MeriBuggi</c:v>
                </c:pt>
                <c:pt idx="670">
                  <c:v>merupu vartha</c:v>
                </c:pt>
                <c:pt idx="671">
                  <c:v>metromatinee.com</c:v>
                </c:pt>
                <c:pt idx="672">
                  <c:v>MFIP</c:v>
                </c:pt>
                <c:pt idx="673">
                  <c:v>Mic Tv</c:v>
                </c:pt>
                <c:pt idx="674">
                  <c:v>Mictv In</c:v>
                </c:pt>
                <c:pt idx="675">
                  <c:v>Millennium Audios</c:v>
                </c:pt>
                <c:pt idx="676">
                  <c:v>Mirchi Bangla</c:v>
                </c:pt>
                <c:pt idx="677">
                  <c:v>Mirchi Chikz</c:v>
                </c:pt>
                <c:pt idx="678">
                  <c:v>Mirchi Guru</c:v>
                </c:pt>
                <c:pt idx="679">
                  <c:v>Mithra Creation</c:v>
                </c:pt>
                <c:pt idx="680">
                  <c:v>Mo Vlogs</c:v>
                </c:pt>
                <c:pt idx="681">
                  <c:v>Modi again in 2019</c:v>
                </c:pt>
                <c:pt idx="682">
                  <c:v>Mor Haryanvi</c:v>
                </c:pt>
                <c:pt idx="683">
                  <c:v>MostlySane</c:v>
                </c:pt>
                <c:pt idx="684">
                  <c:v>Motion Frames</c:v>
                </c:pt>
                <c:pt idx="685">
                  <c:v>Movie Mela</c:v>
                </c:pt>
                <c:pt idx="686">
                  <c:v>Movie Reviews</c:v>
                </c:pt>
                <c:pt idx="687">
                  <c:v>Movie Stuff</c:v>
                </c:pt>
                <c:pt idx="688">
                  <c:v>Movie Talkies</c:v>
                </c:pt>
                <c:pt idx="689">
                  <c:v>Moviebuff Tamil</c:v>
                </c:pt>
                <c:pt idx="690">
                  <c:v>MovieChannel Malayalam</c:v>
                </c:pt>
                <c:pt idx="691">
                  <c:v>Movieclips Trailers</c:v>
                </c:pt>
                <c:pt idx="692">
                  <c:v>MovieDazzles</c:v>
                </c:pt>
                <c:pt idx="693">
                  <c:v>MovieHunt</c:v>
                </c:pt>
                <c:pt idx="694">
                  <c:v>Moviez Adda</c:v>
                </c:pt>
                <c:pt idx="695">
                  <c:v>Mr B</c:v>
                </c:pt>
                <c:pt idx="696">
                  <c:v>Mr Sammy Naz</c:v>
                </c:pt>
                <c:pt idx="697">
                  <c:v>Mr. Reporter</c:v>
                </c:pt>
                <c:pt idx="698">
                  <c:v>Mr.Venkat</c:v>
                </c:pt>
                <c:pt idx="699">
                  <c:v>Mr.VenkatTV</c:v>
                </c:pt>
                <c:pt idx="700">
                  <c:v>MrGear</c:v>
                </c:pt>
                <c:pt idx="701">
                  <c:v>MrMatador</c:v>
                </c:pt>
                <c:pt idx="702">
                  <c:v>MSR TV</c:v>
                </c:pt>
                <c:pt idx="703">
                  <c:v>Muksmedia Rajasthani</c:v>
                </c:pt>
                <c:pt idx="704">
                  <c:v>Mulakuppadam Films</c:v>
                </c:pt>
                <c:pt idx="705">
                  <c:v>muluguastro</c:v>
                </c:pt>
                <c:pt idx="706">
                  <c:v>Mumbiker Nikhil</c:v>
                </c:pt>
                <c:pt idx="707">
                  <c:v>Murari Ki Kocktail</c:v>
                </c:pt>
                <c:pt idx="708">
                  <c:v>Music &amp; Sound</c:v>
                </c:pt>
                <c:pt idx="709">
                  <c:v>Muzik247</c:v>
                </c:pt>
                <c:pt idx="710">
                  <c:v>My Choice</c:v>
                </c:pt>
                <c:pt idx="711">
                  <c:v>My Tube Telugu</c:v>
                </c:pt>
                <c:pt idx="712">
                  <c:v>My Village Show</c:v>
                </c:pt>
                <c:pt idx="713">
                  <c:v>Mythri Movie Makers</c:v>
                </c:pt>
                <c:pt idx="714">
                  <c:v>Nakkalites</c:v>
                </c:pt>
                <c:pt idx="715">
                  <c:v>Nakkheeran TV</c:v>
                </c:pt>
                <c:pt idx="716">
                  <c:v>Namaste Telugu</c:v>
                </c:pt>
                <c:pt idx="717">
                  <c:v>Namita Agrawal</c:v>
                </c:pt>
                <c:pt idx="718">
                  <c:v>Namma Kannada TV</c:v>
                </c:pt>
                <c:pt idx="719">
                  <c:v>Namma Karnataka Memes</c:v>
                </c:pt>
                <c:pt idx="720">
                  <c:v>Namma Karunadu ನಮ್ಮ ಕರುನಾಡು</c:v>
                </c:pt>
                <c:pt idx="721">
                  <c:v>Namma KFI</c:v>
                </c:pt>
                <c:pt idx="722">
                  <c:v>Nari Kootam</c:v>
                </c:pt>
                <c:pt idx="723">
                  <c:v>National Dastak</c:v>
                </c:pt>
                <c:pt idx="724">
                  <c:v>National News18</c:v>
                </c:pt>
                <c:pt idx="725">
                  <c:v>Natural HealthCare</c:v>
                </c:pt>
                <c:pt idx="726">
                  <c:v>Nav Bhojpuri नव भोजपुरी</c:v>
                </c:pt>
                <c:pt idx="727">
                  <c:v>Nayani Pavani</c:v>
                </c:pt>
                <c:pt idx="728">
                  <c:v>Nazar Battu Productions</c:v>
                </c:pt>
                <c:pt idx="729">
                  <c:v>NDN News</c:v>
                </c:pt>
                <c:pt idx="730">
                  <c:v>NDTV</c:v>
                </c:pt>
                <c:pt idx="731">
                  <c:v>NDTV India</c:v>
                </c:pt>
                <c:pt idx="732">
                  <c:v>Nee Yaaruda Komali</c:v>
                </c:pt>
                <c:pt idx="733">
                  <c:v>Nee Yaaruda Komali - NYK</c:v>
                </c:pt>
                <c:pt idx="734">
                  <c:v>Nee Yaaruda Komali !</c:v>
                </c:pt>
                <c:pt idx="735">
                  <c:v>Nee Yaaruda Komali ( NYK )</c:v>
                </c:pt>
                <c:pt idx="736">
                  <c:v>Neeraj Arora</c:v>
                </c:pt>
                <c:pt idx="737">
                  <c:v>Neeru Productions</c:v>
                </c:pt>
                <c:pt idx="738">
                  <c:v>NEGA NEWS</c:v>
                </c:pt>
                <c:pt idx="739">
                  <c:v>Netflix</c:v>
                </c:pt>
                <c:pt idx="740">
                  <c:v>Netflix India</c:v>
                </c:pt>
                <c:pt idx="741">
                  <c:v>Nettv4u</c:v>
                </c:pt>
                <c:pt idx="742">
                  <c:v>New Bharathi Studio</c:v>
                </c:pt>
                <c:pt idx="743">
                  <c:v>New Hindi Dubbed 2018 Movies</c:v>
                </c:pt>
                <c:pt idx="744">
                  <c:v>New Smile Entertainment</c:v>
                </c:pt>
                <c:pt idx="745">
                  <c:v>New Waves</c:v>
                </c:pt>
                <c:pt idx="746">
                  <c:v>News 18 Tamilnadu</c:v>
                </c:pt>
                <c:pt idx="747">
                  <c:v>News 24</c:v>
                </c:pt>
                <c:pt idx="748">
                  <c:v>News 90</c:v>
                </c:pt>
                <c:pt idx="749">
                  <c:v>News Cabin</c:v>
                </c:pt>
                <c:pt idx="750">
                  <c:v>News Express</c:v>
                </c:pt>
                <c:pt idx="751">
                  <c:v>News Filmy Hai</c:v>
                </c:pt>
                <c:pt idx="752">
                  <c:v>News Mantra</c:v>
                </c:pt>
                <c:pt idx="753">
                  <c:v>News Mirror</c:v>
                </c:pt>
                <c:pt idx="754">
                  <c:v>News Mx Tv</c:v>
                </c:pt>
                <c:pt idx="755">
                  <c:v>News Nation</c:v>
                </c:pt>
                <c:pt idx="756">
                  <c:v>News Now</c:v>
                </c:pt>
                <c:pt idx="757">
                  <c:v>News Remind</c:v>
                </c:pt>
                <c:pt idx="758">
                  <c:v>News Tak</c:v>
                </c:pt>
                <c:pt idx="759">
                  <c:v>News Talkies</c:v>
                </c:pt>
                <c:pt idx="760">
                  <c:v>News Time</c:v>
                </c:pt>
                <c:pt idx="761">
                  <c:v>News VIdeo</c:v>
                </c:pt>
                <c:pt idx="762">
                  <c:v>News18 Bangla</c:v>
                </c:pt>
                <c:pt idx="763">
                  <c:v>News18 India</c:v>
                </c:pt>
                <c:pt idx="764">
                  <c:v>News18 Kerala</c:v>
                </c:pt>
                <c:pt idx="765">
                  <c:v>News18 Punjab/Haryana/Himachal</c:v>
                </c:pt>
                <c:pt idx="766">
                  <c:v>News18Lokmat</c:v>
                </c:pt>
                <c:pt idx="767">
                  <c:v>News7 Tamil</c:v>
                </c:pt>
                <c:pt idx="768">
                  <c:v>NewsGlitz - Next Generation Tamil News Channel</c:v>
                </c:pt>
                <c:pt idx="769">
                  <c:v>Newsmarg</c:v>
                </c:pt>
                <c:pt idx="770">
                  <c:v>NewsMax</c:v>
                </c:pt>
                <c:pt idx="771">
                  <c:v>NewsQube</c:v>
                </c:pt>
                <c:pt idx="772">
                  <c:v>Newstamil.in</c:v>
                </c:pt>
                <c:pt idx="773">
                  <c:v>NewsTamila</c:v>
                </c:pt>
                <c:pt idx="774">
                  <c:v>Next Gen</c:v>
                </c:pt>
                <c:pt idx="775">
                  <c:v>Next9news भोजपुरिया</c:v>
                </c:pt>
                <c:pt idx="776">
                  <c:v>NH 24</c:v>
                </c:pt>
                <c:pt idx="777">
                  <c:v>NH9 News</c:v>
                </c:pt>
                <c:pt idx="778">
                  <c:v>nigahiga</c:v>
                </c:pt>
                <c:pt idx="779">
                  <c:v>Nigaz Records</c:v>
                </c:pt>
                <c:pt idx="780">
                  <c:v>Niharika Movies</c:v>
                </c:pt>
                <c:pt idx="781">
                  <c:v>NIROM मराठी</c:v>
                </c:pt>
                <c:pt idx="782">
                  <c:v>Nisha Madhulika</c:v>
                </c:pt>
                <c:pt idx="783">
                  <c:v>Nishant Tanwar</c:v>
                </c:pt>
                <c:pt idx="784">
                  <c:v>NMF News</c:v>
                </c:pt>
                <c:pt idx="785">
                  <c:v>NOIX LIFE</c:v>
                </c:pt>
                <c:pt idx="786">
                  <c:v>NOIX TV</c:v>
                </c:pt>
                <c:pt idx="787">
                  <c:v>Noon Show</c:v>
                </c:pt>
                <c:pt idx="788">
                  <c:v>NTV Telugu</c:v>
                </c:pt>
                <c:pt idx="789">
                  <c:v>NugoBasilaiaa</c:v>
                </c:pt>
                <c:pt idx="790">
                  <c:v>NYOOOZ TV</c:v>
                </c:pt>
                <c:pt idx="791">
                  <c:v>NYOOOZ UP - उत्तर प्रदेश</c:v>
                </c:pt>
                <c:pt idx="792">
                  <c:v>OCEAN MOVIE TALKIES</c:v>
                </c:pt>
                <c:pt idx="793">
                  <c:v>Old Delhi Films</c:v>
                </c:pt>
                <c:pt idx="794">
                  <c:v>Om Namoh Narayan</c:v>
                </c:pt>
                <c:pt idx="795">
                  <c:v>OmFut</c:v>
                </c:pt>
                <c:pt idx="796">
                  <c:v>Ondraga Entertainment</c:v>
                </c:pt>
                <c:pt idx="797">
                  <c:v>ONE Media</c:v>
                </c:pt>
                <c:pt idx="798">
                  <c:v>Oneindia Hindi | वनइंडिया हिन्दी</c:v>
                </c:pt>
                <c:pt idx="799">
                  <c:v>Oneindia Kannada | ಒನ್ಇಂಡಿಯಾ ಕನ್ನಡ</c:v>
                </c:pt>
                <c:pt idx="800">
                  <c:v>Oneindia Malayalam | വണ്‍ഇന്ത്യ മലയാളം</c:v>
                </c:pt>
                <c:pt idx="801">
                  <c:v>Oneindia Tamil | ஒன்இந்தியா தமிழ்</c:v>
                </c:pt>
                <c:pt idx="802">
                  <c:v>Oneindia Telugu</c:v>
                </c:pt>
                <c:pt idx="803">
                  <c:v>OneVision Telugu</c:v>
                </c:pt>
                <c:pt idx="804">
                  <c:v>only ias</c:v>
                </c:pt>
                <c:pt idx="805">
                  <c:v>Only News 24x7</c:v>
                </c:pt>
                <c:pt idx="806">
                  <c:v>Only Tamil</c:v>
                </c:pt>
                <c:pt idx="807">
                  <c:v>Orange Media</c:v>
                </c:pt>
                <c:pt idx="808">
                  <c:v>oranje talkies</c:v>
                </c:pt>
                <c:pt idx="809">
                  <c:v>Osm Music</c:v>
                </c:pt>
                <c:pt idx="810">
                  <c:v>OTV</c:v>
                </c:pt>
                <c:pt idx="811">
                  <c:v>Paayasam webtv</c:v>
                </c:pt>
                <c:pt idx="812">
                  <c:v>Pagal Gujju</c:v>
                </c:pt>
                <c:pt idx="813">
                  <c:v>PAK MEDIA ON INDIA</c:v>
                </c:pt>
                <c:pt idx="814">
                  <c:v>Pakistan Super League</c:v>
                </c:pt>
                <c:pt idx="815">
                  <c:v>Pakkatv</c:v>
                </c:pt>
                <c:pt idx="816">
                  <c:v>Pal Pal News</c:v>
                </c:pt>
                <c:pt idx="817">
                  <c:v>PANWARx</c:v>
                </c:pt>
                <c:pt idx="818">
                  <c:v>Paramount Pictures</c:v>
                </c:pt>
                <c:pt idx="819">
                  <c:v>Paramvah Studios</c:v>
                </c:pt>
                <c:pt idx="820">
                  <c:v>Parayil Media</c:v>
                </c:pt>
                <c:pt idx="821">
                  <c:v>Parmish Verma</c:v>
                </c:pt>
                <c:pt idx="822">
                  <c:v>Pataragitti - ಪಾತರಗಿತ್ತಿ</c:v>
                </c:pt>
                <c:pt idx="823">
                  <c:v>Pavitra Talkies v 2.0</c:v>
                </c:pt>
                <c:pt idx="824">
                  <c:v>Pawan Singh Official</c:v>
                </c:pt>
                <c:pt idx="825">
                  <c:v>PBH News</c:v>
                </c:pt>
                <c:pt idx="826">
                  <c:v>PCMC News</c:v>
                </c:pt>
                <c:pt idx="827">
                  <c:v>PCMC News Marathi</c:v>
                </c:pt>
                <c:pt idx="828">
                  <c:v>Pehchan Music</c:v>
                </c:pt>
                <c:pt idx="829">
                  <c:v>Pen Movies</c:v>
                </c:pt>
                <c:pt idx="830">
                  <c:v>People biography</c:v>
                </c:pt>
                <c:pt idx="831">
                  <c:v>People TV</c:v>
                </c:pt>
                <c:pt idx="832">
                  <c:v>PetroMax Light</c:v>
                </c:pt>
                <c:pt idx="833">
                  <c:v>PewDiePie</c:v>
                </c:pt>
                <c:pt idx="834">
                  <c:v>Pink Elephant Pictures</c:v>
                </c:pt>
                <c:pt idx="835">
                  <c:v>pink tech</c:v>
                </c:pt>
                <c:pt idx="836">
                  <c:v>PINKVILLA</c:v>
                </c:pt>
                <c:pt idx="837">
                  <c:v>PlayEven</c:v>
                </c:pt>
                <c:pt idx="838">
                  <c:v>PMO India</c:v>
                </c:pt>
                <c:pt idx="839">
                  <c:v>PMV - NEWS</c:v>
                </c:pt>
                <c:pt idx="840">
                  <c:v>Poffactio</c:v>
                </c:pt>
                <c:pt idx="841">
                  <c:v>Polimer News</c:v>
                </c:pt>
                <c:pt idx="842">
                  <c:v>Polimer TV</c:v>
                </c:pt>
                <c:pt idx="843">
                  <c:v>political bench</c:v>
                </c:pt>
                <c:pt idx="844">
                  <c:v>Political Line</c:v>
                </c:pt>
                <c:pt idx="845">
                  <c:v>Pooja Luthra</c:v>
                </c:pt>
                <c:pt idx="846">
                  <c:v>Pooja TV Telugu</c:v>
                </c:pt>
                <c:pt idx="847">
                  <c:v>Pop Chartbusters</c:v>
                </c:pt>
                <c:pt idx="848">
                  <c:v>Pop Diaries</c:v>
                </c:pt>
                <c:pt idx="849">
                  <c:v>Power Vision</c:v>
                </c:pt>
                <c:pt idx="850">
                  <c:v>PowerDrift</c:v>
                </c:pt>
                <c:pt idx="851">
                  <c:v>Powerful Mantras</c:v>
                </c:pt>
                <c:pt idx="852">
                  <c:v>Prabh Gill</c:v>
                </c:pt>
                <c:pt idx="853">
                  <c:v>Prabhu Darshan</c:v>
                </c:pt>
                <c:pt idx="854">
                  <c:v>Prabhu Darshan Kare</c:v>
                </c:pt>
                <c:pt idx="855">
                  <c:v>Pradeep Machiraju</c:v>
                </c:pt>
                <c:pt idx="856">
                  <c:v>Prasadtechintelugu</c:v>
                </c:pt>
                <c:pt idx="857">
                  <c:v>Prime Minister Narender Modi</c:v>
                </c:pt>
                <c:pt idx="858">
                  <c:v>Prime News Overseas</c:v>
                </c:pt>
                <c:pt idx="859">
                  <c:v>PRK Audio</c:v>
                </c:pt>
                <c:pt idx="860">
                  <c:v>PropheC Productions</c:v>
                </c:pt>
                <c:pt idx="861">
                  <c:v>PTC Motion Pictures</c:v>
                </c:pt>
                <c:pt idx="862">
                  <c:v>PTC News</c:v>
                </c:pt>
                <c:pt idx="863">
                  <c:v>PTC Punjabi</c:v>
                </c:pt>
                <c:pt idx="864">
                  <c:v>PTC PUNJABI GOLD</c:v>
                </c:pt>
                <c:pt idx="865">
                  <c:v>PTV</c:v>
                </c:pt>
                <c:pt idx="866">
                  <c:v>Public TV | ಪಬ್ಲಿಕ್ ಟಿವಿ</c:v>
                </c:pt>
                <c:pt idx="867">
                  <c:v>Puja Shakti</c:v>
                </c:pt>
                <c:pt idx="868">
                  <c:v>Pun Funjab</c:v>
                </c:pt>
                <c:pt idx="869">
                  <c:v>PuneetSway</c:v>
                </c:pt>
                <c:pt idx="870">
                  <c:v>Punjab 24hr</c:v>
                </c:pt>
                <c:pt idx="871">
                  <c:v>Punjab da media</c:v>
                </c:pt>
                <c:pt idx="872">
                  <c:v>Punjabi Live Shows</c:v>
                </c:pt>
                <c:pt idx="873">
                  <c:v>Punjabi Live Tv</c:v>
                </c:pt>
                <c:pt idx="874">
                  <c:v>PunjabKesari TV</c:v>
                </c:pt>
                <c:pt idx="875">
                  <c:v>Purani Dili Talkies</c:v>
                </c:pt>
                <c:pt idx="876">
                  <c:v>Puri Jagannadh</c:v>
                </c:pt>
                <c:pt idx="877">
                  <c:v>Put Chutney</c:v>
                </c:pt>
                <c:pt idx="878">
                  <c:v>Puthiya Thalaimurai TV</c:v>
                </c:pt>
                <c:pt idx="879">
                  <c:v>Pyaar Lafzon Mein Kahan</c:v>
                </c:pt>
                <c:pt idx="880">
                  <c:v>Pyar Lafzon Mein Kahan</c:v>
                </c:pt>
                <c:pt idx="881">
                  <c:v>Pyara Hindustan</c:v>
                </c:pt>
                <c:pt idx="882">
                  <c:v>Pyara Uttarakhand</c:v>
                </c:pt>
                <c:pt idx="883">
                  <c:v>Quick Reaction Team</c:v>
                </c:pt>
                <c:pt idx="884">
                  <c:v>r entertainment</c:v>
                </c:pt>
                <c:pt idx="885">
                  <c:v>R NEWS</c:v>
                </c:pt>
                <c:pt idx="886">
                  <c:v>R TV</c:v>
                </c:pt>
                <c:pt idx="887">
                  <c:v>RadaanMedia</c:v>
                </c:pt>
                <c:pt idx="888">
                  <c:v>Radio City India</c:v>
                </c:pt>
                <c:pt idx="889">
                  <c:v>Radio Mirchi</c:v>
                </c:pt>
                <c:pt idx="890">
                  <c:v>Radio Mirchi Tamil</c:v>
                </c:pt>
                <c:pt idx="891">
                  <c:v>Radio Sai Global Harmony</c:v>
                </c:pt>
                <c:pt idx="892">
                  <c:v>Raghav Digital</c:v>
                </c:pt>
                <c:pt idx="893">
                  <c:v>Rahasya</c:v>
                </c:pt>
                <c:pt idx="894">
                  <c:v>Rahim Pardesi</c:v>
                </c:pt>
                <c:pt idx="895">
                  <c:v>RAJ NEWS Telugu</c:v>
                </c:pt>
                <c:pt idx="896">
                  <c:v>Rajasthan Patrika</c:v>
                </c:pt>
                <c:pt idx="897">
                  <c:v>Rajasthani</c:v>
                </c:pt>
                <c:pt idx="898">
                  <c:v>RajDeepLive</c:v>
                </c:pt>
                <c:pt idx="899">
                  <c:v>Rajeev Masand</c:v>
                </c:pt>
                <c:pt idx="900">
                  <c:v>Rajshri Marathi</c:v>
                </c:pt>
                <c:pt idx="901">
                  <c:v>Rajshri Marathi ShowBuz</c:v>
                </c:pt>
                <c:pt idx="902">
                  <c:v>Rajya Sabha TV</c:v>
                </c:pt>
                <c:pt idx="903">
                  <c:v>Rakesh Yadav Readers Publication</c:v>
                </c:pt>
                <c:pt idx="904">
                  <c:v>Ram Audio</c:v>
                </c:pt>
                <c:pt idx="905">
                  <c:v>Ramaz Music</c:v>
                </c:pt>
                <c:pt idx="906">
                  <c:v>Random Chikibum</c:v>
                </c:pt>
                <c:pt idx="907">
                  <c:v>RangeRIX</c:v>
                </c:pt>
                <c:pt idx="908">
                  <c:v>Rannvijay Singha</c:v>
                </c:pt>
                <c:pt idx="909">
                  <c:v>Rathore Cassettes</c:v>
                </c:pt>
                <c:pt idx="910">
                  <c:v>Ravi Ganjam</c:v>
                </c:pt>
                <c:pt idx="911">
                  <c:v>Ray Kitchen</c:v>
                </c:pt>
                <c:pt idx="912">
                  <c:v>RDC Gujarati</c:v>
                </c:pt>
                <c:pt idx="913">
                  <c:v>RDC Rajasthani</c:v>
                </c:pt>
                <c:pt idx="914">
                  <c:v>Ready 2 Release</c:v>
                </c:pt>
                <c:pt idx="915">
                  <c:v>RealSHIT</c:v>
                </c:pt>
                <c:pt idx="916">
                  <c:v>Recent Tamil</c:v>
                </c:pt>
                <c:pt idx="917">
                  <c:v>Red Chillies Entertainment</c:v>
                </c:pt>
                <c:pt idx="918">
                  <c:v>Red Entertainments</c:v>
                </c:pt>
                <c:pt idx="919">
                  <c:v>Red FM Malayalam</c:v>
                </c:pt>
                <c:pt idx="920">
                  <c:v>Red Pix 24x7</c:v>
                </c:pt>
                <c:pt idx="921">
                  <c:v>Reliance Entertainment</c:v>
                </c:pt>
                <c:pt idx="922">
                  <c:v>Relique Records</c:v>
                </c:pt>
                <c:pt idx="923">
                  <c:v>Reporter Jorina &amp; Joe</c:v>
                </c:pt>
                <c:pt idx="924">
                  <c:v>REPORTER LIVE</c:v>
                </c:pt>
                <c:pt idx="925">
                  <c:v>Reporter Roy</c:v>
                </c:pt>
                <c:pt idx="926">
                  <c:v>Reporter Tolpar</c:v>
                </c:pt>
                <c:pt idx="927">
                  <c:v>REPUBLIC NEWS KANNADA</c:v>
                </c:pt>
                <c:pt idx="928">
                  <c:v>Republic World</c:v>
                </c:pt>
                <c:pt idx="929">
                  <c:v>Review Ranga</c:v>
                </c:pt>
                <c:pt idx="930">
                  <c:v>RGV</c:v>
                </c:pt>
                <c:pt idx="931">
                  <c:v>Rhythm Boyz</c:v>
                </c:pt>
                <c:pt idx="932">
                  <c:v>RiceGum</c:v>
                </c:pt>
                <c:pt idx="933">
                  <c:v>Rickshawali</c:v>
                </c:pt>
                <c:pt idx="934">
                  <c:v>Rishhsome</c:v>
                </c:pt>
                <c:pt idx="935">
                  <c:v>Rk Productions</c:v>
                </c:pt>
                <c:pt idx="936">
                  <c:v>RKD Digital</c:v>
                </c:pt>
                <c:pt idx="937">
                  <c:v>Rockline Entertainments</c:v>
                </c:pt>
                <c:pt idx="938">
                  <c:v>Rose Telugu Movies</c:v>
                </c:pt>
                <c:pt idx="939">
                  <c:v>Rotana</c:v>
                </c:pt>
                <c:pt idx="940">
                  <c:v>Round2hell</c:v>
                </c:pt>
                <c:pt idx="941">
                  <c:v>Royal Challengers Bangalore</c:v>
                </c:pt>
                <c:pt idx="942">
                  <c:v>Rozana khana in HINDI</c:v>
                </c:pt>
                <c:pt idx="943">
                  <c:v>Rozana Spokesman</c:v>
                </c:pt>
                <c:pt idx="944">
                  <c:v>RunwayReel - Telugu Latest Short Films</c:v>
                </c:pt>
                <c:pt idx="945">
                  <c:v>RVCJ Media</c:v>
                </c:pt>
                <c:pt idx="946">
                  <c:v>Rvj Productions</c:v>
                </c:pt>
                <c:pt idx="947">
                  <c:v>S Cube - Hungama</c:v>
                </c:pt>
                <c:pt idx="948">
                  <c:v>SA Records</c:v>
                </c:pt>
                <c:pt idx="949">
                  <c:v>Saa Music Productions</c:v>
                </c:pt>
                <c:pt idx="950">
                  <c:v>Saas Bahu Aur Betiyaan</c:v>
                </c:pt>
                <c:pt idx="951">
                  <c:v>Saas Bahu aur Saazish</c:v>
                </c:pt>
                <c:pt idx="952">
                  <c:v>SAB KUCH VICHITRA</c:v>
                </c:pt>
                <c:pt idx="953">
                  <c:v>SAB TV</c:v>
                </c:pt>
                <c:pt idx="954">
                  <c:v>Sachin Tendulkar</c:v>
                </c:pt>
                <c:pt idx="955">
                  <c:v>Sadak Chhap</c:v>
                </c:pt>
                <c:pt idx="956">
                  <c:v>Sadhguru</c:v>
                </c:pt>
                <c:pt idx="957">
                  <c:v>Saga Music</c:v>
                </c:pt>
                <c:pt idx="958">
                  <c:v>SagaHits</c:v>
                </c:pt>
                <c:pt idx="959">
                  <c:v>SahibNoor Singh</c:v>
                </c:pt>
                <c:pt idx="960">
                  <c:v>Sahithi Media</c:v>
                </c:pt>
                <c:pt idx="961">
                  <c:v>Sai Aashirwad</c:v>
                </c:pt>
                <c:pt idx="962">
                  <c:v>Saina Movies</c:v>
                </c:pt>
                <c:pt idx="963">
                  <c:v>SAKKATH STUDIO</c:v>
                </c:pt>
                <c:pt idx="964">
                  <c:v>Sakshi TV</c:v>
                </c:pt>
                <c:pt idx="965">
                  <c:v>Sakshi TV Live</c:v>
                </c:pt>
                <c:pt idx="966">
                  <c:v>Salman Khan Films</c:v>
                </c:pt>
                <c:pt idx="967">
                  <c:v>Samachar Plus</c:v>
                </c:pt>
                <c:pt idx="968">
                  <c:v>Sanam</c:v>
                </c:pt>
                <c:pt idx="969">
                  <c:v>SANDALWOOD REVIEWS</c:v>
                </c:pt>
                <c:pt idx="970">
                  <c:v>Sandalwood Studios</c:v>
                </c:pt>
                <c:pt idx="971">
                  <c:v>Sandeep Maheshwari</c:v>
                </c:pt>
                <c:pt idx="972">
                  <c:v>Sandesh News</c:v>
                </c:pt>
                <c:pt idx="973">
                  <c:v>Sangbad Pratidin</c:v>
                </c:pt>
                <c:pt idx="974">
                  <c:v>Sangeeta Gujarati</c:v>
                </c:pt>
                <c:pt idx="975">
                  <c:v>Saregama Music</c:v>
                </c:pt>
                <c:pt idx="976">
                  <c:v>Saregama Tamil</c:v>
                </c:pt>
                <c:pt idx="977">
                  <c:v>Saregama TVShows</c:v>
                </c:pt>
                <c:pt idx="978">
                  <c:v>Sarthak Music</c:v>
                </c:pt>
                <c:pt idx="979">
                  <c:v>Sathiyam News</c:v>
                </c:pt>
                <c:pt idx="980">
                  <c:v>Saty Marg Official</c:v>
                </c:pt>
                <c:pt idx="981">
                  <c:v>satyamvideos</c:v>
                </c:pt>
                <c:pt idx="982">
                  <c:v>Savera Star Talks</c:v>
                </c:pt>
                <c:pt idx="983">
                  <c:v>Scene Contra</c:v>
                </c:pt>
                <c:pt idx="984">
                  <c:v>Scherezade Shroff</c:v>
                </c:pt>
                <c:pt idx="985">
                  <c:v>ScoopWhoop</c:v>
                </c:pt>
                <c:pt idx="986">
                  <c:v>Screen Junkies</c:v>
                </c:pt>
                <c:pt idx="987">
                  <c:v>SD Entertainment Movies</c:v>
                </c:pt>
                <c:pt idx="988">
                  <c:v>SDI Channel</c:v>
                </c:pt>
                <c:pt idx="989">
                  <c:v>SeeKen</c:v>
                </c:pt>
                <c:pt idx="990">
                  <c:v>Sejal Kumar</c:v>
                </c:pt>
                <c:pt idx="991">
                  <c:v>SelenaGomezVEVO</c:v>
                </c:pt>
                <c:pt idx="992">
                  <c:v>Selfie Review</c:v>
                </c:pt>
                <c:pt idx="993">
                  <c:v>Serial Today Malayalam</c:v>
                </c:pt>
                <c:pt idx="994">
                  <c:v>SET India</c:v>
                </c:pt>
                <c:pt idx="995">
                  <c:v>Shahrukh K Adnan</c:v>
                </c:pt>
                <c:pt idx="996">
                  <c:v>Sham Idrees</c:v>
                </c:pt>
                <c:pt idx="997">
                  <c:v>Shanmukh Jaswanth</c:v>
                </c:pt>
                <c:pt idx="998">
                  <c:v>Sharmaji Technical</c:v>
                </c:pt>
                <c:pt idx="999">
                  <c:v>shehbaaz Khan</c:v>
                </c:pt>
                <c:pt idx="1000">
                  <c:v>Shemaroo</c:v>
                </c:pt>
                <c:pt idx="1001">
                  <c:v>Shemaroo Gujarati</c:v>
                </c:pt>
                <c:pt idx="1002">
                  <c:v>shemaroopunjabi</c:v>
                </c:pt>
                <c:pt idx="1003">
                  <c:v>Sheorans</c:v>
                </c:pt>
                <c:pt idx="1004">
                  <c:v>Shilpa Shetty Kundra</c:v>
                </c:pt>
                <c:pt idx="1005">
                  <c:v>Shirley Setia</c:v>
                </c:pt>
                <c:pt idx="1006">
                  <c:v>Shitty Ideas Trending</c:v>
                </c:pt>
                <c:pt idx="1007">
                  <c:v>SHN MOVIES</c:v>
                </c:pt>
                <c:pt idx="1008">
                  <c:v>Showing Cinema</c:v>
                </c:pt>
                <c:pt idx="1009">
                  <c:v>Shree Cine News</c:v>
                </c:pt>
                <c:pt idx="1010">
                  <c:v>Shreya Jain</c:v>
                </c:pt>
                <c:pt idx="1011">
                  <c:v>Shreyas Media</c:v>
                </c:pt>
                <c:pt idx="1012">
                  <c:v>Shri Devkinandan Thakur Ji</c:v>
                </c:pt>
                <c:pt idx="1013">
                  <c:v>Shruti Arjun Anand</c:v>
                </c:pt>
                <c:pt idx="1014">
                  <c:v>Shruti TV</c:v>
                </c:pt>
                <c:pt idx="1015">
                  <c:v>SHUBH LAABH शुभः लाभः</c:v>
                </c:pt>
                <c:pt idx="1016">
                  <c:v>Shudh Desi Endings</c:v>
                </c:pt>
                <c:pt idx="1017">
                  <c:v>SiaVEVO</c:v>
                </c:pt>
                <c:pt idx="1018">
                  <c:v>Siddharth Kannan</c:v>
                </c:pt>
                <c:pt idx="1019">
                  <c:v>SidTalk</c:v>
                </c:pt>
                <c:pt idx="1020">
                  <c:v>Silly Monks Tollywood</c:v>
                </c:pt>
                <c:pt idx="1021">
                  <c:v>Silver Screen</c:v>
                </c:pt>
                <c:pt idx="1022">
                  <c:v>Sindhionism</c:v>
                </c:pt>
                <c:pt idx="1023">
                  <c:v>Sixty Seconds</c:v>
                </c:pt>
                <c:pt idx="1024">
                  <c:v>Skylark Pictures Entertainment</c:v>
                </c:pt>
                <c:pt idx="1025">
                  <c:v>Skymet Weather</c:v>
                </c:pt>
                <c:pt idx="1026">
                  <c:v>Slayy Point</c:v>
                </c:pt>
                <c:pt idx="1027">
                  <c:v>Smart Series</c:v>
                </c:pt>
                <c:pt idx="1028">
                  <c:v>SMI Records</c:v>
                </c:pt>
                <c:pt idx="1029">
                  <c:v>Smile Settai</c:v>
                </c:pt>
                <c:pt idx="1030">
                  <c:v>SnG Comedy</c:v>
                </c:pt>
                <c:pt idx="1031">
                  <c:v>So Effin Cray</c:v>
                </c:pt>
                <c:pt idx="1032">
                  <c:v>Social Wiki</c:v>
                </c:pt>
                <c:pt idx="1033">
                  <c:v>Sonotek</c:v>
                </c:pt>
                <c:pt idx="1034">
                  <c:v>Sonotek Bhakti</c:v>
                </c:pt>
                <c:pt idx="1035">
                  <c:v>Sonotek Haryanvi</c:v>
                </c:pt>
                <c:pt idx="1036">
                  <c:v>Sony AATH</c:v>
                </c:pt>
                <c:pt idx="1037">
                  <c:v>Sony Music India</c:v>
                </c:pt>
                <c:pt idx="1038">
                  <c:v>Sony PAL</c:v>
                </c:pt>
                <c:pt idx="1039">
                  <c:v>Sony Pictures Entertainment</c:v>
                </c:pt>
                <c:pt idx="1040">
                  <c:v>Sony Pictures India</c:v>
                </c:pt>
                <c:pt idx="1041">
                  <c:v>Sony Pictures Networks Productions</c:v>
                </c:pt>
                <c:pt idx="1042">
                  <c:v>SonyMusicSouthVEVO</c:v>
                </c:pt>
                <c:pt idx="1043">
                  <c:v>Sorabh Pant</c:v>
                </c:pt>
                <c:pt idx="1044">
                  <c:v>SoSorry</c:v>
                </c:pt>
                <c:pt idx="1045">
                  <c:v>SOUTH FDFS</c:v>
                </c:pt>
                <c:pt idx="1046">
                  <c:v>SpaceX</c:v>
                </c:pt>
                <c:pt idx="1047">
                  <c:v>Speed Records</c:v>
                </c:pt>
                <c:pt idx="1048">
                  <c:v>Sports Blast</c:v>
                </c:pt>
                <c:pt idx="1049">
                  <c:v>Sports Edge</c:v>
                </c:pt>
                <c:pt idx="1050">
                  <c:v>Sportsvilla</c:v>
                </c:pt>
                <c:pt idx="1051">
                  <c:v>SpotboyE</c:v>
                </c:pt>
                <c:pt idx="1052">
                  <c:v>Sri Ganesh Videos</c:v>
                </c:pt>
                <c:pt idx="1053">
                  <c:v>Sri Sri Ravi Shankar</c:v>
                </c:pt>
                <c:pt idx="1054">
                  <c:v>Sri Venkateswara Cine Chitra</c:v>
                </c:pt>
                <c:pt idx="1055">
                  <c:v>SriBalajiMovies</c:v>
                </c:pt>
                <c:pt idx="1056">
                  <c:v>Sridevi Movies</c:v>
                </c:pt>
                <c:pt idx="1057">
                  <c:v>SRK MUSIC</c:v>
                </c:pt>
                <c:pt idx="1058">
                  <c:v>SRT Entertainments</c:v>
                </c:pt>
                <c:pt idx="1059">
                  <c:v>SS TV TAMIL</c:v>
                </c:pt>
                <c:pt idx="1060">
                  <c:v>Star Golpo</c:v>
                </c:pt>
                <c:pt idx="1061">
                  <c:v>Star Maa</c:v>
                </c:pt>
                <c:pt idx="1062">
                  <c:v>STAR Plus</c:v>
                </c:pt>
                <c:pt idx="1063">
                  <c:v>Star Sports</c:v>
                </c:pt>
                <c:pt idx="1064">
                  <c:v>star tamil</c:v>
                </c:pt>
                <c:pt idx="1065">
                  <c:v>STAR भारत</c:v>
                </c:pt>
                <c:pt idx="1066">
                  <c:v>starjalshaindia</c:v>
                </c:pt>
                <c:pt idx="1067">
                  <c:v>Stars and News</c:v>
                </c:pt>
                <c:pt idx="1068">
                  <c:v>STTV Films</c:v>
                </c:pt>
                <c:pt idx="1069">
                  <c:v>Studio Green</c:v>
                </c:pt>
                <c:pt idx="1070">
                  <c:v>Studio Sangeeta</c:v>
                </c:pt>
                <c:pt idx="1071">
                  <c:v>Studio Saraswati Official</c:v>
                </c:pt>
                <c:pt idx="1072">
                  <c:v>study for civil services</c:v>
                </c:pt>
                <c:pt idx="1073">
                  <c:v>STUDY GURUJI - GS KI DUNIYA</c:v>
                </c:pt>
                <c:pt idx="1074">
                  <c:v>Study IQ education</c:v>
                </c:pt>
                <c:pt idx="1075">
                  <c:v>Subhradipta Garai</c:v>
                </c:pt>
                <c:pt idx="1076">
                  <c:v>Suda Suda</c:v>
                </c:pt>
                <c:pt idx="1077">
                  <c:v>SumanTV</c:v>
                </c:pt>
                <c:pt idx="1078">
                  <c:v>SumanTv Entertainment</c:v>
                </c:pt>
                <c:pt idx="1079">
                  <c:v>SUNDAY SUSPENSE</c:v>
                </c:pt>
                <c:pt idx="1080">
                  <c:v>Sundeep Sharma</c:v>
                </c:pt>
                <c:pt idx="1081">
                  <c:v>Sunnews Live</c:v>
                </c:pt>
                <c:pt idx="1082">
                  <c:v>Sunny Kumar Rana</c:v>
                </c:pt>
                <c:pt idx="1083">
                  <c:v>SunTV Tamil</c:v>
                </c:pt>
                <c:pt idx="1084">
                  <c:v>Super Movies Adda</c:v>
                </c:pt>
                <c:pt idx="1085">
                  <c:v>Supercell</c:v>
                </c:pt>
                <c:pt idx="1086">
                  <c:v>Superline Music</c:v>
                </c:pt>
                <c:pt idx="1087">
                  <c:v>Suresh Productions</c:v>
                </c:pt>
                <c:pt idx="1088">
                  <c:v>Surinder Films</c:v>
                </c:pt>
                <c:pt idx="1089">
                  <c:v>Surya Television</c:v>
                </c:pt>
                <c:pt idx="1090">
                  <c:v>Suvarna News | ಸುವರ್ಣ ನ್ಯೂಸ್</c:v>
                </c:pt>
                <c:pt idx="1091">
                  <c:v>SVF</c:v>
                </c:pt>
                <c:pt idx="1092">
                  <c:v>SVR Media</c:v>
                </c:pt>
                <c:pt idx="1093">
                  <c:v>Taalboys Vision</c:v>
                </c:pt>
                <c:pt idx="1094">
                  <c:v>Tahliwood Records</c:v>
                </c:pt>
                <c:pt idx="1095">
                  <c:v>Taja30</c:v>
                </c:pt>
                <c:pt idx="1096">
                  <c:v>Take One Media</c:v>
                </c:pt>
                <c:pt idx="1097">
                  <c:v>Talapatram</c:v>
                </c:pt>
                <c:pt idx="1098">
                  <c:v>Talk Shows Central</c:v>
                </c:pt>
                <c:pt idx="1099">
                  <c:v>Talking Tom</c:v>
                </c:pt>
                <c:pt idx="1100">
                  <c:v>Talking Tom and Friends</c:v>
                </c:pt>
                <c:pt idx="1101">
                  <c:v>Tamil</c:v>
                </c:pt>
                <c:pt idx="1102">
                  <c:v>Tamil  Page</c:v>
                </c:pt>
                <c:pt idx="1103">
                  <c:v>Tamil 4 Health</c:v>
                </c:pt>
                <c:pt idx="1104">
                  <c:v>Tamil Abbasi</c:v>
                </c:pt>
                <c:pt idx="1105">
                  <c:v>Tamil Bells</c:v>
                </c:pt>
                <c:pt idx="1106">
                  <c:v>Tamil Cine News</c:v>
                </c:pt>
                <c:pt idx="1107">
                  <c:v>TAMIL CINEMA CINI MINI</c:v>
                </c:pt>
                <c:pt idx="1108">
                  <c:v>Tamil Cini</c:v>
                </c:pt>
                <c:pt idx="1109">
                  <c:v>Tamil Dubsmash</c:v>
                </c:pt>
                <c:pt idx="1110">
                  <c:v>Tamil Filmibeat</c:v>
                </c:pt>
                <c:pt idx="1111">
                  <c:v>TAMIL KICKASS</c:v>
                </c:pt>
                <c:pt idx="1112">
                  <c:v>TAMIL MEDIA</c:v>
                </c:pt>
                <c:pt idx="1113">
                  <c:v>Tamil Mithran</c:v>
                </c:pt>
                <c:pt idx="1114">
                  <c:v>Tamil Mojo</c:v>
                </c:pt>
                <c:pt idx="1115">
                  <c:v>Tamil News</c:v>
                </c:pt>
                <c:pt idx="1116">
                  <c:v>Tamil News World - தமிழ் செய்தி உலகம்</c:v>
                </c:pt>
                <c:pt idx="1117">
                  <c:v>Tamil Now</c:v>
                </c:pt>
                <c:pt idx="1118">
                  <c:v>Tamil Pokkisham</c:v>
                </c:pt>
                <c:pt idx="1119">
                  <c:v>Tamil Rasigan</c:v>
                </c:pt>
                <c:pt idx="1120">
                  <c:v>Tamil Serial Periyars</c:v>
                </c:pt>
                <c:pt idx="1121">
                  <c:v>Tamil Speed Networks</c:v>
                </c:pt>
                <c:pt idx="1122">
                  <c:v>Tamil Speedy</c:v>
                </c:pt>
                <c:pt idx="1123">
                  <c:v>Tamil Talkies</c:v>
                </c:pt>
                <c:pt idx="1124">
                  <c:v>TAMIL TECH - தமிழ் டெக்</c:v>
                </c:pt>
                <c:pt idx="1125">
                  <c:v>Tamil The Hindu</c:v>
                </c:pt>
                <c:pt idx="1126">
                  <c:v>Tamil Thimiru</c:v>
                </c:pt>
                <c:pt idx="1127">
                  <c:v>Tamil Tips Chooser</c:v>
                </c:pt>
                <c:pt idx="1128">
                  <c:v>Tamil Trending</c:v>
                </c:pt>
                <c:pt idx="1129">
                  <c:v>Tamil TV</c:v>
                </c:pt>
                <c:pt idx="1130">
                  <c:v>Tamil Voice</c:v>
                </c:pt>
                <c:pt idx="1131">
                  <c:v>TamilCineChips</c:v>
                </c:pt>
                <c:pt idx="1132">
                  <c:v>Tamilcinema Crowd</c:v>
                </c:pt>
                <c:pt idx="1133">
                  <c:v>tamilcinemareview</c:v>
                </c:pt>
                <c:pt idx="1134">
                  <c:v>TamilCrowd</c:v>
                </c:pt>
                <c:pt idx="1135">
                  <c:v>Tamizhan தமிழன்</c:v>
                </c:pt>
                <c:pt idx="1136">
                  <c:v>Tammareddy Bharadwaj</c:v>
                </c:pt>
                <c:pt idx="1137">
                  <c:v>TAPOBHOOMI Classes</c:v>
                </c:pt>
                <c:pt idx="1138">
                  <c:v>Tarang Cine Productions</c:v>
                </c:pt>
                <c:pt idx="1139">
                  <c:v>TARANG MUSIC</c:v>
                </c:pt>
                <c:pt idx="1140">
                  <c:v>Tarang TV</c:v>
                </c:pt>
                <c:pt idx="1141">
                  <c:v>TARGET with alok</c:v>
                </c:pt>
                <c:pt idx="1142">
                  <c:v>Tashan yaaran Da</c:v>
                </c:pt>
                <c:pt idx="1143">
                  <c:v>TaylorSwiftVEVO</c:v>
                </c:pt>
                <c:pt idx="1144">
                  <c:v>Tea Time Cinema</c:v>
                </c:pt>
                <c:pt idx="1145">
                  <c:v>Team Films Bhojpuri</c:v>
                </c:pt>
                <c:pt idx="1146">
                  <c:v>Team Jango Space</c:v>
                </c:pt>
                <c:pt idx="1147">
                  <c:v>Technical Guruji</c:v>
                </c:pt>
                <c:pt idx="1148">
                  <c:v>Techno Ruhez</c:v>
                </c:pt>
                <c:pt idx="1149">
                  <c:v>TehFuriousD TV</c:v>
                </c:pt>
                <c:pt idx="1150">
                  <c:v>Telly Tweets</c:v>
                </c:pt>
                <c:pt idx="1151">
                  <c:v>TellyMasala</c:v>
                </c:pt>
                <c:pt idx="1152">
                  <c:v>Telugu 123</c:v>
                </c:pt>
                <c:pt idx="1153">
                  <c:v>Telugu Adda</c:v>
                </c:pt>
                <c:pt idx="1154">
                  <c:v>Telugu beauty</c:v>
                </c:pt>
                <c:pt idx="1155">
                  <c:v>Telugu Boxoffice TV</c:v>
                </c:pt>
                <c:pt idx="1156">
                  <c:v>Telugu Cinema</c:v>
                </c:pt>
                <c:pt idx="1157">
                  <c:v>Telugu Dheera</c:v>
                </c:pt>
                <c:pt idx="1158">
                  <c:v>Telugu Filmnagar</c:v>
                </c:pt>
                <c:pt idx="1159">
                  <c:v>Telugu Full Screen</c:v>
                </c:pt>
                <c:pt idx="1160">
                  <c:v>Telugu Mantra</c:v>
                </c:pt>
                <c:pt idx="1161">
                  <c:v>Telugu Media</c:v>
                </c:pt>
                <c:pt idx="1162">
                  <c:v>Telugu Mix</c:v>
                </c:pt>
                <c:pt idx="1163">
                  <c:v>Telugu Nestam</c:v>
                </c:pt>
                <c:pt idx="1164">
                  <c:v>Telugu Popular TV</c:v>
                </c:pt>
                <c:pt idx="1165">
                  <c:v>Telugu Poster</c:v>
                </c:pt>
                <c:pt idx="1166">
                  <c:v>Telugu Tantra</c:v>
                </c:pt>
                <c:pt idx="1167">
                  <c:v>Telugu Trending</c:v>
                </c:pt>
                <c:pt idx="1168">
                  <c:v>Telugu Video Gallery</c:v>
                </c:pt>
                <c:pt idx="1169">
                  <c:v>Telugu Wonder World</c:v>
                </c:pt>
                <c:pt idx="1170">
                  <c:v>Telugu World visite</c:v>
                </c:pt>
                <c:pt idx="1171">
                  <c:v>Telugucine Buzz</c:v>
                </c:pt>
                <c:pt idx="1172">
                  <c:v>TeluguOne</c:v>
                </c:pt>
                <c:pt idx="1173">
                  <c:v>TeluguZ TV</c:v>
                </c:pt>
                <c:pt idx="1174">
                  <c:v>TennisCricket.in</c:v>
                </c:pt>
                <c:pt idx="1175">
                  <c:v>Tez</c:v>
                </c:pt>
                <c:pt idx="1176">
                  <c:v>TFC News</c:v>
                </c:pt>
                <c:pt idx="1177">
                  <c:v>TFPC</c:v>
                </c:pt>
                <c:pt idx="1178">
                  <c:v>TG Films</c:v>
                </c:pt>
                <c:pt idx="1179">
                  <c:v>Thameens Films</c:v>
                </c:pt>
                <c:pt idx="1180">
                  <c:v>Thamizh Padam</c:v>
                </c:pt>
                <c:pt idx="1181">
                  <c:v>Thanthi TV</c:v>
                </c:pt>
                <c:pt idx="1182">
                  <c:v>The Baigan Vines Extras</c:v>
                </c:pt>
                <c:pt idx="1183">
                  <c:v>The Baigan Vines Official</c:v>
                </c:pt>
                <c:pt idx="1184">
                  <c:v>The Bella Twins</c:v>
                </c:pt>
                <c:pt idx="1185">
                  <c:v>The Bong Guy</c:v>
                </c:pt>
                <c:pt idx="1186">
                  <c:v>The Comedy Factory</c:v>
                </c:pt>
                <c:pt idx="1187">
                  <c:v>The Daily Show with Trevor Noah</c:v>
                </c:pt>
                <c:pt idx="1188">
                  <c:v>The Dance Mafia</c:v>
                </c:pt>
                <c:pt idx="1189">
                  <c:v>The Food Ranger</c:v>
                </c:pt>
                <c:pt idx="1190">
                  <c:v>The HunGama Films - Ab Mauj Legi Dilli</c:v>
                </c:pt>
                <c:pt idx="1191">
                  <c:v>The IELTS Listening Test</c:v>
                </c:pt>
                <c:pt idx="1192">
                  <c:v>The Lallantop</c:v>
                </c:pt>
                <c:pt idx="1193">
                  <c:v>The Late Late Show with James Corden</c:v>
                </c:pt>
                <c:pt idx="1194">
                  <c:v>The Late Show with Stephen Colbert</c:v>
                </c:pt>
                <c:pt idx="1195">
                  <c:v>The Lazy Studio</c:v>
                </c:pt>
                <c:pt idx="1196">
                  <c:v>The Punjab TV</c:v>
                </c:pt>
                <c:pt idx="1197">
                  <c:v>The Punjabi Tune</c:v>
                </c:pt>
                <c:pt idx="1198">
                  <c:v>The Q</c:v>
                </c:pt>
                <c:pt idx="1199">
                  <c:v>The Quint</c:v>
                </c:pt>
                <c:pt idx="1200">
                  <c:v>The RawKnee Show</c:v>
                </c:pt>
                <c:pt idx="1201">
                  <c:v>The Screen Patti</c:v>
                </c:pt>
                <c:pt idx="1202">
                  <c:v>The Timeliners</c:v>
                </c:pt>
                <c:pt idx="1203">
                  <c:v>The Times of India</c:v>
                </c:pt>
                <c:pt idx="1204">
                  <c:v>The Tonight Show Starring Jimmy Fallon</c:v>
                </c:pt>
                <c:pt idx="1205">
                  <c:v>The Verge</c:v>
                </c:pt>
                <c:pt idx="1206">
                  <c:v>The Viral Fever</c:v>
                </c:pt>
                <c:pt idx="1207">
                  <c:v>The Voice India Kids</c:v>
                </c:pt>
                <c:pt idx="1208">
                  <c:v>The Wire</c:v>
                </c:pt>
                <c:pt idx="1209">
                  <c:v>TheEllenShow</c:v>
                </c:pt>
                <c:pt idx="1210">
                  <c:v>TheViralFeverVideos</c:v>
                </c:pt>
                <c:pt idx="1211">
                  <c:v>TheWeekndVEVO</c:v>
                </c:pt>
                <c:pt idx="1212">
                  <c:v>Think Music India</c:v>
                </c:pt>
                <c:pt idx="1213">
                  <c:v>Thirty Seconds News</c:v>
                </c:pt>
                <c:pt idx="1214">
                  <c:v>THIRU TV</c:v>
                </c:pt>
                <c:pt idx="1215">
                  <c:v>Time U Time</c:v>
                </c:pt>
                <c:pt idx="1216">
                  <c:v>Times Music</c:v>
                </c:pt>
                <c:pt idx="1217">
                  <c:v>Times Music Tamil</c:v>
                </c:pt>
                <c:pt idx="1218">
                  <c:v>TIMES NOW</c:v>
                </c:pt>
                <c:pt idx="1219">
                  <c:v>TimesOfCinema</c:v>
                </c:pt>
                <c:pt idx="1220">
                  <c:v>Tips Official</c:v>
                </c:pt>
                <c:pt idx="1221">
                  <c:v>Today Popular Videos</c:v>
                </c:pt>
                <c:pt idx="1222">
                  <c:v>Tollywood Central</c:v>
                </c:pt>
                <c:pt idx="1223">
                  <c:v>Tollywood King</c:v>
                </c:pt>
                <c:pt idx="1224">
                  <c:v>Tollywood Life</c:v>
                </c:pt>
                <c:pt idx="1225">
                  <c:v>Tollywood Mirapakai</c:v>
                </c:pt>
                <c:pt idx="1226">
                  <c:v>Tollywood Nagar</c:v>
                </c:pt>
                <c:pt idx="1227">
                  <c:v>Tollywood Nine</c:v>
                </c:pt>
                <c:pt idx="1228">
                  <c:v>Top 10</c:v>
                </c:pt>
                <c:pt idx="1229">
                  <c:v>Top 10 List</c:v>
                </c:pt>
                <c:pt idx="1230">
                  <c:v>TOP 10 STAR</c:v>
                </c:pt>
                <c:pt idx="1231">
                  <c:v>Top 5</c:v>
                </c:pt>
                <c:pt idx="1232">
                  <c:v>Top Kannada TV</c:v>
                </c:pt>
                <c:pt idx="1233">
                  <c:v>Top News - Tamil</c:v>
                </c:pt>
                <c:pt idx="1234">
                  <c:v>Top News World</c:v>
                </c:pt>
                <c:pt idx="1235">
                  <c:v>Top Telugu Media</c:v>
                </c:pt>
                <c:pt idx="1236">
                  <c:v>Top Telugu TV</c:v>
                </c:pt>
                <c:pt idx="1237">
                  <c:v>Top View</c:v>
                </c:pt>
                <c:pt idx="1238">
                  <c:v>TopTen Malayalam</c:v>
                </c:pt>
                <c:pt idx="1239">
                  <c:v>Total Tollywood</c:v>
                </c:pt>
                <c:pt idx="1240">
                  <c:v>TotalTvNews</c:v>
                </c:pt>
                <c:pt idx="1241">
                  <c:v>Trend Music</c:v>
                </c:pt>
                <c:pt idx="1242">
                  <c:v>Trending News</c:v>
                </c:pt>
                <c:pt idx="1243">
                  <c:v>Trending Programs</c:v>
                </c:pt>
                <c:pt idx="1244">
                  <c:v>Trending Tamilnadu</c:v>
                </c:pt>
                <c:pt idx="1245">
                  <c:v>Trending Today</c:v>
                </c:pt>
                <c:pt idx="1246">
                  <c:v>Trending Visuals</c:v>
                </c:pt>
                <c:pt idx="1247">
                  <c:v>Trendswood Tv</c:v>
                </c:pt>
                <c:pt idx="1248">
                  <c:v>Trimurti</c:v>
                </c:pt>
                <c:pt idx="1249">
                  <c:v>Troom Troom</c:v>
                </c:pt>
                <c:pt idx="1250">
                  <c:v>TroubleSeekerTeam</c:v>
                </c:pt>
                <c:pt idx="1251">
                  <c:v>T-Series</c:v>
                </c:pt>
                <c:pt idx="1252">
                  <c:v>T-Series Apna Punjab</c:v>
                </c:pt>
                <c:pt idx="1253">
                  <c:v>T-Series Bhakti Sagar</c:v>
                </c:pt>
                <c:pt idx="1254">
                  <c:v>T-Series Marathi</c:v>
                </c:pt>
                <c:pt idx="1255">
                  <c:v>T-Series Tamil</c:v>
                </c:pt>
                <c:pt idx="1256">
                  <c:v>T-Series Telugu</c:v>
                </c:pt>
                <c:pt idx="1257">
                  <c:v>TsMadaan</c:v>
                </c:pt>
                <c:pt idx="1258">
                  <c:v>Tv Actor's Real</c:v>
                </c:pt>
                <c:pt idx="1259">
                  <c:v>TV Promos</c:v>
                </c:pt>
                <c:pt idx="1260">
                  <c:v>TV Punjab</c:v>
                </c:pt>
                <c:pt idx="1261">
                  <c:v>TV trends</c:v>
                </c:pt>
                <c:pt idx="1262">
                  <c:v>TV1</c:v>
                </c:pt>
                <c:pt idx="1263">
                  <c:v>TV1 Telugu</c:v>
                </c:pt>
                <c:pt idx="1264">
                  <c:v>TV24 News Channel</c:v>
                </c:pt>
                <c:pt idx="1265">
                  <c:v>TV5 News</c:v>
                </c:pt>
                <c:pt idx="1266">
                  <c:v>TV9 Entertainment</c:v>
                </c:pt>
                <c:pt idx="1267">
                  <c:v>Tv9 Gujarati</c:v>
                </c:pt>
                <c:pt idx="1268">
                  <c:v>Tv9 Gujarati Live</c:v>
                </c:pt>
                <c:pt idx="1269">
                  <c:v>Tv9 Kannada</c:v>
                </c:pt>
                <c:pt idx="1270">
                  <c:v>TV9 Live</c:v>
                </c:pt>
                <c:pt idx="1271">
                  <c:v>Tv9 Marathi</c:v>
                </c:pt>
                <c:pt idx="1272">
                  <c:v>TV9 NOW</c:v>
                </c:pt>
                <c:pt idx="1273">
                  <c:v>TV9 Telugu</c:v>
                </c:pt>
                <c:pt idx="1274">
                  <c:v>TV9 Today</c:v>
                </c:pt>
                <c:pt idx="1275">
                  <c:v>TV9 Trending</c:v>
                </c:pt>
                <c:pt idx="1276">
                  <c:v>U can</c:v>
                </c:pt>
                <c:pt idx="1277">
                  <c:v>UIC Vlogs</c:v>
                </c:pt>
                <c:pt idx="1278">
                  <c:v>Unacademy</c:v>
                </c:pt>
                <c:pt idx="1279">
                  <c:v>Unbox Therapy</c:v>
                </c:pt>
                <c:pt idx="1280">
                  <c:v>UnErase Poetry</c:v>
                </c:pt>
                <c:pt idx="1281">
                  <c:v>Unitezz Media Official</c:v>
                </c:pt>
                <c:pt idx="1282">
                  <c:v>Universal Pictures</c:v>
                </c:pt>
                <c:pt idx="1283">
                  <c:v>UNIVERSE T.V.</c:v>
                </c:pt>
                <c:pt idx="1284">
                  <c:v>Univrsal Media Pro</c:v>
                </c:pt>
                <c:pt idx="1285">
                  <c:v>Ur IndianConsumer</c:v>
                </c:pt>
                <c:pt idx="1286">
                  <c:v>Urban Pendu Music</c:v>
                </c:pt>
                <c:pt idx="1287">
                  <c:v>Urban Studios</c:v>
                </c:pt>
                <c:pt idx="1288">
                  <c:v>Useful Tamil channel</c:v>
                </c:pt>
                <c:pt idx="1289">
                  <c:v>UV Creations</c:v>
                </c:pt>
                <c:pt idx="1290">
                  <c:v>V6 News Telugu</c:v>
                </c:pt>
                <c:pt idx="1291">
                  <c:v>V9 Media</c:v>
                </c:pt>
                <c:pt idx="1292">
                  <c:v>Vaaraahi Chalana Chitram</c:v>
                </c:pt>
                <c:pt idx="1293">
                  <c:v>VAARTHA PRAANTHAN</c:v>
                </c:pt>
                <c:pt idx="1294">
                  <c:v>Vaartha Vaani</c:v>
                </c:pt>
                <c:pt idx="1295">
                  <c:v>VamosART</c:v>
                </c:pt>
                <c:pt idx="1296">
                  <c:v>VANITHA</c:v>
                </c:pt>
                <c:pt idx="1297">
                  <c:v>Vanitha Tv</c:v>
                </c:pt>
                <c:pt idx="1298">
                  <c:v>VARTHA PRANTHAN</c:v>
                </c:pt>
                <c:pt idx="1299">
                  <c:v>Veena's Curryworld</c:v>
                </c:pt>
                <c:pt idx="1300">
                  <c:v>VehliJantaRecords</c:v>
                </c:pt>
                <c:pt idx="1301">
                  <c:v>Vekkada Vedi</c:v>
                </c:pt>
                <c:pt idx="1302">
                  <c:v>Vendhar TV</c:v>
                </c:pt>
                <c:pt idx="1303">
                  <c:v>Venus Regional</c:v>
                </c:pt>
                <c:pt idx="1304">
                  <c:v>Viacom18 Motion Pictures</c:v>
                </c:pt>
                <c:pt idx="1305">
                  <c:v>Video Memes</c:v>
                </c:pt>
                <c:pt idx="1306">
                  <c:v>Video121</c:v>
                </c:pt>
                <c:pt idx="1307">
                  <c:v>Vidya Vox</c:v>
                </c:pt>
                <c:pt idx="1308">
                  <c:v>Viewzone Kannada</c:v>
                </c:pt>
                <c:pt idx="1309">
                  <c:v>Vijay Antony</c:v>
                </c:pt>
                <c:pt idx="1310">
                  <c:v>Vijay Television</c:v>
                </c:pt>
                <c:pt idx="1311">
                  <c:v>Vikatan TV</c:v>
                </c:pt>
                <c:pt idx="1312">
                  <c:v>VikatanTV</c:v>
                </c:pt>
                <c:pt idx="1313">
                  <c:v>Vikram Aditya</c:v>
                </c:pt>
                <c:pt idx="1314">
                  <c:v>Village food factory</c:v>
                </c:pt>
                <c:pt idx="1315">
                  <c:v>Vip Marathi</c:v>
                </c:pt>
                <c:pt idx="1316">
                  <c:v>VIP Records</c:v>
                </c:pt>
                <c:pt idx="1317">
                  <c:v>VIRAL IN  INDIA</c:v>
                </c:pt>
                <c:pt idx="1318">
                  <c:v>Viral in India</c:v>
                </c:pt>
                <c:pt idx="1319">
                  <c:v>Viral In Marathi</c:v>
                </c:pt>
                <c:pt idx="1320">
                  <c:v>Viral News Video</c:v>
                </c:pt>
                <c:pt idx="1321">
                  <c:v>Viral Video News</c:v>
                </c:pt>
                <c:pt idx="1322">
                  <c:v>Viralbollywood</c:v>
                </c:pt>
                <c:pt idx="1323">
                  <c:v>Visakha View</c:v>
                </c:pt>
                <c:pt idx="1324">
                  <c:v>Vision Time Tamil</c:v>
                </c:pt>
                <c:pt idx="1325">
                  <c:v>VisionTimeTamil</c:v>
                </c:pt>
                <c:pt idx="1326">
                  <c:v>VitaliUS EN</c:v>
                </c:pt>
                <c:pt idx="1327">
                  <c:v>Viu India</c:v>
                </c:pt>
                <c:pt idx="1328">
                  <c:v>VIVA</c:v>
                </c:pt>
                <c:pt idx="1329">
                  <c:v>Voice of Dissent</c:v>
                </c:pt>
                <c:pt idx="1330">
                  <c:v>Voice of Heart Music</c:v>
                </c:pt>
                <c:pt idx="1331">
                  <c:v>Volga Video</c:v>
                </c:pt>
                <c:pt idx="1332">
                  <c:v>Vox</c:v>
                </c:pt>
                <c:pt idx="1333">
                  <c:v>VS RECORDS</c:v>
                </c:pt>
                <c:pt idx="1334">
                  <c:v>vsr breakings</c:v>
                </c:pt>
                <c:pt idx="1335">
                  <c:v>VTube Telugu</c:v>
                </c:pt>
                <c:pt idx="1336">
                  <c:v>Vtv Gujarati News</c:v>
                </c:pt>
                <c:pt idx="1337">
                  <c:v>Walt Disney Animation Studios</c:v>
                </c:pt>
                <c:pt idx="1338">
                  <c:v>WAMIndiaMovies</c:v>
                </c:pt>
                <c:pt idx="1339">
                  <c:v>WANTED TUBER</c:v>
                </c:pt>
                <c:pt idx="1340">
                  <c:v>Warangal Diaries</c:v>
                </c:pt>
                <c:pt idx="1341">
                  <c:v>Warner Bros. Pictures</c:v>
                </c:pt>
                <c:pt idx="1342">
                  <c:v>Wave Music</c:v>
                </c:pt>
                <c:pt idx="1343">
                  <c:v>Wave Music - Bhakti</c:v>
                </c:pt>
                <c:pt idx="1344">
                  <c:v>Wave Music - Bhojpuri Movies</c:v>
                </c:pt>
                <c:pt idx="1345">
                  <c:v>WDN NEWS</c:v>
                </c:pt>
                <c:pt idx="1346">
                  <c:v>We Are A Sambavam : The Malayalam Comedy Channel</c:v>
                </c:pt>
                <c:pt idx="1347">
                  <c:v>We support you</c:v>
                </c:pt>
                <c:pt idx="1348">
                  <c:v>WeKnow DDJVino</c:v>
                </c:pt>
                <c:pt idx="1349">
                  <c:v>Wetalkiess</c:v>
                </c:pt>
                <c:pt idx="1350">
                  <c:v>What The Fukrey</c:v>
                </c:pt>
                <c:pt idx="1351">
                  <c:v>Whatsapp funny</c:v>
                </c:pt>
                <c:pt idx="1352">
                  <c:v>White Hill Music</c:v>
                </c:pt>
                <c:pt idx="1353">
                  <c:v>White Notes Entertainment</c:v>
                </c:pt>
                <c:pt idx="1354">
                  <c:v>Wide Angle Pictures</c:v>
                </c:pt>
                <c:pt idx="1355">
                  <c:v>WiFiStudy</c:v>
                </c:pt>
                <c:pt idx="1356">
                  <c:v>WION</c:v>
                </c:pt>
                <c:pt idx="1357">
                  <c:v>Wirally</c:v>
                </c:pt>
                <c:pt idx="1358">
                  <c:v>WLive</c:v>
                </c:pt>
                <c:pt idx="1359">
                  <c:v>World Best News</c:v>
                </c:pt>
                <c:pt idx="1360">
                  <c:v>Worldwide Records Bhojpuri</c:v>
                </c:pt>
                <c:pt idx="1361">
                  <c:v>WowShow</c:v>
                </c:pt>
                <c:pt idx="1362">
                  <c:v>Wrestling Phobia</c:v>
                </c:pt>
                <c:pt idx="1363">
                  <c:v>Wrestling Reality</c:v>
                </c:pt>
                <c:pt idx="1364">
                  <c:v>Wrestling Time</c:v>
                </c:pt>
                <c:pt idx="1365">
                  <c:v>Wrsh98</c:v>
                </c:pt>
                <c:pt idx="1366">
                  <c:v>Wunderbar Studios</c:v>
                </c:pt>
                <c:pt idx="1367">
                  <c:v>WWE</c:v>
                </c:pt>
                <c:pt idx="1368">
                  <c:v>Xtra Time</c:v>
                </c:pt>
                <c:pt idx="1369">
                  <c:v>Xyz Gyan</c:v>
                </c:pt>
                <c:pt idx="1370">
                  <c:v>Y Not Studios</c:v>
                </c:pt>
                <c:pt idx="1371">
                  <c:v>Yaariyan Records</c:v>
                </c:pt>
                <c:pt idx="1372">
                  <c:v>Ycinema</c:v>
                </c:pt>
                <c:pt idx="1373">
                  <c:v>Yellow Music</c:v>
                </c:pt>
                <c:pt idx="1374">
                  <c:v>Yellow Pixel - Tollywood Updates - News</c:v>
                </c:pt>
                <c:pt idx="1375">
                  <c:v>Young Holy Team</c:v>
                </c:pt>
                <c:pt idx="1376">
                  <c:v>Youth Central  Tamil</c:v>
                </c:pt>
                <c:pt idx="1377">
                  <c:v>Youth Cinema Talent</c:v>
                </c:pt>
                <c:pt idx="1378">
                  <c:v>YouTube Got Talent</c:v>
                </c:pt>
                <c:pt idx="1379">
                  <c:v>YouTube Spotlight</c:v>
                </c:pt>
                <c:pt idx="1380">
                  <c:v>Youtube Timepass</c:v>
                </c:pt>
                <c:pt idx="1381">
                  <c:v>YOYO Cine Talkies</c:v>
                </c:pt>
                <c:pt idx="1382">
                  <c:v>YOYO NEWS24</c:v>
                </c:pt>
                <c:pt idx="1383">
                  <c:v>YOYO TV Channel</c:v>
                </c:pt>
                <c:pt idx="1384">
                  <c:v>YOYO TV Kannada</c:v>
                </c:pt>
                <c:pt idx="1385">
                  <c:v>YOYO TV Tamil</c:v>
                </c:pt>
                <c:pt idx="1386">
                  <c:v>YRF</c:v>
                </c:pt>
                <c:pt idx="1387">
                  <c:v>YuppTV Originals</c:v>
                </c:pt>
                <c:pt idx="1388">
                  <c:v>Yuvan Shankar Raja</c:v>
                </c:pt>
                <c:pt idx="1389">
                  <c:v>Zakir Khan</c:v>
                </c:pt>
                <c:pt idx="1390">
                  <c:v>ZaynVEVO</c:v>
                </c:pt>
                <c:pt idx="1391">
                  <c:v>ZEE 24 TAAS</c:v>
                </c:pt>
                <c:pt idx="1392">
                  <c:v>Zee Bangla</c:v>
                </c:pt>
                <c:pt idx="1393">
                  <c:v>Zee Cinemalu</c:v>
                </c:pt>
                <c:pt idx="1394">
                  <c:v>Zee Kannada</c:v>
                </c:pt>
                <c:pt idx="1395">
                  <c:v>Zee Marathi</c:v>
                </c:pt>
                <c:pt idx="1396">
                  <c:v>Zee Music Company</c:v>
                </c:pt>
                <c:pt idx="1397">
                  <c:v>Zee Music Marathi</c:v>
                </c:pt>
                <c:pt idx="1398">
                  <c:v>Zee Music South</c:v>
                </c:pt>
                <c:pt idx="1399">
                  <c:v>Zee News</c:v>
                </c:pt>
                <c:pt idx="1400">
                  <c:v>Zee Studios</c:v>
                </c:pt>
                <c:pt idx="1401">
                  <c:v>Zee Tamil</c:v>
                </c:pt>
                <c:pt idx="1402">
                  <c:v>Zee Telugu</c:v>
                </c:pt>
                <c:pt idx="1403">
                  <c:v>Zee TV</c:v>
                </c:pt>
                <c:pt idx="1404">
                  <c:v>Zee Yuva</c:v>
                </c:pt>
                <c:pt idx="1405">
                  <c:v>zeebangla</c:v>
                </c:pt>
                <c:pt idx="1406">
                  <c:v>ZeeBusiness</c:v>
                </c:pt>
                <c:pt idx="1407">
                  <c:v>zeekannada</c:v>
                </c:pt>
                <c:pt idx="1408">
                  <c:v>zeemarathi</c:v>
                </c:pt>
                <c:pt idx="1409">
                  <c:v>zeetamil</c:v>
                </c:pt>
                <c:pt idx="1410">
                  <c:v>zeetv</c:v>
                </c:pt>
                <c:pt idx="1411">
                  <c:v>zeetvtelugu</c:v>
                </c:pt>
                <c:pt idx="1412">
                  <c:v>zoom</c:v>
                </c:pt>
                <c:pt idx="1413">
                  <c:v>घरेलु देसी नुस्खे Gharelu Nuskhe Hindi</c:v>
                </c:pt>
                <c:pt idx="1414">
                  <c:v>जय माँ वैष्णो देवी</c:v>
                </c:pt>
                <c:pt idx="1415">
                  <c:v>भक्ति</c:v>
                </c:pt>
                <c:pt idx="1416">
                  <c:v>वास्तु उपाय</c:v>
                </c:pt>
                <c:pt idx="1417">
                  <c:v>জীবন-সমস্যার সমাধান</c:v>
                </c:pt>
                <c:pt idx="1418">
                  <c:v>ഖല്‍ബാണ് ലീഗ്</c:v>
                </c:pt>
                <c:pt idx="1419">
                  <c:v>വിശ്വാസം അതല്ലേ എല്ലാം</c:v>
                </c:pt>
              </c:strCache>
            </c:strRef>
          </c:cat>
          <c:val>
            <c:numRef>
              <c:f>'Q7(4)'!$B$2:$B$1422</c:f>
              <c:numCache>
                <c:formatCode>0,"k"</c:formatCode>
                <c:ptCount val="1420"/>
                <c:pt idx="0">
                  <c:v>2375</c:v>
                </c:pt>
                <c:pt idx="1">
                  <c:v>11733</c:v>
                </c:pt>
                <c:pt idx="2">
                  <c:v>3761</c:v>
                </c:pt>
                <c:pt idx="3">
                  <c:v>16611</c:v>
                </c:pt>
                <c:pt idx="4">
                  <c:v>5675</c:v>
                </c:pt>
                <c:pt idx="5">
                  <c:v>443</c:v>
                </c:pt>
                <c:pt idx="6">
                  <c:v>6476</c:v>
                </c:pt>
                <c:pt idx="7">
                  <c:v>46699</c:v>
                </c:pt>
                <c:pt idx="8">
                  <c:v>507</c:v>
                </c:pt>
                <c:pt idx="9">
                  <c:v>0</c:v>
                </c:pt>
                <c:pt idx="10">
                  <c:v>3100</c:v>
                </c:pt>
                <c:pt idx="11">
                  <c:v>63</c:v>
                </c:pt>
                <c:pt idx="12">
                  <c:v>99</c:v>
                </c:pt>
                <c:pt idx="13">
                  <c:v>4192</c:v>
                </c:pt>
                <c:pt idx="14">
                  <c:v>370</c:v>
                </c:pt>
                <c:pt idx="15">
                  <c:v>189328</c:v>
                </c:pt>
                <c:pt idx="16">
                  <c:v>6089</c:v>
                </c:pt>
                <c:pt idx="17">
                  <c:v>3239</c:v>
                </c:pt>
                <c:pt idx="18">
                  <c:v>4</c:v>
                </c:pt>
                <c:pt idx="19">
                  <c:v>49</c:v>
                </c:pt>
                <c:pt idx="20">
                  <c:v>151</c:v>
                </c:pt>
                <c:pt idx="21">
                  <c:v>4733</c:v>
                </c:pt>
                <c:pt idx="22">
                  <c:v>8051</c:v>
                </c:pt>
                <c:pt idx="23">
                  <c:v>1931</c:v>
                </c:pt>
                <c:pt idx="24">
                  <c:v>3286</c:v>
                </c:pt>
                <c:pt idx="25">
                  <c:v>68</c:v>
                </c:pt>
                <c:pt idx="26">
                  <c:v>361</c:v>
                </c:pt>
                <c:pt idx="27">
                  <c:v>40562</c:v>
                </c:pt>
                <c:pt idx="28">
                  <c:v>180</c:v>
                </c:pt>
                <c:pt idx="29">
                  <c:v>2092</c:v>
                </c:pt>
                <c:pt idx="30">
                  <c:v>68218</c:v>
                </c:pt>
                <c:pt idx="31">
                  <c:v>258</c:v>
                </c:pt>
                <c:pt idx="32">
                  <c:v>1087</c:v>
                </c:pt>
                <c:pt idx="33">
                  <c:v>1869</c:v>
                </c:pt>
                <c:pt idx="34">
                  <c:v>6058</c:v>
                </c:pt>
                <c:pt idx="35">
                  <c:v>837</c:v>
                </c:pt>
                <c:pt idx="36">
                  <c:v>1410</c:v>
                </c:pt>
                <c:pt idx="37">
                  <c:v>420</c:v>
                </c:pt>
                <c:pt idx="38">
                  <c:v>7597</c:v>
                </c:pt>
                <c:pt idx="39">
                  <c:v>77433</c:v>
                </c:pt>
                <c:pt idx="40">
                  <c:v>2718</c:v>
                </c:pt>
                <c:pt idx="41">
                  <c:v>3880</c:v>
                </c:pt>
                <c:pt idx="42">
                  <c:v>11675</c:v>
                </c:pt>
                <c:pt idx="43">
                  <c:v>15912</c:v>
                </c:pt>
                <c:pt idx="44">
                  <c:v>22405</c:v>
                </c:pt>
                <c:pt idx="45">
                  <c:v>710</c:v>
                </c:pt>
                <c:pt idx="46">
                  <c:v>10070</c:v>
                </c:pt>
                <c:pt idx="47">
                  <c:v>9019</c:v>
                </c:pt>
                <c:pt idx="48">
                  <c:v>104054</c:v>
                </c:pt>
                <c:pt idx="49">
                  <c:v>6087</c:v>
                </c:pt>
                <c:pt idx="50">
                  <c:v>2915</c:v>
                </c:pt>
                <c:pt idx="51">
                  <c:v>1152</c:v>
                </c:pt>
                <c:pt idx="52">
                  <c:v>1495</c:v>
                </c:pt>
                <c:pt idx="53">
                  <c:v>19784</c:v>
                </c:pt>
                <c:pt idx="54">
                  <c:v>438</c:v>
                </c:pt>
                <c:pt idx="55">
                  <c:v>1218</c:v>
                </c:pt>
                <c:pt idx="56">
                  <c:v>12146</c:v>
                </c:pt>
                <c:pt idx="57">
                  <c:v>6492</c:v>
                </c:pt>
                <c:pt idx="58">
                  <c:v>7076</c:v>
                </c:pt>
                <c:pt idx="59">
                  <c:v>2608</c:v>
                </c:pt>
                <c:pt idx="60">
                  <c:v>1410</c:v>
                </c:pt>
                <c:pt idx="61">
                  <c:v>86338</c:v>
                </c:pt>
                <c:pt idx="62">
                  <c:v>507</c:v>
                </c:pt>
                <c:pt idx="63">
                  <c:v>21</c:v>
                </c:pt>
                <c:pt idx="64">
                  <c:v>2080</c:v>
                </c:pt>
                <c:pt idx="65">
                  <c:v>53593</c:v>
                </c:pt>
                <c:pt idx="66">
                  <c:v>58</c:v>
                </c:pt>
                <c:pt idx="67">
                  <c:v>24255</c:v>
                </c:pt>
                <c:pt idx="68">
                  <c:v>386</c:v>
                </c:pt>
                <c:pt idx="69">
                  <c:v>267</c:v>
                </c:pt>
                <c:pt idx="70">
                  <c:v>688</c:v>
                </c:pt>
                <c:pt idx="71">
                  <c:v>2751</c:v>
                </c:pt>
                <c:pt idx="72">
                  <c:v>326799</c:v>
                </c:pt>
                <c:pt idx="73">
                  <c:v>131</c:v>
                </c:pt>
                <c:pt idx="74">
                  <c:v>103</c:v>
                </c:pt>
                <c:pt idx="75">
                  <c:v>45</c:v>
                </c:pt>
                <c:pt idx="76">
                  <c:v>5451</c:v>
                </c:pt>
                <c:pt idx="77">
                  <c:v>198</c:v>
                </c:pt>
                <c:pt idx="78">
                  <c:v>6267</c:v>
                </c:pt>
                <c:pt idx="79">
                  <c:v>37459</c:v>
                </c:pt>
                <c:pt idx="80">
                  <c:v>463</c:v>
                </c:pt>
                <c:pt idx="81">
                  <c:v>60</c:v>
                </c:pt>
                <c:pt idx="82">
                  <c:v>263</c:v>
                </c:pt>
                <c:pt idx="83">
                  <c:v>410</c:v>
                </c:pt>
                <c:pt idx="84">
                  <c:v>16046</c:v>
                </c:pt>
                <c:pt idx="85">
                  <c:v>605</c:v>
                </c:pt>
                <c:pt idx="86">
                  <c:v>383</c:v>
                </c:pt>
                <c:pt idx="87">
                  <c:v>667</c:v>
                </c:pt>
                <c:pt idx="88">
                  <c:v>3776</c:v>
                </c:pt>
                <c:pt idx="89">
                  <c:v>592</c:v>
                </c:pt>
                <c:pt idx="90">
                  <c:v>64</c:v>
                </c:pt>
                <c:pt idx="91">
                  <c:v>2550</c:v>
                </c:pt>
                <c:pt idx="92">
                  <c:v>229</c:v>
                </c:pt>
                <c:pt idx="93">
                  <c:v>79</c:v>
                </c:pt>
                <c:pt idx="94">
                  <c:v>201</c:v>
                </c:pt>
                <c:pt idx="95">
                  <c:v>26</c:v>
                </c:pt>
                <c:pt idx="96">
                  <c:v>27</c:v>
                </c:pt>
                <c:pt idx="97">
                  <c:v>58</c:v>
                </c:pt>
                <c:pt idx="98">
                  <c:v>652</c:v>
                </c:pt>
                <c:pt idx="99">
                  <c:v>8545</c:v>
                </c:pt>
                <c:pt idx="100">
                  <c:v>5347</c:v>
                </c:pt>
                <c:pt idx="101">
                  <c:v>2174</c:v>
                </c:pt>
                <c:pt idx="102">
                  <c:v>693</c:v>
                </c:pt>
                <c:pt idx="103">
                  <c:v>328</c:v>
                </c:pt>
                <c:pt idx="104">
                  <c:v>522</c:v>
                </c:pt>
                <c:pt idx="105">
                  <c:v>139072</c:v>
                </c:pt>
                <c:pt idx="106">
                  <c:v>9377</c:v>
                </c:pt>
                <c:pt idx="107">
                  <c:v>253</c:v>
                </c:pt>
                <c:pt idx="108">
                  <c:v>3689</c:v>
                </c:pt>
                <c:pt idx="109">
                  <c:v>150</c:v>
                </c:pt>
                <c:pt idx="110">
                  <c:v>1429</c:v>
                </c:pt>
                <c:pt idx="111">
                  <c:v>7970</c:v>
                </c:pt>
                <c:pt idx="112">
                  <c:v>2118</c:v>
                </c:pt>
                <c:pt idx="113">
                  <c:v>2466</c:v>
                </c:pt>
                <c:pt idx="114">
                  <c:v>1882</c:v>
                </c:pt>
                <c:pt idx="115">
                  <c:v>883</c:v>
                </c:pt>
                <c:pt idx="116">
                  <c:v>0</c:v>
                </c:pt>
                <c:pt idx="117">
                  <c:v>9884</c:v>
                </c:pt>
                <c:pt idx="118">
                  <c:v>4905</c:v>
                </c:pt>
                <c:pt idx="119">
                  <c:v>1300</c:v>
                </c:pt>
                <c:pt idx="120">
                  <c:v>10327</c:v>
                </c:pt>
                <c:pt idx="121">
                  <c:v>12974</c:v>
                </c:pt>
                <c:pt idx="122">
                  <c:v>4944</c:v>
                </c:pt>
                <c:pt idx="123">
                  <c:v>1978</c:v>
                </c:pt>
                <c:pt idx="124">
                  <c:v>83</c:v>
                </c:pt>
                <c:pt idx="125">
                  <c:v>381</c:v>
                </c:pt>
                <c:pt idx="126">
                  <c:v>127515</c:v>
                </c:pt>
                <c:pt idx="127">
                  <c:v>54819</c:v>
                </c:pt>
                <c:pt idx="128">
                  <c:v>4093</c:v>
                </c:pt>
                <c:pt idx="129">
                  <c:v>0</c:v>
                </c:pt>
                <c:pt idx="130">
                  <c:v>497</c:v>
                </c:pt>
                <c:pt idx="131">
                  <c:v>18634</c:v>
                </c:pt>
                <c:pt idx="132">
                  <c:v>3875</c:v>
                </c:pt>
                <c:pt idx="133">
                  <c:v>180</c:v>
                </c:pt>
                <c:pt idx="134">
                  <c:v>255</c:v>
                </c:pt>
                <c:pt idx="135">
                  <c:v>106</c:v>
                </c:pt>
                <c:pt idx="136">
                  <c:v>236</c:v>
                </c:pt>
                <c:pt idx="137">
                  <c:v>691</c:v>
                </c:pt>
                <c:pt idx="138">
                  <c:v>2786</c:v>
                </c:pt>
                <c:pt idx="139">
                  <c:v>4799</c:v>
                </c:pt>
                <c:pt idx="140">
                  <c:v>8753</c:v>
                </c:pt>
                <c:pt idx="141">
                  <c:v>238</c:v>
                </c:pt>
                <c:pt idx="142">
                  <c:v>2097</c:v>
                </c:pt>
                <c:pt idx="143">
                  <c:v>2140</c:v>
                </c:pt>
                <c:pt idx="144">
                  <c:v>1720</c:v>
                </c:pt>
                <c:pt idx="145">
                  <c:v>1852</c:v>
                </c:pt>
                <c:pt idx="146">
                  <c:v>948</c:v>
                </c:pt>
                <c:pt idx="147">
                  <c:v>31578</c:v>
                </c:pt>
                <c:pt idx="148">
                  <c:v>695</c:v>
                </c:pt>
                <c:pt idx="149">
                  <c:v>28931</c:v>
                </c:pt>
                <c:pt idx="150">
                  <c:v>705</c:v>
                </c:pt>
                <c:pt idx="151">
                  <c:v>5507</c:v>
                </c:pt>
                <c:pt idx="152">
                  <c:v>1604</c:v>
                </c:pt>
                <c:pt idx="153">
                  <c:v>19</c:v>
                </c:pt>
                <c:pt idx="154">
                  <c:v>42</c:v>
                </c:pt>
                <c:pt idx="155">
                  <c:v>359</c:v>
                </c:pt>
                <c:pt idx="156">
                  <c:v>94</c:v>
                </c:pt>
                <c:pt idx="157">
                  <c:v>435</c:v>
                </c:pt>
                <c:pt idx="158">
                  <c:v>215</c:v>
                </c:pt>
                <c:pt idx="159">
                  <c:v>2130</c:v>
                </c:pt>
                <c:pt idx="160">
                  <c:v>5</c:v>
                </c:pt>
                <c:pt idx="161">
                  <c:v>264</c:v>
                </c:pt>
                <c:pt idx="162">
                  <c:v>1307</c:v>
                </c:pt>
                <c:pt idx="163">
                  <c:v>754</c:v>
                </c:pt>
                <c:pt idx="164">
                  <c:v>6000</c:v>
                </c:pt>
                <c:pt idx="165">
                  <c:v>534</c:v>
                </c:pt>
                <c:pt idx="166">
                  <c:v>10690</c:v>
                </c:pt>
                <c:pt idx="167">
                  <c:v>1489</c:v>
                </c:pt>
                <c:pt idx="168">
                  <c:v>3481</c:v>
                </c:pt>
                <c:pt idx="169">
                  <c:v>401</c:v>
                </c:pt>
                <c:pt idx="170">
                  <c:v>881</c:v>
                </c:pt>
                <c:pt idx="171">
                  <c:v>397</c:v>
                </c:pt>
                <c:pt idx="172">
                  <c:v>7110</c:v>
                </c:pt>
                <c:pt idx="173">
                  <c:v>356</c:v>
                </c:pt>
                <c:pt idx="174">
                  <c:v>0</c:v>
                </c:pt>
                <c:pt idx="175">
                  <c:v>538</c:v>
                </c:pt>
                <c:pt idx="176">
                  <c:v>9624</c:v>
                </c:pt>
                <c:pt idx="177">
                  <c:v>11383</c:v>
                </c:pt>
                <c:pt idx="178">
                  <c:v>0</c:v>
                </c:pt>
                <c:pt idx="179">
                  <c:v>47939</c:v>
                </c:pt>
                <c:pt idx="180">
                  <c:v>9071</c:v>
                </c:pt>
                <c:pt idx="181">
                  <c:v>15525</c:v>
                </c:pt>
                <c:pt idx="182">
                  <c:v>5048</c:v>
                </c:pt>
                <c:pt idx="183">
                  <c:v>1572</c:v>
                </c:pt>
                <c:pt idx="184">
                  <c:v>321</c:v>
                </c:pt>
                <c:pt idx="185">
                  <c:v>4169</c:v>
                </c:pt>
                <c:pt idx="186">
                  <c:v>8172</c:v>
                </c:pt>
                <c:pt idx="187">
                  <c:v>49890</c:v>
                </c:pt>
                <c:pt idx="188">
                  <c:v>420</c:v>
                </c:pt>
                <c:pt idx="189">
                  <c:v>12802</c:v>
                </c:pt>
                <c:pt idx="190">
                  <c:v>489</c:v>
                </c:pt>
                <c:pt idx="191">
                  <c:v>1667</c:v>
                </c:pt>
                <c:pt idx="192">
                  <c:v>1420</c:v>
                </c:pt>
                <c:pt idx="193">
                  <c:v>119839</c:v>
                </c:pt>
                <c:pt idx="194">
                  <c:v>74950</c:v>
                </c:pt>
                <c:pt idx="195">
                  <c:v>605</c:v>
                </c:pt>
                <c:pt idx="196">
                  <c:v>4857</c:v>
                </c:pt>
                <c:pt idx="197">
                  <c:v>953</c:v>
                </c:pt>
                <c:pt idx="198">
                  <c:v>155</c:v>
                </c:pt>
                <c:pt idx="199">
                  <c:v>8144</c:v>
                </c:pt>
                <c:pt idx="200">
                  <c:v>45553</c:v>
                </c:pt>
                <c:pt idx="201">
                  <c:v>325</c:v>
                </c:pt>
                <c:pt idx="202">
                  <c:v>81</c:v>
                </c:pt>
                <c:pt idx="203">
                  <c:v>3692</c:v>
                </c:pt>
                <c:pt idx="204">
                  <c:v>3256</c:v>
                </c:pt>
                <c:pt idx="205">
                  <c:v>1259</c:v>
                </c:pt>
                <c:pt idx="206">
                  <c:v>441</c:v>
                </c:pt>
                <c:pt idx="207">
                  <c:v>100</c:v>
                </c:pt>
                <c:pt idx="208">
                  <c:v>6108</c:v>
                </c:pt>
                <c:pt idx="209">
                  <c:v>306</c:v>
                </c:pt>
                <c:pt idx="210">
                  <c:v>1507</c:v>
                </c:pt>
                <c:pt idx="211">
                  <c:v>249</c:v>
                </c:pt>
                <c:pt idx="212">
                  <c:v>605</c:v>
                </c:pt>
                <c:pt idx="213">
                  <c:v>718</c:v>
                </c:pt>
                <c:pt idx="214">
                  <c:v>108</c:v>
                </c:pt>
                <c:pt idx="215">
                  <c:v>322</c:v>
                </c:pt>
                <c:pt idx="216">
                  <c:v>1518</c:v>
                </c:pt>
                <c:pt idx="217">
                  <c:v>95</c:v>
                </c:pt>
                <c:pt idx="218">
                  <c:v>817</c:v>
                </c:pt>
                <c:pt idx="219">
                  <c:v>1323</c:v>
                </c:pt>
                <c:pt idx="220">
                  <c:v>598</c:v>
                </c:pt>
                <c:pt idx="221">
                  <c:v>237</c:v>
                </c:pt>
                <c:pt idx="222">
                  <c:v>1996</c:v>
                </c:pt>
                <c:pt idx="223">
                  <c:v>728</c:v>
                </c:pt>
                <c:pt idx="224">
                  <c:v>6341</c:v>
                </c:pt>
                <c:pt idx="225">
                  <c:v>103</c:v>
                </c:pt>
                <c:pt idx="226">
                  <c:v>7968</c:v>
                </c:pt>
                <c:pt idx="227">
                  <c:v>3763</c:v>
                </c:pt>
                <c:pt idx="228">
                  <c:v>1795</c:v>
                </c:pt>
                <c:pt idx="229">
                  <c:v>450</c:v>
                </c:pt>
                <c:pt idx="230">
                  <c:v>32</c:v>
                </c:pt>
                <c:pt idx="231">
                  <c:v>474</c:v>
                </c:pt>
                <c:pt idx="232">
                  <c:v>16142</c:v>
                </c:pt>
                <c:pt idx="233">
                  <c:v>46464</c:v>
                </c:pt>
                <c:pt idx="234">
                  <c:v>412</c:v>
                </c:pt>
                <c:pt idx="235">
                  <c:v>497</c:v>
                </c:pt>
                <c:pt idx="236">
                  <c:v>196</c:v>
                </c:pt>
                <c:pt idx="237">
                  <c:v>857</c:v>
                </c:pt>
                <c:pt idx="238">
                  <c:v>102</c:v>
                </c:pt>
                <c:pt idx="239">
                  <c:v>14599</c:v>
                </c:pt>
                <c:pt idx="240">
                  <c:v>2285</c:v>
                </c:pt>
                <c:pt idx="241">
                  <c:v>268</c:v>
                </c:pt>
                <c:pt idx="242">
                  <c:v>1013</c:v>
                </c:pt>
                <c:pt idx="243">
                  <c:v>87</c:v>
                </c:pt>
                <c:pt idx="244">
                  <c:v>1383</c:v>
                </c:pt>
                <c:pt idx="245">
                  <c:v>12373</c:v>
                </c:pt>
                <c:pt idx="246">
                  <c:v>1192</c:v>
                </c:pt>
                <c:pt idx="247">
                  <c:v>15505</c:v>
                </c:pt>
                <c:pt idx="248">
                  <c:v>131</c:v>
                </c:pt>
                <c:pt idx="249">
                  <c:v>190</c:v>
                </c:pt>
                <c:pt idx="250">
                  <c:v>804</c:v>
                </c:pt>
                <c:pt idx="251">
                  <c:v>363</c:v>
                </c:pt>
                <c:pt idx="252">
                  <c:v>100</c:v>
                </c:pt>
                <c:pt idx="253">
                  <c:v>2090</c:v>
                </c:pt>
                <c:pt idx="254">
                  <c:v>3511</c:v>
                </c:pt>
                <c:pt idx="255">
                  <c:v>2119</c:v>
                </c:pt>
                <c:pt idx="256">
                  <c:v>1074</c:v>
                </c:pt>
                <c:pt idx="257">
                  <c:v>20782</c:v>
                </c:pt>
                <c:pt idx="258">
                  <c:v>17391</c:v>
                </c:pt>
                <c:pt idx="259">
                  <c:v>2250</c:v>
                </c:pt>
                <c:pt idx="260">
                  <c:v>0</c:v>
                </c:pt>
                <c:pt idx="261">
                  <c:v>306</c:v>
                </c:pt>
                <c:pt idx="262">
                  <c:v>1575</c:v>
                </c:pt>
                <c:pt idx="263">
                  <c:v>777</c:v>
                </c:pt>
                <c:pt idx="264">
                  <c:v>151</c:v>
                </c:pt>
                <c:pt idx="265">
                  <c:v>1475</c:v>
                </c:pt>
                <c:pt idx="266">
                  <c:v>991</c:v>
                </c:pt>
                <c:pt idx="267">
                  <c:v>1838</c:v>
                </c:pt>
                <c:pt idx="268">
                  <c:v>787</c:v>
                </c:pt>
                <c:pt idx="269">
                  <c:v>516</c:v>
                </c:pt>
                <c:pt idx="270">
                  <c:v>5558</c:v>
                </c:pt>
                <c:pt idx="271">
                  <c:v>239</c:v>
                </c:pt>
                <c:pt idx="272">
                  <c:v>1963</c:v>
                </c:pt>
                <c:pt idx="273">
                  <c:v>24236</c:v>
                </c:pt>
                <c:pt idx="274">
                  <c:v>3748</c:v>
                </c:pt>
                <c:pt idx="275">
                  <c:v>60</c:v>
                </c:pt>
                <c:pt idx="276">
                  <c:v>60</c:v>
                </c:pt>
                <c:pt idx="277">
                  <c:v>2192</c:v>
                </c:pt>
                <c:pt idx="278">
                  <c:v>80994</c:v>
                </c:pt>
                <c:pt idx="279">
                  <c:v>27128</c:v>
                </c:pt>
                <c:pt idx="280">
                  <c:v>6617</c:v>
                </c:pt>
                <c:pt idx="281">
                  <c:v>15865</c:v>
                </c:pt>
                <c:pt idx="282">
                  <c:v>25842</c:v>
                </c:pt>
                <c:pt idx="283">
                  <c:v>17819</c:v>
                </c:pt>
                <c:pt idx="284">
                  <c:v>4793</c:v>
                </c:pt>
                <c:pt idx="285">
                  <c:v>14794</c:v>
                </c:pt>
                <c:pt idx="286">
                  <c:v>37321</c:v>
                </c:pt>
                <c:pt idx="287">
                  <c:v>3357</c:v>
                </c:pt>
                <c:pt idx="288">
                  <c:v>1975</c:v>
                </c:pt>
                <c:pt idx="289">
                  <c:v>3794</c:v>
                </c:pt>
                <c:pt idx="290">
                  <c:v>144</c:v>
                </c:pt>
                <c:pt idx="291">
                  <c:v>4110</c:v>
                </c:pt>
                <c:pt idx="292">
                  <c:v>3359</c:v>
                </c:pt>
                <c:pt idx="293">
                  <c:v>19203</c:v>
                </c:pt>
                <c:pt idx="294">
                  <c:v>886</c:v>
                </c:pt>
                <c:pt idx="295">
                  <c:v>382</c:v>
                </c:pt>
                <c:pt idx="296">
                  <c:v>1209</c:v>
                </c:pt>
                <c:pt idx="297">
                  <c:v>503</c:v>
                </c:pt>
                <c:pt idx="298">
                  <c:v>125683</c:v>
                </c:pt>
                <c:pt idx="299">
                  <c:v>5070</c:v>
                </c:pt>
                <c:pt idx="300">
                  <c:v>63</c:v>
                </c:pt>
                <c:pt idx="301">
                  <c:v>40554</c:v>
                </c:pt>
                <c:pt idx="302">
                  <c:v>278</c:v>
                </c:pt>
                <c:pt idx="303">
                  <c:v>1123</c:v>
                </c:pt>
                <c:pt idx="304">
                  <c:v>5410</c:v>
                </c:pt>
                <c:pt idx="305">
                  <c:v>14915</c:v>
                </c:pt>
                <c:pt idx="306">
                  <c:v>23785</c:v>
                </c:pt>
                <c:pt idx="307">
                  <c:v>5626</c:v>
                </c:pt>
                <c:pt idx="308">
                  <c:v>62549</c:v>
                </c:pt>
                <c:pt idx="309">
                  <c:v>1228</c:v>
                </c:pt>
                <c:pt idx="310">
                  <c:v>56</c:v>
                </c:pt>
                <c:pt idx="311">
                  <c:v>3547</c:v>
                </c:pt>
                <c:pt idx="312">
                  <c:v>71882</c:v>
                </c:pt>
                <c:pt idx="313">
                  <c:v>2404</c:v>
                </c:pt>
                <c:pt idx="314">
                  <c:v>0</c:v>
                </c:pt>
                <c:pt idx="315">
                  <c:v>8050</c:v>
                </c:pt>
                <c:pt idx="316">
                  <c:v>4483</c:v>
                </c:pt>
                <c:pt idx="317">
                  <c:v>437</c:v>
                </c:pt>
                <c:pt idx="318">
                  <c:v>950</c:v>
                </c:pt>
                <c:pt idx="319">
                  <c:v>2298</c:v>
                </c:pt>
                <c:pt idx="320">
                  <c:v>6727</c:v>
                </c:pt>
                <c:pt idx="321">
                  <c:v>41</c:v>
                </c:pt>
                <c:pt idx="322">
                  <c:v>12873</c:v>
                </c:pt>
                <c:pt idx="323">
                  <c:v>1136</c:v>
                </c:pt>
                <c:pt idx="324">
                  <c:v>397</c:v>
                </c:pt>
                <c:pt idx="325">
                  <c:v>8587</c:v>
                </c:pt>
                <c:pt idx="326">
                  <c:v>35267</c:v>
                </c:pt>
                <c:pt idx="327">
                  <c:v>91939</c:v>
                </c:pt>
                <c:pt idx="328">
                  <c:v>1547</c:v>
                </c:pt>
                <c:pt idx="329">
                  <c:v>51501</c:v>
                </c:pt>
                <c:pt idx="330">
                  <c:v>2005</c:v>
                </c:pt>
                <c:pt idx="331">
                  <c:v>44899</c:v>
                </c:pt>
                <c:pt idx="332">
                  <c:v>112</c:v>
                </c:pt>
                <c:pt idx="333">
                  <c:v>5829</c:v>
                </c:pt>
                <c:pt idx="334">
                  <c:v>12829</c:v>
                </c:pt>
                <c:pt idx="335">
                  <c:v>141</c:v>
                </c:pt>
                <c:pt idx="336">
                  <c:v>511</c:v>
                </c:pt>
                <c:pt idx="337">
                  <c:v>402</c:v>
                </c:pt>
                <c:pt idx="338">
                  <c:v>671</c:v>
                </c:pt>
                <c:pt idx="339">
                  <c:v>6902</c:v>
                </c:pt>
                <c:pt idx="340">
                  <c:v>606</c:v>
                </c:pt>
                <c:pt idx="341">
                  <c:v>4851</c:v>
                </c:pt>
                <c:pt idx="342">
                  <c:v>28</c:v>
                </c:pt>
                <c:pt idx="343">
                  <c:v>5894</c:v>
                </c:pt>
                <c:pt idx="344">
                  <c:v>6139</c:v>
                </c:pt>
                <c:pt idx="345">
                  <c:v>1981</c:v>
                </c:pt>
                <c:pt idx="346">
                  <c:v>2858</c:v>
                </c:pt>
                <c:pt idx="347">
                  <c:v>76</c:v>
                </c:pt>
                <c:pt idx="348">
                  <c:v>13316</c:v>
                </c:pt>
                <c:pt idx="349">
                  <c:v>1645</c:v>
                </c:pt>
                <c:pt idx="350">
                  <c:v>10281</c:v>
                </c:pt>
                <c:pt idx="351">
                  <c:v>2916</c:v>
                </c:pt>
                <c:pt idx="352">
                  <c:v>10649</c:v>
                </c:pt>
                <c:pt idx="353">
                  <c:v>8349</c:v>
                </c:pt>
                <c:pt idx="354">
                  <c:v>5469</c:v>
                </c:pt>
                <c:pt idx="355">
                  <c:v>161</c:v>
                </c:pt>
                <c:pt idx="356">
                  <c:v>9949</c:v>
                </c:pt>
                <c:pt idx="357">
                  <c:v>1671</c:v>
                </c:pt>
                <c:pt idx="358">
                  <c:v>5674</c:v>
                </c:pt>
                <c:pt idx="359">
                  <c:v>4741</c:v>
                </c:pt>
                <c:pt idx="360">
                  <c:v>10201</c:v>
                </c:pt>
                <c:pt idx="361">
                  <c:v>94823</c:v>
                </c:pt>
                <c:pt idx="362">
                  <c:v>19</c:v>
                </c:pt>
                <c:pt idx="363">
                  <c:v>8066</c:v>
                </c:pt>
                <c:pt idx="364">
                  <c:v>955</c:v>
                </c:pt>
                <c:pt idx="365">
                  <c:v>11107</c:v>
                </c:pt>
                <c:pt idx="366">
                  <c:v>1207</c:v>
                </c:pt>
                <c:pt idx="367">
                  <c:v>63910</c:v>
                </c:pt>
                <c:pt idx="368">
                  <c:v>14973</c:v>
                </c:pt>
                <c:pt idx="369">
                  <c:v>36820</c:v>
                </c:pt>
                <c:pt idx="370">
                  <c:v>96026</c:v>
                </c:pt>
                <c:pt idx="371">
                  <c:v>956</c:v>
                </c:pt>
                <c:pt idx="372">
                  <c:v>6012</c:v>
                </c:pt>
                <c:pt idx="373">
                  <c:v>19029</c:v>
                </c:pt>
                <c:pt idx="374">
                  <c:v>952</c:v>
                </c:pt>
                <c:pt idx="375">
                  <c:v>4325</c:v>
                </c:pt>
                <c:pt idx="376">
                  <c:v>16665</c:v>
                </c:pt>
                <c:pt idx="377">
                  <c:v>222</c:v>
                </c:pt>
                <c:pt idx="378">
                  <c:v>1951</c:v>
                </c:pt>
                <c:pt idx="379">
                  <c:v>7352</c:v>
                </c:pt>
                <c:pt idx="380">
                  <c:v>2851</c:v>
                </c:pt>
                <c:pt idx="381">
                  <c:v>15450</c:v>
                </c:pt>
                <c:pt idx="382">
                  <c:v>237</c:v>
                </c:pt>
                <c:pt idx="383">
                  <c:v>1947</c:v>
                </c:pt>
                <c:pt idx="384">
                  <c:v>726</c:v>
                </c:pt>
                <c:pt idx="385">
                  <c:v>2080</c:v>
                </c:pt>
                <c:pt idx="386">
                  <c:v>38</c:v>
                </c:pt>
                <c:pt idx="387">
                  <c:v>4818</c:v>
                </c:pt>
                <c:pt idx="388">
                  <c:v>12367</c:v>
                </c:pt>
                <c:pt idx="389">
                  <c:v>26942</c:v>
                </c:pt>
                <c:pt idx="390">
                  <c:v>3288</c:v>
                </c:pt>
                <c:pt idx="391">
                  <c:v>15430</c:v>
                </c:pt>
                <c:pt idx="392">
                  <c:v>1686</c:v>
                </c:pt>
                <c:pt idx="393">
                  <c:v>67445</c:v>
                </c:pt>
                <c:pt idx="394">
                  <c:v>3528</c:v>
                </c:pt>
                <c:pt idx="395">
                  <c:v>1431</c:v>
                </c:pt>
                <c:pt idx="396">
                  <c:v>91</c:v>
                </c:pt>
                <c:pt idx="397">
                  <c:v>10942</c:v>
                </c:pt>
                <c:pt idx="398">
                  <c:v>48629</c:v>
                </c:pt>
                <c:pt idx="399">
                  <c:v>194</c:v>
                </c:pt>
                <c:pt idx="400">
                  <c:v>771</c:v>
                </c:pt>
                <c:pt idx="401">
                  <c:v>3285</c:v>
                </c:pt>
                <c:pt idx="402">
                  <c:v>32421</c:v>
                </c:pt>
                <c:pt idx="403">
                  <c:v>3105</c:v>
                </c:pt>
                <c:pt idx="404">
                  <c:v>14140</c:v>
                </c:pt>
                <c:pt idx="405">
                  <c:v>100380</c:v>
                </c:pt>
                <c:pt idx="406">
                  <c:v>372</c:v>
                </c:pt>
                <c:pt idx="407">
                  <c:v>12239</c:v>
                </c:pt>
                <c:pt idx="408">
                  <c:v>42154</c:v>
                </c:pt>
                <c:pt idx="409">
                  <c:v>3267</c:v>
                </c:pt>
                <c:pt idx="410">
                  <c:v>8009</c:v>
                </c:pt>
                <c:pt idx="411">
                  <c:v>1728</c:v>
                </c:pt>
                <c:pt idx="412">
                  <c:v>2190</c:v>
                </c:pt>
                <c:pt idx="413">
                  <c:v>3029</c:v>
                </c:pt>
                <c:pt idx="414">
                  <c:v>1488</c:v>
                </c:pt>
                <c:pt idx="415">
                  <c:v>12770</c:v>
                </c:pt>
                <c:pt idx="416">
                  <c:v>810</c:v>
                </c:pt>
                <c:pt idx="417">
                  <c:v>246</c:v>
                </c:pt>
                <c:pt idx="418">
                  <c:v>86</c:v>
                </c:pt>
                <c:pt idx="419">
                  <c:v>3033</c:v>
                </c:pt>
                <c:pt idx="420">
                  <c:v>1031</c:v>
                </c:pt>
                <c:pt idx="421">
                  <c:v>2588</c:v>
                </c:pt>
                <c:pt idx="422">
                  <c:v>1474</c:v>
                </c:pt>
                <c:pt idx="423">
                  <c:v>499</c:v>
                </c:pt>
                <c:pt idx="424">
                  <c:v>528</c:v>
                </c:pt>
                <c:pt idx="425">
                  <c:v>552</c:v>
                </c:pt>
                <c:pt idx="426">
                  <c:v>101088</c:v>
                </c:pt>
                <c:pt idx="427">
                  <c:v>10785</c:v>
                </c:pt>
                <c:pt idx="428">
                  <c:v>10</c:v>
                </c:pt>
                <c:pt idx="429">
                  <c:v>130</c:v>
                </c:pt>
                <c:pt idx="430">
                  <c:v>87915</c:v>
                </c:pt>
                <c:pt idx="431">
                  <c:v>10140</c:v>
                </c:pt>
                <c:pt idx="432">
                  <c:v>1304</c:v>
                </c:pt>
                <c:pt idx="433">
                  <c:v>13183</c:v>
                </c:pt>
                <c:pt idx="434">
                  <c:v>48532</c:v>
                </c:pt>
                <c:pt idx="435">
                  <c:v>4238</c:v>
                </c:pt>
                <c:pt idx="436">
                  <c:v>437</c:v>
                </c:pt>
                <c:pt idx="437">
                  <c:v>13154</c:v>
                </c:pt>
                <c:pt idx="438">
                  <c:v>3166</c:v>
                </c:pt>
                <c:pt idx="439">
                  <c:v>535</c:v>
                </c:pt>
                <c:pt idx="440">
                  <c:v>0</c:v>
                </c:pt>
                <c:pt idx="441">
                  <c:v>525</c:v>
                </c:pt>
                <c:pt idx="442">
                  <c:v>3200</c:v>
                </c:pt>
                <c:pt idx="443">
                  <c:v>3619</c:v>
                </c:pt>
                <c:pt idx="444">
                  <c:v>780</c:v>
                </c:pt>
                <c:pt idx="445">
                  <c:v>1321</c:v>
                </c:pt>
                <c:pt idx="446">
                  <c:v>1482</c:v>
                </c:pt>
                <c:pt idx="447">
                  <c:v>2282</c:v>
                </c:pt>
                <c:pt idx="448">
                  <c:v>8029</c:v>
                </c:pt>
                <c:pt idx="449">
                  <c:v>368</c:v>
                </c:pt>
                <c:pt idx="450">
                  <c:v>1111</c:v>
                </c:pt>
                <c:pt idx="451">
                  <c:v>6629</c:v>
                </c:pt>
                <c:pt idx="452">
                  <c:v>22090</c:v>
                </c:pt>
                <c:pt idx="453">
                  <c:v>15888</c:v>
                </c:pt>
                <c:pt idx="454">
                  <c:v>1121</c:v>
                </c:pt>
                <c:pt idx="455">
                  <c:v>682</c:v>
                </c:pt>
                <c:pt idx="456">
                  <c:v>252</c:v>
                </c:pt>
                <c:pt idx="457">
                  <c:v>860</c:v>
                </c:pt>
                <c:pt idx="458">
                  <c:v>1572</c:v>
                </c:pt>
                <c:pt idx="459">
                  <c:v>53237</c:v>
                </c:pt>
                <c:pt idx="460">
                  <c:v>6055</c:v>
                </c:pt>
                <c:pt idx="461">
                  <c:v>10002</c:v>
                </c:pt>
                <c:pt idx="462">
                  <c:v>107</c:v>
                </c:pt>
                <c:pt idx="463">
                  <c:v>7240</c:v>
                </c:pt>
                <c:pt idx="464">
                  <c:v>102</c:v>
                </c:pt>
                <c:pt idx="465">
                  <c:v>0</c:v>
                </c:pt>
                <c:pt idx="466">
                  <c:v>197</c:v>
                </c:pt>
                <c:pt idx="467">
                  <c:v>1762</c:v>
                </c:pt>
                <c:pt idx="468">
                  <c:v>3389</c:v>
                </c:pt>
                <c:pt idx="469">
                  <c:v>127</c:v>
                </c:pt>
                <c:pt idx="470">
                  <c:v>716</c:v>
                </c:pt>
                <c:pt idx="471">
                  <c:v>5999</c:v>
                </c:pt>
                <c:pt idx="472">
                  <c:v>478</c:v>
                </c:pt>
                <c:pt idx="473">
                  <c:v>13805</c:v>
                </c:pt>
                <c:pt idx="474">
                  <c:v>0</c:v>
                </c:pt>
                <c:pt idx="475">
                  <c:v>67</c:v>
                </c:pt>
                <c:pt idx="476">
                  <c:v>119</c:v>
                </c:pt>
                <c:pt idx="477">
                  <c:v>1905</c:v>
                </c:pt>
                <c:pt idx="478">
                  <c:v>561</c:v>
                </c:pt>
                <c:pt idx="479">
                  <c:v>1711</c:v>
                </c:pt>
                <c:pt idx="480">
                  <c:v>92</c:v>
                </c:pt>
                <c:pt idx="481">
                  <c:v>11139</c:v>
                </c:pt>
                <c:pt idx="482">
                  <c:v>1500</c:v>
                </c:pt>
                <c:pt idx="483">
                  <c:v>14</c:v>
                </c:pt>
                <c:pt idx="484">
                  <c:v>48</c:v>
                </c:pt>
                <c:pt idx="485">
                  <c:v>580</c:v>
                </c:pt>
                <c:pt idx="486">
                  <c:v>21646</c:v>
                </c:pt>
                <c:pt idx="487">
                  <c:v>90</c:v>
                </c:pt>
                <c:pt idx="488">
                  <c:v>97</c:v>
                </c:pt>
                <c:pt idx="489">
                  <c:v>1258</c:v>
                </c:pt>
                <c:pt idx="490">
                  <c:v>796</c:v>
                </c:pt>
                <c:pt idx="491">
                  <c:v>1563</c:v>
                </c:pt>
                <c:pt idx="492">
                  <c:v>3251</c:v>
                </c:pt>
                <c:pt idx="493">
                  <c:v>416</c:v>
                </c:pt>
                <c:pt idx="494">
                  <c:v>24</c:v>
                </c:pt>
                <c:pt idx="495">
                  <c:v>7977</c:v>
                </c:pt>
                <c:pt idx="496">
                  <c:v>380</c:v>
                </c:pt>
                <c:pt idx="497">
                  <c:v>8855</c:v>
                </c:pt>
                <c:pt idx="498">
                  <c:v>1363</c:v>
                </c:pt>
                <c:pt idx="499">
                  <c:v>242</c:v>
                </c:pt>
                <c:pt idx="500">
                  <c:v>64858</c:v>
                </c:pt>
                <c:pt idx="501">
                  <c:v>190</c:v>
                </c:pt>
                <c:pt idx="502">
                  <c:v>35</c:v>
                </c:pt>
                <c:pt idx="503">
                  <c:v>15224</c:v>
                </c:pt>
                <c:pt idx="504">
                  <c:v>257</c:v>
                </c:pt>
                <c:pt idx="505">
                  <c:v>6700</c:v>
                </c:pt>
                <c:pt idx="506">
                  <c:v>117</c:v>
                </c:pt>
                <c:pt idx="507">
                  <c:v>0</c:v>
                </c:pt>
                <c:pt idx="508">
                  <c:v>40</c:v>
                </c:pt>
                <c:pt idx="509">
                  <c:v>324</c:v>
                </c:pt>
                <c:pt idx="510">
                  <c:v>51228</c:v>
                </c:pt>
                <c:pt idx="511">
                  <c:v>2906</c:v>
                </c:pt>
                <c:pt idx="512">
                  <c:v>12925</c:v>
                </c:pt>
                <c:pt idx="513">
                  <c:v>65</c:v>
                </c:pt>
                <c:pt idx="514">
                  <c:v>12365</c:v>
                </c:pt>
                <c:pt idx="515">
                  <c:v>425</c:v>
                </c:pt>
                <c:pt idx="516">
                  <c:v>105</c:v>
                </c:pt>
                <c:pt idx="517">
                  <c:v>10302</c:v>
                </c:pt>
                <c:pt idx="518">
                  <c:v>15206</c:v>
                </c:pt>
                <c:pt idx="519">
                  <c:v>1757</c:v>
                </c:pt>
                <c:pt idx="520">
                  <c:v>51</c:v>
                </c:pt>
                <c:pt idx="521">
                  <c:v>11625</c:v>
                </c:pt>
                <c:pt idx="522">
                  <c:v>1370</c:v>
                </c:pt>
                <c:pt idx="523">
                  <c:v>3132</c:v>
                </c:pt>
                <c:pt idx="524">
                  <c:v>583</c:v>
                </c:pt>
                <c:pt idx="525">
                  <c:v>17761</c:v>
                </c:pt>
                <c:pt idx="526">
                  <c:v>3895</c:v>
                </c:pt>
                <c:pt idx="527">
                  <c:v>205</c:v>
                </c:pt>
                <c:pt idx="528">
                  <c:v>2970</c:v>
                </c:pt>
                <c:pt idx="529">
                  <c:v>1641</c:v>
                </c:pt>
                <c:pt idx="530">
                  <c:v>48</c:v>
                </c:pt>
                <c:pt idx="531">
                  <c:v>0</c:v>
                </c:pt>
                <c:pt idx="532">
                  <c:v>429</c:v>
                </c:pt>
                <c:pt idx="533">
                  <c:v>80</c:v>
                </c:pt>
                <c:pt idx="534">
                  <c:v>355</c:v>
                </c:pt>
                <c:pt idx="535">
                  <c:v>100</c:v>
                </c:pt>
                <c:pt idx="536">
                  <c:v>92</c:v>
                </c:pt>
                <c:pt idx="537">
                  <c:v>15</c:v>
                </c:pt>
                <c:pt idx="538">
                  <c:v>280</c:v>
                </c:pt>
                <c:pt idx="539">
                  <c:v>145</c:v>
                </c:pt>
                <c:pt idx="540">
                  <c:v>101457</c:v>
                </c:pt>
                <c:pt idx="541">
                  <c:v>4578</c:v>
                </c:pt>
                <c:pt idx="542">
                  <c:v>190</c:v>
                </c:pt>
                <c:pt idx="543">
                  <c:v>249</c:v>
                </c:pt>
                <c:pt idx="544">
                  <c:v>1091</c:v>
                </c:pt>
                <c:pt idx="545">
                  <c:v>5699</c:v>
                </c:pt>
                <c:pt idx="546">
                  <c:v>83</c:v>
                </c:pt>
                <c:pt idx="547">
                  <c:v>44</c:v>
                </c:pt>
                <c:pt idx="548">
                  <c:v>21</c:v>
                </c:pt>
                <c:pt idx="549">
                  <c:v>1104</c:v>
                </c:pt>
                <c:pt idx="550">
                  <c:v>6632</c:v>
                </c:pt>
                <c:pt idx="551">
                  <c:v>13196</c:v>
                </c:pt>
                <c:pt idx="552">
                  <c:v>777</c:v>
                </c:pt>
                <c:pt idx="553">
                  <c:v>1602</c:v>
                </c:pt>
                <c:pt idx="554">
                  <c:v>1338</c:v>
                </c:pt>
                <c:pt idx="555">
                  <c:v>3899</c:v>
                </c:pt>
                <c:pt idx="556">
                  <c:v>328</c:v>
                </c:pt>
                <c:pt idx="557">
                  <c:v>165</c:v>
                </c:pt>
                <c:pt idx="558">
                  <c:v>52</c:v>
                </c:pt>
                <c:pt idx="559">
                  <c:v>26</c:v>
                </c:pt>
                <c:pt idx="560">
                  <c:v>154</c:v>
                </c:pt>
                <c:pt idx="561">
                  <c:v>4056</c:v>
                </c:pt>
                <c:pt idx="562">
                  <c:v>3124</c:v>
                </c:pt>
                <c:pt idx="563">
                  <c:v>1024</c:v>
                </c:pt>
                <c:pt idx="564">
                  <c:v>233</c:v>
                </c:pt>
                <c:pt idx="565">
                  <c:v>1227</c:v>
                </c:pt>
                <c:pt idx="566">
                  <c:v>2811</c:v>
                </c:pt>
                <c:pt idx="567">
                  <c:v>364</c:v>
                </c:pt>
                <c:pt idx="568">
                  <c:v>2016</c:v>
                </c:pt>
                <c:pt idx="569">
                  <c:v>85</c:v>
                </c:pt>
                <c:pt idx="570">
                  <c:v>160</c:v>
                </c:pt>
                <c:pt idx="571">
                  <c:v>202</c:v>
                </c:pt>
                <c:pt idx="572">
                  <c:v>1205</c:v>
                </c:pt>
                <c:pt idx="573">
                  <c:v>403</c:v>
                </c:pt>
                <c:pt idx="574">
                  <c:v>5814</c:v>
                </c:pt>
                <c:pt idx="575">
                  <c:v>75943</c:v>
                </c:pt>
                <c:pt idx="576">
                  <c:v>557</c:v>
                </c:pt>
                <c:pt idx="577">
                  <c:v>7552</c:v>
                </c:pt>
                <c:pt idx="578">
                  <c:v>21386</c:v>
                </c:pt>
                <c:pt idx="579">
                  <c:v>493</c:v>
                </c:pt>
                <c:pt idx="580">
                  <c:v>58931</c:v>
                </c:pt>
                <c:pt idx="581">
                  <c:v>12584</c:v>
                </c:pt>
                <c:pt idx="582">
                  <c:v>2209</c:v>
                </c:pt>
                <c:pt idx="583">
                  <c:v>27</c:v>
                </c:pt>
                <c:pt idx="584">
                  <c:v>51</c:v>
                </c:pt>
                <c:pt idx="585">
                  <c:v>3229</c:v>
                </c:pt>
                <c:pt idx="586">
                  <c:v>951</c:v>
                </c:pt>
                <c:pt idx="587">
                  <c:v>4869</c:v>
                </c:pt>
                <c:pt idx="588">
                  <c:v>1407</c:v>
                </c:pt>
                <c:pt idx="589">
                  <c:v>0</c:v>
                </c:pt>
                <c:pt idx="590">
                  <c:v>1577</c:v>
                </c:pt>
                <c:pt idx="591">
                  <c:v>406</c:v>
                </c:pt>
                <c:pt idx="592">
                  <c:v>500</c:v>
                </c:pt>
                <c:pt idx="593">
                  <c:v>353</c:v>
                </c:pt>
                <c:pt idx="594">
                  <c:v>1725</c:v>
                </c:pt>
                <c:pt idx="595">
                  <c:v>65</c:v>
                </c:pt>
                <c:pt idx="596">
                  <c:v>334</c:v>
                </c:pt>
                <c:pt idx="597">
                  <c:v>751</c:v>
                </c:pt>
                <c:pt idx="598">
                  <c:v>148139</c:v>
                </c:pt>
                <c:pt idx="599">
                  <c:v>28742</c:v>
                </c:pt>
                <c:pt idx="600">
                  <c:v>636</c:v>
                </c:pt>
                <c:pt idx="601">
                  <c:v>3878</c:v>
                </c:pt>
                <c:pt idx="602">
                  <c:v>15327</c:v>
                </c:pt>
                <c:pt idx="603">
                  <c:v>1459</c:v>
                </c:pt>
                <c:pt idx="604">
                  <c:v>62643</c:v>
                </c:pt>
                <c:pt idx="605">
                  <c:v>43</c:v>
                </c:pt>
                <c:pt idx="606">
                  <c:v>4530</c:v>
                </c:pt>
                <c:pt idx="607">
                  <c:v>5486</c:v>
                </c:pt>
                <c:pt idx="608">
                  <c:v>364</c:v>
                </c:pt>
                <c:pt idx="609">
                  <c:v>442</c:v>
                </c:pt>
                <c:pt idx="610">
                  <c:v>902</c:v>
                </c:pt>
                <c:pt idx="611">
                  <c:v>623</c:v>
                </c:pt>
                <c:pt idx="612">
                  <c:v>1171</c:v>
                </c:pt>
                <c:pt idx="613">
                  <c:v>56512</c:v>
                </c:pt>
                <c:pt idx="614">
                  <c:v>1045</c:v>
                </c:pt>
                <c:pt idx="615">
                  <c:v>661</c:v>
                </c:pt>
                <c:pt idx="616">
                  <c:v>14540</c:v>
                </c:pt>
                <c:pt idx="617">
                  <c:v>18312</c:v>
                </c:pt>
                <c:pt idx="618">
                  <c:v>5649</c:v>
                </c:pt>
                <c:pt idx="619">
                  <c:v>481</c:v>
                </c:pt>
                <c:pt idx="620">
                  <c:v>95</c:v>
                </c:pt>
                <c:pt idx="621">
                  <c:v>144</c:v>
                </c:pt>
                <c:pt idx="622">
                  <c:v>16</c:v>
                </c:pt>
                <c:pt idx="623">
                  <c:v>74</c:v>
                </c:pt>
                <c:pt idx="624">
                  <c:v>201</c:v>
                </c:pt>
                <c:pt idx="625">
                  <c:v>726</c:v>
                </c:pt>
                <c:pt idx="626">
                  <c:v>1989</c:v>
                </c:pt>
                <c:pt idx="627">
                  <c:v>238</c:v>
                </c:pt>
                <c:pt idx="628">
                  <c:v>2358</c:v>
                </c:pt>
                <c:pt idx="629">
                  <c:v>10016</c:v>
                </c:pt>
                <c:pt idx="630">
                  <c:v>586</c:v>
                </c:pt>
                <c:pt idx="631">
                  <c:v>1014</c:v>
                </c:pt>
                <c:pt idx="632">
                  <c:v>51072</c:v>
                </c:pt>
                <c:pt idx="633">
                  <c:v>5349</c:v>
                </c:pt>
                <c:pt idx="634">
                  <c:v>528</c:v>
                </c:pt>
                <c:pt idx="635">
                  <c:v>7077</c:v>
                </c:pt>
                <c:pt idx="636">
                  <c:v>86</c:v>
                </c:pt>
                <c:pt idx="637">
                  <c:v>11683</c:v>
                </c:pt>
                <c:pt idx="638">
                  <c:v>3409</c:v>
                </c:pt>
                <c:pt idx="639">
                  <c:v>235</c:v>
                </c:pt>
                <c:pt idx="640">
                  <c:v>1492</c:v>
                </c:pt>
                <c:pt idx="641">
                  <c:v>1081</c:v>
                </c:pt>
                <c:pt idx="642">
                  <c:v>233</c:v>
                </c:pt>
                <c:pt idx="643">
                  <c:v>5911</c:v>
                </c:pt>
                <c:pt idx="644">
                  <c:v>290</c:v>
                </c:pt>
                <c:pt idx="645">
                  <c:v>11301</c:v>
                </c:pt>
                <c:pt idx="646">
                  <c:v>9637</c:v>
                </c:pt>
                <c:pt idx="647">
                  <c:v>1070</c:v>
                </c:pt>
                <c:pt idx="648">
                  <c:v>2754</c:v>
                </c:pt>
                <c:pt idx="649">
                  <c:v>7319</c:v>
                </c:pt>
                <c:pt idx="650">
                  <c:v>199</c:v>
                </c:pt>
                <c:pt idx="651">
                  <c:v>4599</c:v>
                </c:pt>
                <c:pt idx="652">
                  <c:v>8981</c:v>
                </c:pt>
                <c:pt idx="653">
                  <c:v>226</c:v>
                </c:pt>
                <c:pt idx="654">
                  <c:v>52561</c:v>
                </c:pt>
                <c:pt idx="655">
                  <c:v>125554</c:v>
                </c:pt>
                <c:pt idx="656">
                  <c:v>193</c:v>
                </c:pt>
                <c:pt idx="657">
                  <c:v>323</c:v>
                </c:pt>
                <c:pt idx="658">
                  <c:v>938</c:v>
                </c:pt>
                <c:pt idx="659">
                  <c:v>0</c:v>
                </c:pt>
                <c:pt idx="660">
                  <c:v>1653</c:v>
                </c:pt>
                <c:pt idx="661">
                  <c:v>47118</c:v>
                </c:pt>
                <c:pt idx="662">
                  <c:v>2</c:v>
                </c:pt>
                <c:pt idx="663">
                  <c:v>1743</c:v>
                </c:pt>
                <c:pt idx="664">
                  <c:v>545</c:v>
                </c:pt>
                <c:pt idx="665">
                  <c:v>3636</c:v>
                </c:pt>
                <c:pt idx="666">
                  <c:v>10384</c:v>
                </c:pt>
                <c:pt idx="667">
                  <c:v>186</c:v>
                </c:pt>
                <c:pt idx="668">
                  <c:v>382</c:v>
                </c:pt>
                <c:pt idx="669">
                  <c:v>29</c:v>
                </c:pt>
                <c:pt idx="670">
                  <c:v>325</c:v>
                </c:pt>
                <c:pt idx="671">
                  <c:v>2062</c:v>
                </c:pt>
                <c:pt idx="672">
                  <c:v>14</c:v>
                </c:pt>
                <c:pt idx="673">
                  <c:v>8699</c:v>
                </c:pt>
                <c:pt idx="674">
                  <c:v>5253</c:v>
                </c:pt>
                <c:pt idx="675">
                  <c:v>5418</c:v>
                </c:pt>
                <c:pt idx="676">
                  <c:v>1263</c:v>
                </c:pt>
                <c:pt idx="677">
                  <c:v>141</c:v>
                </c:pt>
                <c:pt idx="678">
                  <c:v>1433</c:v>
                </c:pt>
                <c:pt idx="679">
                  <c:v>1277</c:v>
                </c:pt>
                <c:pt idx="680">
                  <c:v>4575</c:v>
                </c:pt>
                <c:pt idx="681">
                  <c:v>1568</c:v>
                </c:pt>
                <c:pt idx="682">
                  <c:v>8605</c:v>
                </c:pt>
                <c:pt idx="683">
                  <c:v>54904</c:v>
                </c:pt>
                <c:pt idx="684">
                  <c:v>133</c:v>
                </c:pt>
                <c:pt idx="685">
                  <c:v>3652</c:v>
                </c:pt>
                <c:pt idx="686">
                  <c:v>890</c:v>
                </c:pt>
                <c:pt idx="687">
                  <c:v>734</c:v>
                </c:pt>
                <c:pt idx="688">
                  <c:v>13515</c:v>
                </c:pt>
                <c:pt idx="689">
                  <c:v>12175</c:v>
                </c:pt>
                <c:pt idx="690">
                  <c:v>2737</c:v>
                </c:pt>
                <c:pt idx="691">
                  <c:v>12478</c:v>
                </c:pt>
                <c:pt idx="692">
                  <c:v>127</c:v>
                </c:pt>
                <c:pt idx="693">
                  <c:v>2264</c:v>
                </c:pt>
                <c:pt idx="694">
                  <c:v>84</c:v>
                </c:pt>
                <c:pt idx="695">
                  <c:v>1163</c:v>
                </c:pt>
                <c:pt idx="696">
                  <c:v>279</c:v>
                </c:pt>
                <c:pt idx="697">
                  <c:v>8635</c:v>
                </c:pt>
                <c:pt idx="698">
                  <c:v>6660</c:v>
                </c:pt>
                <c:pt idx="699">
                  <c:v>2613</c:v>
                </c:pt>
                <c:pt idx="700">
                  <c:v>816</c:v>
                </c:pt>
                <c:pt idx="701">
                  <c:v>14842</c:v>
                </c:pt>
                <c:pt idx="702">
                  <c:v>163</c:v>
                </c:pt>
                <c:pt idx="703">
                  <c:v>26</c:v>
                </c:pt>
                <c:pt idx="704">
                  <c:v>98</c:v>
                </c:pt>
                <c:pt idx="705">
                  <c:v>1373</c:v>
                </c:pt>
                <c:pt idx="706">
                  <c:v>8393</c:v>
                </c:pt>
                <c:pt idx="707">
                  <c:v>23763</c:v>
                </c:pt>
                <c:pt idx="708">
                  <c:v>371</c:v>
                </c:pt>
                <c:pt idx="709">
                  <c:v>56349</c:v>
                </c:pt>
                <c:pt idx="710">
                  <c:v>523</c:v>
                </c:pt>
                <c:pt idx="711">
                  <c:v>6</c:v>
                </c:pt>
                <c:pt idx="712">
                  <c:v>16471</c:v>
                </c:pt>
                <c:pt idx="713">
                  <c:v>43224</c:v>
                </c:pt>
                <c:pt idx="714">
                  <c:v>2197</c:v>
                </c:pt>
                <c:pt idx="715">
                  <c:v>6896</c:v>
                </c:pt>
                <c:pt idx="716">
                  <c:v>1199</c:v>
                </c:pt>
                <c:pt idx="717">
                  <c:v>170</c:v>
                </c:pt>
                <c:pt idx="718">
                  <c:v>1889</c:v>
                </c:pt>
                <c:pt idx="719">
                  <c:v>1467</c:v>
                </c:pt>
                <c:pt idx="720">
                  <c:v>725</c:v>
                </c:pt>
                <c:pt idx="721">
                  <c:v>531</c:v>
                </c:pt>
                <c:pt idx="722">
                  <c:v>127</c:v>
                </c:pt>
                <c:pt idx="723">
                  <c:v>8214</c:v>
                </c:pt>
                <c:pt idx="724">
                  <c:v>0</c:v>
                </c:pt>
                <c:pt idx="725">
                  <c:v>7335</c:v>
                </c:pt>
                <c:pt idx="726">
                  <c:v>2967</c:v>
                </c:pt>
                <c:pt idx="727">
                  <c:v>96</c:v>
                </c:pt>
                <c:pt idx="728">
                  <c:v>15186</c:v>
                </c:pt>
                <c:pt idx="729">
                  <c:v>42</c:v>
                </c:pt>
                <c:pt idx="730">
                  <c:v>5111</c:v>
                </c:pt>
                <c:pt idx="731">
                  <c:v>435</c:v>
                </c:pt>
                <c:pt idx="732">
                  <c:v>307</c:v>
                </c:pt>
                <c:pt idx="733">
                  <c:v>93</c:v>
                </c:pt>
                <c:pt idx="734">
                  <c:v>301</c:v>
                </c:pt>
                <c:pt idx="735">
                  <c:v>415</c:v>
                </c:pt>
                <c:pt idx="736">
                  <c:v>570</c:v>
                </c:pt>
                <c:pt idx="737">
                  <c:v>110</c:v>
                </c:pt>
                <c:pt idx="738">
                  <c:v>1092</c:v>
                </c:pt>
                <c:pt idx="739">
                  <c:v>30451</c:v>
                </c:pt>
                <c:pt idx="740">
                  <c:v>11</c:v>
                </c:pt>
                <c:pt idx="741">
                  <c:v>4506</c:v>
                </c:pt>
                <c:pt idx="742">
                  <c:v>7302</c:v>
                </c:pt>
                <c:pt idx="743">
                  <c:v>727</c:v>
                </c:pt>
                <c:pt idx="744">
                  <c:v>930</c:v>
                </c:pt>
                <c:pt idx="745">
                  <c:v>453</c:v>
                </c:pt>
                <c:pt idx="746">
                  <c:v>8928</c:v>
                </c:pt>
                <c:pt idx="747">
                  <c:v>2905</c:v>
                </c:pt>
                <c:pt idx="748">
                  <c:v>84</c:v>
                </c:pt>
                <c:pt idx="749">
                  <c:v>2913</c:v>
                </c:pt>
                <c:pt idx="750">
                  <c:v>1652</c:v>
                </c:pt>
                <c:pt idx="751">
                  <c:v>757</c:v>
                </c:pt>
                <c:pt idx="752">
                  <c:v>6280</c:v>
                </c:pt>
                <c:pt idx="753">
                  <c:v>2988</c:v>
                </c:pt>
                <c:pt idx="754">
                  <c:v>208</c:v>
                </c:pt>
                <c:pt idx="755">
                  <c:v>687</c:v>
                </c:pt>
                <c:pt idx="756">
                  <c:v>1433</c:v>
                </c:pt>
                <c:pt idx="757">
                  <c:v>3747</c:v>
                </c:pt>
                <c:pt idx="758">
                  <c:v>9066</c:v>
                </c:pt>
                <c:pt idx="759">
                  <c:v>815</c:v>
                </c:pt>
                <c:pt idx="760">
                  <c:v>95</c:v>
                </c:pt>
                <c:pt idx="761">
                  <c:v>1</c:v>
                </c:pt>
                <c:pt idx="762">
                  <c:v>712</c:v>
                </c:pt>
                <c:pt idx="763">
                  <c:v>5026</c:v>
                </c:pt>
                <c:pt idx="764">
                  <c:v>872</c:v>
                </c:pt>
                <c:pt idx="765">
                  <c:v>155</c:v>
                </c:pt>
                <c:pt idx="766">
                  <c:v>1630</c:v>
                </c:pt>
                <c:pt idx="767">
                  <c:v>4808</c:v>
                </c:pt>
                <c:pt idx="768">
                  <c:v>11495</c:v>
                </c:pt>
                <c:pt idx="769">
                  <c:v>2325</c:v>
                </c:pt>
                <c:pt idx="770">
                  <c:v>1610</c:v>
                </c:pt>
                <c:pt idx="771">
                  <c:v>4994</c:v>
                </c:pt>
                <c:pt idx="772">
                  <c:v>377</c:v>
                </c:pt>
                <c:pt idx="773">
                  <c:v>34</c:v>
                </c:pt>
                <c:pt idx="774">
                  <c:v>1335</c:v>
                </c:pt>
                <c:pt idx="775">
                  <c:v>7088</c:v>
                </c:pt>
                <c:pt idx="776">
                  <c:v>19587</c:v>
                </c:pt>
                <c:pt idx="777">
                  <c:v>159</c:v>
                </c:pt>
                <c:pt idx="778">
                  <c:v>36155</c:v>
                </c:pt>
                <c:pt idx="779">
                  <c:v>71</c:v>
                </c:pt>
                <c:pt idx="780">
                  <c:v>347</c:v>
                </c:pt>
                <c:pt idx="781">
                  <c:v>3524</c:v>
                </c:pt>
                <c:pt idx="782">
                  <c:v>7200</c:v>
                </c:pt>
                <c:pt idx="783">
                  <c:v>3363</c:v>
                </c:pt>
                <c:pt idx="784">
                  <c:v>18455</c:v>
                </c:pt>
                <c:pt idx="785">
                  <c:v>11</c:v>
                </c:pt>
                <c:pt idx="786">
                  <c:v>1700</c:v>
                </c:pt>
                <c:pt idx="787">
                  <c:v>131</c:v>
                </c:pt>
                <c:pt idx="788">
                  <c:v>3877</c:v>
                </c:pt>
                <c:pt idx="789">
                  <c:v>7691</c:v>
                </c:pt>
                <c:pt idx="790">
                  <c:v>73</c:v>
                </c:pt>
                <c:pt idx="791">
                  <c:v>59</c:v>
                </c:pt>
                <c:pt idx="792">
                  <c:v>223</c:v>
                </c:pt>
                <c:pt idx="793">
                  <c:v>446</c:v>
                </c:pt>
                <c:pt idx="794">
                  <c:v>299</c:v>
                </c:pt>
                <c:pt idx="795">
                  <c:v>21125</c:v>
                </c:pt>
                <c:pt idx="796">
                  <c:v>11880</c:v>
                </c:pt>
                <c:pt idx="797">
                  <c:v>5360</c:v>
                </c:pt>
                <c:pt idx="798">
                  <c:v>12338</c:v>
                </c:pt>
                <c:pt idx="799">
                  <c:v>565</c:v>
                </c:pt>
                <c:pt idx="800">
                  <c:v>1383</c:v>
                </c:pt>
                <c:pt idx="801">
                  <c:v>5275</c:v>
                </c:pt>
                <c:pt idx="802">
                  <c:v>1576</c:v>
                </c:pt>
                <c:pt idx="803">
                  <c:v>3</c:v>
                </c:pt>
                <c:pt idx="804">
                  <c:v>230</c:v>
                </c:pt>
                <c:pt idx="805">
                  <c:v>9782</c:v>
                </c:pt>
                <c:pt idx="806">
                  <c:v>417</c:v>
                </c:pt>
                <c:pt idx="807">
                  <c:v>511</c:v>
                </c:pt>
                <c:pt idx="808">
                  <c:v>354</c:v>
                </c:pt>
                <c:pt idx="809">
                  <c:v>345</c:v>
                </c:pt>
                <c:pt idx="810">
                  <c:v>1438</c:v>
                </c:pt>
                <c:pt idx="811">
                  <c:v>2597</c:v>
                </c:pt>
                <c:pt idx="812">
                  <c:v>8544</c:v>
                </c:pt>
                <c:pt idx="813">
                  <c:v>106</c:v>
                </c:pt>
                <c:pt idx="814">
                  <c:v>1105</c:v>
                </c:pt>
                <c:pt idx="815">
                  <c:v>8</c:v>
                </c:pt>
                <c:pt idx="816">
                  <c:v>0</c:v>
                </c:pt>
                <c:pt idx="817">
                  <c:v>12342</c:v>
                </c:pt>
                <c:pt idx="818">
                  <c:v>26491</c:v>
                </c:pt>
                <c:pt idx="819">
                  <c:v>1222</c:v>
                </c:pt>
                <c:pt idx="820">
                  <c:v>71</c:v>
                </c:pt>
                <c:pt idx="821">
                  <c:v>270</c:v>
                </c:pt>
                <c:pt idx="822">
                  <c:v>900</c:v>
                </c:pt>
                <c:pt idx="823">
                  <c:v>626</c:v>
                </c:pt>
                <c:pt idx="824">
                  <c:v>1130</c:v>
                </c:pt>
                <c:pt idx="825">
                  <c:v>1172</c:v>
                </c:pt>
                <c:pt idx="826">
                  <c:v>150</c:v>
                </c:pt>
                <c:pt idx="827">
                  <c:v>730</c:v>
                </c:pt>
                <c:pt idx="828">
                  <c:v>5487</c:v>
                </c:pt>
                <c:pt idx="829">
                  <c:v>8213</c:v>
                </c:pt>
                <c:pt idx="830">
                  <c:v>821</c:v>
                </c:pt>
                <c:pt idx="831">
                  <c:v>48</c:v>
                </c:pt>
                <c:pt idx="832">
                  <c:v>337</c:v>
                </c:pt>
                <c:pt idx="833">
                  <c:v>290987</c:v>
                </c:pt>
                <c:pt idx="834">
                  <c:v>955</c:v>
                </c:pt>
                <c:pt idx="835">
                  <c:v>10</c:v>
                </c:pt>
                <c:pt idx="836">
                  <c:v>1497</c:v>
                </c:pt>
                <c:pt idx="837">
                  <c:v>1880</c:v>
                </c:pt>
                <c:pt idx="838">
                  <c:v>190</c:v>
                </c:pt>
                <c:pt idx="839">
                  <c:v>7920</c:v>
                </c:pt>
                <c:pt idx="840">
                  <c:v>308</c:v>
                </c:pt>
                <c:pt idx="841">
                  <c:v>14240</c:v>
                </c:pt>
                <c:pt idx="842">
                  <c:v>123</c:v>
                </c:pt>
                <c:pt idx="843">
                  <c:v>523</c:v>
                </c:pt>
                <c:pt idx="844">
                  <c:v>737</c:v>
                </c:pt>
                <c:pt idx="845">
                  <c:v>35</c:v>
                </c:pt>
                <c:pt idx="846">
                  <c:v>74</c:v>
                </c:pt>
                <c:pt idx="847">
                  <c:v>1097</c:v>
                </c:pt>
                <c:pt idx="848">
                  <c:v>7385</c:v>
                </c:pt>
                <c:pt idx="849">
                  <c:v>12560</c:v>
                </c:pt>
                <c:pt idx="850">
                  <c:v>832</c:v>
                </c:pt>
                <c:pt idx="851">
                  <c:v>806</c:v>
                </c:pt>
                <c:pt idx="852">
                  <c:v>99</c:v>
                </c:pt>
                <c:pt idx="853">
                  <c:v>831</c:v>
                </c:pt>
                <c:pt idx="854">
                  <c:v>978</c:v>
                </c:pt>
                <c:pt idx="855">
                  <c:v>2109</c:v>
                </c:pt>
                <c:pt idx="856">
                  <c:v>696</c:v>
                </c:pt>
                <c:pt idx="857">
                  <c:v>24498</c:v>
                </c:pt>
                <c:pt idx="858">
                  <c:v>312</c:v>
                </c:pt>
                <c:pt idx="859">
                  <c:v>2361</c:v>
                </c:pt>
                <c:pt idx="860">
                  <c:v>82</c:v>
                </c:pt>
                <c:pt idx="861">
                  <c:v>796</c:v>
                </c:pt>
                <c:pt idx="862">
                  <c:v>368</c:v>
                </c:pt>
                <c:pt idx="863">
                  <c:v>303</c:v>
                </c:pt>
                <c:pt idx="864">
                  <c:v>3115</c:v>
                </c:pt>
                <c:pt idx="865">
                  <c:v>3193</c:v>
                </c:pt>
                <c:pt idx="866">
                  <c:v>3765</c:v>
                </c:pt>
                <c:pt idx="867">
                  <c:v>2541</c:v>
                </c:pt>
                <c:pt idx="868">
                  <c:v>321</c:v>
                </c:pt>
                <c:pt idx="869">
                  <c:v>4261</c:v>
                </c:pt>
                <c:pt idx="870">
                  <c:v>629</c:v>
                </c:pt>
                <c:pt idx="871">
                  <c:v>64</c:v>
                </c:pt>
                <c:pt idx="872">
                  <c:v>67</c:v>
                </c:pt>
                <c:pt idx="873">
                  <c:v>958</c:v>
                </c:pt>
                <c:pt idx="874">
                  <c:v>335</c:v>
                </c:pt>
                <c:pt idx="875">
                  <c:v>859</c:v>
                </c:pt>
                <c:pt idx="876">
                  <c:v>6641</c:v>
                </c:pt>
                <c:pt idx="877">
                  <c:v>2927</c:v>
                </c:pt>
                <c:pt idx="878">
                  <c:v>15387</c:v>
                </c:pt>
                <c:pt idx="879">
                  <c:v>10991</c:v>
                </c:pt>
                <c:pt idx="880">
                  <c:v>1400</c:v>
                </c:pt>
                <c:pt idx="881">
                  <c:v>9874</c:v>
                </c:pt>
                <c:pt idx="882">
                  <c:v>4945</c:v>
                </c:pt>
                <c:pt idx="883">
                  <c:v>511</c:v>
                </c:pt>
                <c:pt idx="884">
                  <c:v>108</c:v>
                </c:pt>
                <c:pt idx="885">
                  <c:v>685</c:v>
                </c:pt>
                <c:pt idx="886">
                  <c:v>567</c:v>
                </c:pt>
                <c:pt idx="887">
                  <c:v>63306</c:v>
                </c:pt>
                <c:pt idx="888">
                  <c:v>3696</c:v>
                </c:pt>
                <c:pt idx="889">
                  <c:v>4898</c:v>
                </c:pt>
                <c:pt idx="890">
                  <c:v>4691</c:v>
                </c:pt>
                <c:pt idx="891">
                  <c:v>58</c:v>
                </c:pt>
                <c:pt idx="892">
                  <c:v>9716</c:v>
                </c:pt>
                <c:pt idx="893">
                  <c:v>4185</c:v>
                </c:pt>
                <c:pt idx="894">
                  <c:v>973</c:v>
                </c:pt>
                <c:pt idx="895">
                  <c:v>463</c:v>
                </c:pt>
                <c:pt idx="896">
                  <c:v>2942</c:v>
                </c:pt>
                <c:pt idx="897">
                  <c:v>96</c:v>
                </c:pt>
                <c:pt idx="898">
                  <c:v>30</c:v>
                </c:pt>
                <c:pt idx="899">
                  <c:v>11687</c:v>
                </c:pt>
                <c:pt idx="900">
                  <c:v>1747</c:v>
                </c:pt>
                <c:pt idx="901">
                  <c:v>1068</c:v>
                </c:pt>
                <c:pt idx="902">
                  <c:v>1903</c:v>
                </c:pt>
                <c:pt idx="903">
                  <c:v>1401</c:v>
                </c:pt>
                <c:pt idx="904">
                  <c:v>2035</c:v>
                </c:pt>
                <c:pt idx="905">
                  <c:v>1094</c:v>
                </c:pt>
                <c:pt idx="906">
                  <c:v>5748</c:v>
                </c:pt>
                <c:pt idx="907">
                  <c:v>125</c:v>
                </c:pt>
                <c:pt idx="908">
                  <c:v>1513</c:v>
                </c:pt>
                <c:pt idx="909">
                  <c:v>5616</c:v>
                </c:pt>
                <c:pt idx="910">
                  <c:v>520</c:v>
                </c:pt>
                <c:pt idx="911">
                  <c:v>1801</c:v>
                </c:pt>
                <c:pt idx="912">
                  <c:v>10025</c:v>
                </c:pt>
                <c:pt idx="913">
                  <c:v>15933</c:v>
                </c:pt>
                <c:pt idx="914">
                  <c:v>1408</c:v>
                </c:pt>
                <c:pt idx="915">
                  <c:v>72528</c:v>
                </c:pt>
                <c:pt idx="916">
                  <c:v>61</c:v>
                </c:pt>
                <c:pt idx="917">
                  <c:v>21023</c:v>
                </c:pt>
                <c:pt idx="918">
                  <c:v>3079</c:v>
                </c:pt>
                <c:pt idx="919">
                  <c:v>268</c:v>
                </c:pt>
                <c:pt idx="920">
                  <c:v>6347</c:v>
                </c:pt>
                <c:pt idx="921">
                  <c:v>14224</c:v>
                </c:pt>
                <c:pt idx="922">
                  <c:v>25</c:v>
                </c:pt>
                <c:pt idx="923">
                  <c:v>2245</c:v>
                </c:pt>
                <c:pt idx="924">
                  <c:v>6322</c:v>
                </c:pt>
                <c:pt idx="925">
                  <c:v>5</c:v>
                </c:pt>
                <c:pt idx="926">
                  <c:v>178</c:v>
                </c:pt>
                <c:pt idx="927">
                  <c:v>54</c:v>
                </c:pt>
                <c:pt idx="928">
                  <c:v>1161</c:v>
                </c:pt>
                <c:pt idx="929">
                  <c:v>632</c:v>
                </c:pt>
                <c:pt idx="930">
                  <c:v>41868</c:v>
                </c:pt>
                <c:pt idx="931">
                  <c:v>7141</c:v>
                </c:pt>
                <c:pt idx="932">
                  <c:v>13725</c:v>
                </c:pt>
                <c:pt idx="933">
                  <c:v>21695</c:v>
                </c:pt>
                <c:pt idx="934">
                  <c:v>76578</c:v>
                </c:pt>
                <c:pt idx="935">
                  <c:v>165</c:v>
                </c:pt>
                <c:pt idx="936">
                  <c:v>13098</c:v>
                </c:pt>
                <c:pt idx="937">
                  <c:v>279</c:v>
                </c:pt>
                <c:pt idx="938">
                  <c:v>8732</c:v>
                </c:pt>
                <c:pt idx="939">
                  <c:v>623</c:v>
                </c:pt>
                <c:pt idx="940">
                  <c:v>26260</c:v>
                </c:pt>
                <c:pt idx="941">
                  <c:v>354</c:v>
                </c:pt>
                <c:pt idx="942">
                  <c:v>1208</c:v>
                </c:pt>
                <c:pt idx="943">
                  <c:v>756</c:v>
                </c:pt>
                <c:pt idx="944">
                  <c:v>531</c:v>
                </c:pt>
                <c:pt idx="945">
                  <c:v>2427</c:v>
                </c:pt>
                <c:pt idx="946">
                  <c:v>107</c:v>
                </c:pt>
                <c:pt idx="947">
                  <c:v>2123</c:v>
                </c:pt>
                <c:pt idx="948">
                  <c:v>1315</c:v>
                </c:pt>
                <c:pt idx="949">
                  <c:v>8</c:v>
                </c:pt>
                <c:pt idx="950">
                  <c:v>5654</c:v>
                </c:pt>
                <c:pt idx="951">
                  <c:v>6023</c:v>
                </c:pt>
                <c:pt idx="952">
                  <c:v>340</c:v>
                </c:pt>
                <c:pt idx="953">
                  <c:v>36277</c:v>
                </c:pt>
                <c:pt idx="954">
                  <c:v>38</c:v>
                </c:pt>
                <c:pt idx="955">
                  <c:v>2199</c:v>
                </c:pt>
                <c:pt idx="956">
                  <c:v>1172</c:v>
                </c:pt>
                <c:pt idx="957">
                  <c:v>2798</c:v>
                </c:pt>
                <c:pt idx="958">
                  <c:v>5800</c:v>
                </c:pt>
                <c:pt idx="959">
                  <c:v>15031</c:v>
                </c:pt>
                <c:pt idx="960">
                  <c:v>3924</c:v>
                </c:pt>
                <c:pt idx="961">
                  <c:v>112</c:v>
                </c:pt>
                <c:pt idx="962">
                  <c:v>777</c:v>
                </c:pt>
                <c:pt idx="963">
                  <c:v>0</c:v>
                </c:pt>
                <c:pt idx="964">
                  <c:v>3686</c:v>
                </c:pt>
                <c:pt idx="965">
                  <c:v>257</c:v>
                </c:pt>
                <c:pt idx="966">
                  <c:v>189022</c:v>
                </c:pt>
                <c:pt idx="967">
                  <c:v>176</c:v>
                </c:pt>
                <c:pt idx="968">
                  <c:v>12998</c:v>
                </c:pt>
                <c:pt idx="969">
                  <c:v>1758</c:v>
                </c:pt>
                <c:pt idx="970">
                  <c:v>2923</c:v>
                </c:pt>
                <c:pt idx="971">
                  <c:v>5648</c:v>
                </c:pt>
                <c:pt idx="972">
                  <c:v>621</c:v>
                </c:pt>
                <c:pt idx="973">
                  <c:v>371</c:v>
                </c:pt>
                <c:pt idx="974">
                  <c:v>56</c:v>
                </c:pt>
                <c:pt idx="975">
                  <c:v>4303</c:v>
                </c:pt>
                <c:pt idx="976">
                  <c:v>2438</c:v>
                </c:pt>
                <c:pt idx="977">
                  <c:v>23220</c:v>
                </c:pt>
                <c:pt idx="978">
                  <c:v>7685</c:v>
                </c:pt>
                <c:pt idx="979">
                  <c:v>311</c:v>
                </c:pt>
                <c:pt idx="980">
                  <c:v>160</c:v>
                </c:pt>
                <c:pt idx="981">
                  <c:v>5536</c:v>
                </c:pt>
                <c:pt idx="982">
                  <c:v>979</c:v>
                </c:pt>
                <c:pt idx="983">
                  <c:v>2466</c:v>
                </c:pt>
                <c:pt idx="984">
                  <c:v>36</c:v>
                </c:pt>
                <c:pt idx="985">
                  <c:v>8498</c:v>
                </c:pt>
                <c:pt idx="986">
                  <c:v>16592</c:v>
                </c:pt>
                <c:pt idx="987">
                  <c:v>5666</c:v>
                </c:pt>
                <c:pt idx="988">
                  <c:v>289</c:v>
                </c:pt>
                <c:pt idx="989">
                  <c:v>4236</c:v>
                </c:pt>
                <c:pt idx="990">
                  <c:v>879</c:v>
                </c:pt>
                <c:pt idx="991">
                  <c:v>36325</c:v>
                </c:pt>
                <c:pt idx="992">
                  <c:v>3311</c:v>
                </c:pt>
                <c:pt idx="993">
                  <c:v>604</c:v>
                </c:pt>
                <c:pt idx="994">
                  <c:v>81197</c:v>
                </c:pt>
                <c:pt idx="995">
                  <c:v>606</c:v>
                </c:pt>
                <c:pt idx="996">
                  <c:v>37792</c:v>
                </c:pt>
                <c:pt idx="997">
                  <c:v>5132</c:v>
                </c:pt>
                <c:pt idx="998">
                  <c:v>26760</c:v>
                </c:pt>
                <c:pt idx="999">
                  <c:v>3970</c:v>
                </c:pt>
                <c:pt idx="1000">
                  <c:v>2896</c:v>
                </c:pt>
                <c:pt idx="1001">
                  <c:v>1120</c:v>
                </c:pt>
                <c:pt idx="1002">
                  <c:v>886</c:v>
                </c:pt>
                <c:pt idx="1003">
                  <c:v>3377</c:v>
                </c:pt>
                <c:pt idx="1004">
                  <c:v>106</c:v>
                </c:pt>
                <c:pt idx="1005">
                  <c:v>4694</c:v>
                </c:pt>
                <c:pt idx="1006">
                  <c:v>10049</c:v>
                </c:pt>
                <c:pt idx="1007">
                  <c:v>1461</c:v>
                </c:pt>
                <c:pt idx="1008">
                  <c:v>1111</c:v>
                </c:pt>
                <c:pt idx="1009">
                  <c:v>6723</c:v>
                </c:pt>
                <c:pt idx="1010">
                  <c:v>1967</c:v>
                </c:pt>
                <c:pt idx="1011">
                  <c:v>1543</c:v>
                </c:pt>
                <c:pt idx="1012">
                  <c:v>8256</c:v>
                </c:pt>
                <c:pt idx="1013">
                  <c:v>6899</c:v>
                </c:pt>
                <c:pt idx="1014">
                  <c:v>1970</c:v>
                </c:pt>
                <c:pt idx="1015">
                  <c:v>36</c:v>
                </c:pt>
                <c:pt idx="1016">
                  <c:v>34904</c:v>
                </c:pt>
                <c:pt idx="1017">
                  <c:v>2558</c:v>
                </c:pt>
                <c:pt idx="1018">
                  <c:v>742</c:v>
                </c:pt>
                <c:pt idx="1019">
                  <c:v>16345</c:v>
                </c:pt>
                <c:pt idx="1020">
                  <c:v>1378</c:v>
                </c:pt>
                <c:pt idx="1021">
                  <c:v>4159</c:v>
                </c:pt>
                <c:pt idx="1022">
                  <c:v>361</c:v>
                </c:pt>
                <c:pt idx="1023">
                  <c:v>1217</c:v>
                </c:pt>
                <c:pt idx="1024">
                  <c:v>38</c:v>
                </c:pt>
                <c:pt idx="1025">
                  <c:v>1091</c:v>
                </c:pt>
                <c:pt idx="1026">
                  <c:v>10416</c:v>
                </c:pt>
                <c:pt idx="1027">
                  <c:v>7</c:v>
                </c:pt>
                <c:pt idx="1028">
                  <c:v>244</c:v>
                </c:pt>
                <c:pt idx="1029">
                  <c:v>12390</c:v>
                </c:pt>
                <c:pt idx="1030">
                  <c:v>3083</c:v>
                </c:pt>
                <c:pt idx="1031">
                  <c:v>30053</c:v>
                </c:pt>
                <c:pt idx="1032">
                  <c:v>235</c:v>
                </c:pt>
                <c:pt idx="1033">
                  <c:v>14924</c:v>
                </c:pt>
                <c:pt idx="1034">
                  <c:v>7956</c:v>
                </c:pt>
                <c:pt idx="1035">
                  <c:v>17005</c:v>
                </c:pt>
                <c:pt idx="1036">
                  <c:v>358</c:v>
                </c:pt>
                <c:pt idx="1037">
                  <c:v>229110</c:v>
                </c:pt>
                <c:pt idx="1038">
                  <c:v>24552</c:v>
                </c:pt>
                <c:pt idx="1039">
                  <c:v>109990</c:v>
                </c:pt>
                <c:pt idx="1040">
                  <c:v>9138</c:v>
                </c:pt>
                <c:pt idx="1041">
                  <c:v>3569</c:v>
                </c:pt>
                <c:pt idx="1042">
                  <c:v>16560</c:v>
                </c:pt>
                <c:pt idx="1043">
                  <c:v>341</c:v>
                </c:pt>
                <c:pt idx="1044">
                  <c:v>8186</c:v>
                </c:pt>
                <c:pt idx="1045">
                  <c:v>5041</c:v>
                </c:pt>
                <c:pt idx="1046">
                  <c:v>2331</c:v>
                </c:pt>
                <c:pt idx="1047">
                  <c:v>196699</c:v>
                </c:pt>
                <c:pt idx="1048">
                  <c:v>645</c:v>
                </c:pt>
                <c:pt idx="1049">
                  <c:v>39101</c:v>
                </c:pt>
                <c:pt idx="1050">
                  <c:v>1088</c:v>
                </c:pt>
                <c:pt idx="1051">
                  <c:v>227</c:v>
                </c:pt>
                <c:pt idx="1052">
                  <c:v>717</c:v>
                </c:pt>
                <c:pt idx="1053">
                  <c:v>260</c:v>
                </c:pt>
                <c:pt idx="1054">
                  <c:v>3771</c:v>
                </c:pt>
                <c:pt idx="1055">
                  <c:v>41</c:v>
                </c:pt>
                <c:pt idx="1056">
                  <c:v>433</c:v>
                </c:pt>
                <c:pt idx="1057">
                  <c:v>16865</c:v>
                </c:pt>
                <c:pt idx="1058">
                  <c:v>2256</c:v>
                </c:pt>
                <c:pt idx="1059">
                  <c:v>52</c:v>
                </c:pt>
                <c:pt idx="1060">
                  <c:v>452</c:v>
                </c:pt>
                <c:pt idx="1061">
                  <c:v>9675</c:v>
                </c:pt>
                <c:pt idx="1062">
                  <c:v>12144</c:v>
                </c:pt>
                <c:pt idx="1063">
                  <c:v>2144</c:v>
                </c:pt>
                <c:pt idx="1064">
                  <c:v>412</c:v>
                </c:pt>
                <c:pt idx="1065">
                  <c:v>31</c:v>
                </c:pt>
                <c:pt idx="1066">
                  <c:v>36</c:v>
                </c:pt>
                <c:pt idx="1067">
                  <c:v>4255</c:v>
                </c:pt>
                <c:pt idx="1068">
                  <c:v>338</c:v>
                </c:pt>
                <c:pt idx="1069">
                  <c:v>3210</c:v>
                </c:pt>
                <c:pt idx="1070">
                  <c:v>3747</c:v>
                </c:pt>
                <c:pt idx="1071">
                  <c:v>11146</c:v>
                </c:pt>
                <c:pt idx="1072">
                  <c:v>1097</c:v>
                </c:pt>
                <c:pt idx="1073">
                  <c:v>101</c:v>
                </c:pt>
                <c:pt idx="1074">
                  <c:v>10173</c:v>
                </c:pt>
                <c:pt idx="1075">
                  <c:v>317</c:v>
                </c:pt>
                <c:pt idx="1076">
                  <c:v>2015</c:v>
                </c:pt>
                <c:pt idx="1077">
                  <c:v>11583</c:v>
                </c:pt>
                <c:pt idx="1078">
                  <c:v>3010</c:v>
                </c:pt>
                <c:pt idx="1079">
                  <c:v>241</c:v>
                </c:pt>
                <c:pt idx="1080">
                  <c:v>2084</c:v>
                </c:pt>
                <c:pt idx="1081">
                  <c:v>1025</c:v>
                </c:pt>
                <c:pt idx="1082">
                  <c:v>1348</c:v>
                </c:pt>
                <c:pt idx="1083">
                  <c:v>21805</c:v>
                </c:pt>
                <c:pt idx="1084">
                  <c:v>585</c:v>
                </c:pt>
                <c:pt idx="1085">
                  <c:v>627</c:v>
                </c:pt>
                <c:pt idx="1086">
                  <c:v>586</c:v>
                </c:pt>
                <c:pt idx="1087">
                  <c:v>1790</c:v>
                </c:pt>
                <c:pt idx="1088">
                  <c:v>677</c:v>
                </c:pt>
                <c:pt idx="1089">
                  <c:v>108</c:v>
                </c:pt>
                <c:pt idx="1090">
                  <c:v>2298</c:v>
                </c:pt>
                <c:pt idx="1091">
                  <c:v>16093</c:v>
                </c:pt>
                <c:pt idx="1092">
                  <c:v>294</c:v>
                </c:pt>
                <c:pt idx="1093">
                  <c:v>1442</c:v>
                </c:pt>
                <c:pt idx="1094">
                  <c:v>311</c:v>
                </c:pt>
                <c:pt idx="1095">
                  <c:v>486</c:v>
                </c:pt>
                <c:pt idx="1096">
                  <c:v>3399</c:v>
                </c:pt>
                <c:pt idx="1097">
                  <c:v>25</c:v>
                </c:pt>
                <c:pt idx="1098">
                  <c:v>5578</c:v>
                </c:pt>
                <c:pt idx="1099">
                  <c:v>1556</c:v>
                </c:pt>
                <c:pt idx="1100">
                  <c:v>1798</c:v>
                </c:pt>
                <c:pt idx="1101">
                  <c:v>7510</c:v>
                </c:pt>
                <c:pt idx="1102">
                  <c:v>1028</c:v>
                </c:pt>
                <c:pt idx="1103">
                  <c:v>233</c:v>
                </c:pt>
                <c:pt idx="1104">
                  <c:v>0</c:v>
                </c:pt>
                <c:pt idx="1105">
                  <c:v>356</c:v>
                </c:pt>
                <c:pt idx="1106">
                  <c:v>97</c:v>
                </c:pt>
                <c:pt idx="1107">
                  <c:v>102</c:v>
                </c:pt>
                <c:pt idx="1108">
                  <c:v>0</c:v>
                </c:pt>
                <c:pt idx="1109">
                  <c:v>161</c:v>
                </c:pt>
                <c:pt idx="1110">
                  <c:v>1317</c:v>
                </c:pt>
                <c:pt idx="1111">
                  <c:v>170</c:v>
                </c:pt>
                <c:pt idx="1112">
                  <c:v>4769</c:v>
                </c:pt>
                <c:pt idx="1113">
                  <c:v>911</c:v>
                </c:pt>
                <c:pt idx="1114">
                  <c:v>1188</c:v>
                </c:pt>
                <c:pt idx="1115">
                  <c:v>2661</c:v>
                </c:pt>
                <c:pt idx="1116">
                  <c:v>17</c:v>
                </c:pt>
                <c:pt idx="1117">
                  <c:v>1001</c:v>
                </c:pt>
                <c:pt idx="1118">
                  <c:v>227</c:v>
                </c:pt>
                <c:pt idx="1119">
                  <c:v>319</c:v>
                </c:pt>
                <c:pt idx="1120">
                  <c:v>1548</c:v>
                </c:pt>
                <c:pt idx="1121">
                  <c:v>508</c:v>
                </c:pt>
                <c:pt idx="1122">
                  <c:v>3815</c:v>
                </c:pt>
                <c:pt idx="1123">
                  <c:v>89009</c:v>
                </c:pt>
                <c:pt idx="1124">
                  <c:v>1417</c:v>
                </c:pt>
                <c:pt idx="1125">
                  <c:v>2788</c:v>
                </c:pt>
                <c:pt idx="1126">
                  <c:v>165</c:v>
                </c:pt>
                <c:pt idx="1127">
                  <c:v>252</c:v>
                </c:pt>
                <c:pt idx="1128">
                  <c:v>4091</c:v>
                </c:pt>
                <c:pt idx="1129">
                  <c:v>542</c:v>
                </c:pt>
                <c:pt idx="1130">
                  <c:v>130</c:v>
                </c:pt>
                <c:pt idx="1131">
                  <c:v>750</c:v>
                </c:pt>
                <c:pt idx="1132">
                  <c:v>42</c:v>
                </c:pt>
                <c:pt idx="1133">
                  <c:v>20102</c:v>
                </c:pt>
                <c:pt idx="1134">
                  <c:v>1937</c:v>
                </c:pt>
                <c:pt idx="1135">
                  <c:v>2706</c:v>
                </c:pt>
                <c:pt idx="1136">
                  <c:v>3745</c:v>
                </c:pt>
                <c:pt idx="1137">
                  <c:v>823</c:v>
                </c:pt>
                <c:pt idx="1138">
                  <c:v>5382</c:v>
                </c:pt>
                <c:pt idx="1139">
                  <c:v>169</c:v>
                </c:pt>
                <c:pt idx="1140">
                  <c:v>11103</c:v>
                </c:pt>
                <c:pt idx="1141">
                  <c:v>1102</c:v>
                </c:pt>
                <c:pt idx="1142">
                  <c:v>888</c:v>
                </c:pt>
                <c:pt idx="1143">
                  <c:v>196690</c:v>
                </c:pt>
                <c:pt idx="1144">
                  <c:v>966</c:v>
                </c:pt>
                <c:pt idx="1145">
                  <c:v>4153</c:v>
                </c:pt>
                <c:pt idx="1146">
                  <c:v>186</c:v>
                </c:pt>
                <c:pt idx="1147">
                  <c:v>194150</c:v>
                </c:pt>
                <c:pt idx="1148">
                  <c:v>389</c:v>
                </c:pt>
                <c:pt idx="1149">
                  <c:v>643</c:v>
                </c:pt>
                <c:pt idx="1150">
                  <c:v>1717</c:v>
                </c:pt>
                <c:pt idx="1151">
                  <c:v>16517</c:v>
                </c:pt>
                <c:pt idx="1152">
                  <c:v>824</c:v>
                </c:pt>
                <c:pt idx="1153">
                  <c:v>431</c:v>
                </c:pt>
                <c:pt idx="1154">
                  <c:v>243</c:v>
                </c:pt>
                <c:pt idx="1155">
                  <c:v>300</c:v>
                </c:pt>
                <c:pt idx="1156">
                  <c:v>764</c:v>
                </c:pt>
                <c:pt idx="1157">
                  <c:v>1472</c:v>
                </c:pt>
                <c:pt idx="1158">
                  <c:v>9753</c:v>
                </c:pt>
                <c:pt idx="1159">
                  <c:v>2879</c:v>
                </c:pt>
                <c:pt idx="1160">
                  <c:v>74</c:v>
                </c:pt>
                <c:pt idx="1161">
                  <c:v>1672</c:v>
                </c:pt>
                <c:pt idx="1162">
                  <c:v>565</c:v>
                </c:pt>
                <c:pt idx="1163">
                  <c:v>955</c:v>
                </c:pt>
                <c:pt idx="1164">
                  <c:v>3603</c:v>
                </c:pt>
                <c:pt idx="1165">
                  <c:v>2423</c:v>
                </c:pt>
                <c:pt idx="1166">
                  <c:v>398</c:v>
                </c:pt>
                <c:pt idx="1167">
                  <c:v>34</c:v>
                </c:pt>
                <c:pt idx="1168">
                  <c:v>1260</c:v>
                </c:pt>
                <c:pt idx="1169">
                  <c:v>912</c:v>
                </c:pt>
                <c:pt idx="1170">
                  <c:v>3640</c:v>
                </c:pt>
                <c:pt idx="1171">
                  <c:v>46</c:v>
                </c:pt>
                <c:pt idx="1172">
                  <c:v>15095</c:v>
                </c:pt>
                <c:pt idx="1173">
                  <c:v>7</c:v>
                </c:pt>
                <c:pt idx="1174">
                  <c:v>148</c:v>
                </c:pt>
                <c:pt idx="1175">
                  <c:v>4498</c:v>
                </c:pt>
                <c:pt idx="1176">
                  <c:v>82</c:v>
                </c:pt>
                <c:pt idx="1177">
                  <c:v>5427</c:v>
                </c:pt>
                <c:pt idx="1178">
                  <c:v>676</c:v>
                </c:pt>
                <c:pt idx="1179">
                  <c:v>1941</c:v>
                </c:pt>
                <c:pt idx="1180">
                  <c:v>36</c:v>
                </c:pt>
                <c:pt idx="1181">
                  <c:v>17368</c:v>
                </c:pt>
                <c:pt idx="1182">
                  <c:v>1340</c:v>
                </c:pt>
                <c:pt idx="1183">
                  <c:v>7499</c:v>
                </c:pt>
                <c:pt idx="1184">
                  <c:v>412</c:v>
                </c:pt>
                <c:pt idx="1185">
                  <c:v>10683</c:v>
                </c:pt>
                <c:pt idx="1186">
                  <c:v>67</c:v>
                </c:pt>
                <c:pt idx="1187">
                  <c:v>39004</c:v>
                </c:pt>
                <c:pt idx="1188">
                  <c:v>2173</c:v>
                </c:pt>
                <c:pt idx="1189">
                  <c:v>178</c:v>
                </c:pt>
                <c:pt idx="1190">
                  <c:v>28207</c:v>
                </c:pt>
                <c:pt idx="1191">
                  <c:v>64</c:v>
                </c:pt>
                <c:pt idx="1192">
                  <c:v>27770</c:v>
                </c:pt>
                <c:pt idx="1193">
                  <c:v>15934</c:v>
                </c:pt>
                <c:pt idx="1194">
                  <c:v>56998</c:v>
                </c:pt>
                <c:pt idx="1195">
                  <c:v>772</c:v>
                </c:pt>
                <c:pt idx="1196">
                  <c:v>981</c:v>
                </c:pt>
                <c:pt idx="1197">
                  <c:v>349</c:v>
                </c:pt>
                <c:pt idx="1198">
                  <c:v>357</c:v>
                </c:pt>
                <c:pt idx="1199">
                  <c:v>2632</c:v>
                </c:pt>
                <c:pt idx="1200">
                  <c:v>3122</c:v>
                </c:pt>
                <c:pt idx="1201">
                  <c:v>93664</c:v>
                </c:pt>
                <c:pt idx="1202">
                  <c:v>76982</c:v>
                </c:pt>
                <c:pt idx="1203">
                  <c:v>15651</c:v>
                </c:pt>
                <c:pt idx="1204">
                  <c:v>17905</c:v>
                </c:pt>
                <c:pt idx="1205">
                  <c:v>2215</c:v>
                </c:pt>
                <c:pt idx="1206">
                  <c:v>60388</c:v>
                </c:pt>
                <c:pt idx="1207">
                  <c:v>3142</c:v>
                </c:pt>
                <c:pt idx="1208">
                  <c:v>22521</c:v>
                </c:pt>
                <c:pt idx="1209">
                  <c:v>39235</c:v>
                </c:pt>
                <c:pt idx="1210">
                  <c:v>8524</c:v>
                </c:pt>
                <c:pt idx="1211">
                  <c:v>15264</c:v>
                </c:pt>
                <c:pt idx="1212">
                  <c:v>43299</c:v>
                </c:pt>
                <c:pt idx="1213">
                  <c:v>9048</c:v>
                </c:pt>
                <c:pt idx="1214">
                  <c:v>21612</c:v>
                </c:pt>
                <c:pt idx="1215">
                  <c:v>104</c:v>
                </c:pt>
                <c:pt idx="1216">
                  <c:v>5175</c:v>
                </c:pt>
                <c:pt idx="1217">
                  <c:v>3210</c:v>
                </c:pt>
                <c:pt idx="1218">
                  <c:v>2964</c:v>
                </c:pt>
                <c:pt idx="1219">
                  <c:v>155</c:v>
                </c:pt>
                <c:pt idx="1220">
                  <c:v>332212</c:v>
                </c:pt>
                <c:pt idx="1221">
                  <c:v>8530</c:v>
                </c:pt>
                <c:pt idx="1222">
                  <c:v>9366</c:v>
                </c:pt>
                <c:pt idx="1223">
                  <c:v>281</c:v>
                </c:pt>
                <c:pt idx="1224">
                  <c:v>3878</c:v>
                </c:pt>
                <c:pt idx="1225">
                  <c:v>396</c:v>
                </c:pt>
                <c:pt idx="1226">
                  <c:v>17395</c:v>
                </c:pt>
                <c:pt idx="1227">
                  <c:v>1243</c:v>
                </c:pt>
                <c:pt idx="1228">
                  <c:v>194</c:v>
                </c:pt>
                <c:pt idx="1229">
                  <c:v>1422</c:v>
                </c:pt>
                <c:pt idx="1230">
                  <c:v>2027</c:v>
                </c:pt>
                <c:pt idx="1231">
                  <c:v>28</c:v>
                </c:pt>
                <c:pt idx="1232">
                  <c:v>1080</c:v>
                </c:pt>
                <c:pt idx="1233">
                  <c:v>1108</c:v>
                </c:pt>
                <c:pt idx="1234">
                  <c:v>0</c:v>
                </c:pt>
                <c:pt idx="1235">
                  <c:v>5169</c:v>
                </c:pt>
                <c:pt idx="1236">
                  <c:v>5394</c:v>
                </c:pt>
                <c:pt idx="1237">
                  <c:v>834</c:v>
                </c:pt>
                <c:pt idx="1238">
                  <c:v>206</c:v>
                </c:pt>
                <c:pt idx="1239">
                  <c:v>16416</c:v>
                </c:pt>
                <c:pt idx="1240">
                  <c:v>268</c:v>
                </c:pt>
                <c:pt idx="1241">
                  <c:v>6246</c:v>
                </c:pt>
                <c:pt idx="1242">
                  <c:v>174</c:v>
                </c:pt>
                <c:pt idx="1243">
                  <c:v>60</c:v>
                </c:pt>
                <c:pt idx="1244">
                  <c:v>123</c:v>
                </c:pt>
                <c:pt idx="1245">
                  <c:v>14</c:v>
                </c:pt>
                <c:pt idx="1246">
                  <c:v>1156</c:v>
                </c:pt>
                <c:pt idx="1247">
                  <c:v>906</c:v>
                </c:pt>
                <c:pt idx="1248">
                  <c:v>1937</c:v>
                </c:pt>
                <c:pt idx="1249">
                  <c:v>109292</c:v>
                </c:pt>
                <c:pt idx="1250">
                  <c:v>19317</c:v>
                </c:pt>
                <c:pt idx="1251">
                  <c:v>528329</c:v>
                </c:pt>
                <c:pt idx="1252">
                  <c:v>75826</c:v>
                </c:pt>
                <c:pt idx="1253">
                  <c:v>9750</c:v>
                </c:pt>
                <c:pt idx="1254">
                  <c:v>32</c:v>
                </c:pt>
                <c:pt idx="1255">
                  <c:v>295</c:v>
                </c:pt>
                <c:pt idx="1256">
                  <c:v>10223</c:v>
                </c:pt>
                <c:pt idx="1257">
                  <c:v>5474</c:v>
                </c:pt>
                <c:pt idx="1258">
                  <c:v>6362</c:v>
                </c:pt>
                <c:pt idx="1259">
                  <c:v>1070</c:v>
                </c:pt>
                <c:pt idx="1260">
                  <c:v>2685</c:v>
                </c:pt>
                <c:pt idx="1261">
                  <c:v>696</c:v>
                </c:pt>
                <c:pt idx="1262">
                  <c:v>6254</c:v>
                </c:pt>
                <c:pt idx="1263">
                  <c:v>5011</c:v>
                </c:pt>
                <c:pt idx="1264">
                  <c:v>738</c:v>
                </c:pt>
                <c:pt idx="1265">
                  <c:v>12719</c:v>
                </c:pt>
                <c:pt idx="1266">
                  <c:v>16473</c:v>
                </c:pt>
                <c:pt idx="1267">
                  <c:v>237</c:v>
                </c:pt>
                <c:pt idx="1268">
                  <c:v>1719</c:v>
                </c:pt>
                <c:pt idx="1269">
                  <c:v>3351</c:v>
                </c:pt>
                <c:pt idx="1270">
                  <c:v>4927</c:v>
                </c:pt>
                <c:pt idx="1271">
                  <c:v>528</c:v>
                </c:pt>
                <c:pt idx="1272">
                  <c:v>13876</c:v>
                </c:pt>
                <c:pt idx="1273">
                  <c:v>27332</c:v>
                </c:pt>
                <c:pt idx="1274">
                  <c:v>11415</c:v>
                </c:pt>
                <c:pt idx="1275">
                  <c:v>16306</c:v>
                </c:pt>
                <c:pt idx="1276">
                  <c:v>586</c:v>
                </c:pt>
                <c:pt idx="1277">
                  <c:v>1549</c:v>
                </c:pt>
                <c:pt idx="1278">
                  <c:v>2137</c:v>
                </c:pt>
                <c:pt idx="1279">
                  <c:v>32049</c:v>
                </c:pt>
                <c:pt idx="1280">
                  <c:v>222</c:v>
                </c:pt>
                <c:pt idx="1281">
                  <c:v>194</c:v>
                </c:pt>
                <c:pt idx="1282">
                  <c:v>53890</c:v>
                </c:pt>
                <c:pt idx="1283">
                  <c:v>3797</c:v>
                </c:pt>
                <c:pt idx="1284">
                  <c:v>12300</c:v>
                </c:pt>
                <c:pt idx="1285">
                  <c:v>1528</c:v>
                </c:pt>
                <c:pt idx="1286">
                  <c:v>1035</c:v>
                </c:pt>
                <c:pt idx="1287">
                  <c:v>1521</c:v>
                </c:pt>
                <c:pt idx="1288">
                  <c:v>84</c:v>
                </c:pt>
                <c:pt idx="1289">
                  <c:v>9851</c:v>
                </c:pt>
                <c:pt idx="1290">
                  <c:v>26426</c:v>
                </c:pt>
                <c:pt idx="1291">
                  <c:v>98</c:v>
                </c:pt>
                <c:pt idx="1292">
                  <c:v>3792</c:v>
                </c:pt>
                <c:pt idx="1293">
                  <c:v>70</c:v>
                </c:pt>
                <c:pt idx="1294">
                  <c:v>105</c:v>
                </c:pt>
                <c:pt idx="1295">
                  <c:v>165</c:v>
                </c:pt>
                <c:pt idx="1296">
                  <c:v>2062</c:v>
                </c:pt>
                <c:pt idx="1297">
                  <c:v>3076</c:v>
                </c:pt>
                <c:pt idx="1298">
                  <c:v>111</c:v>
                </c:pt>
                <c:pt idx="1299">
                  <c:v>762</c:v>
                </c:pt>
                <c:pt idx="1300">
                  <c:v>9101</c:v>
                </c:pt>
                <c:pt idx="1301">
                  <c:v>1622</c:v>
                </c:pt>
                <c:pt idx="1302">
                  <c:v>379</c:v>
                </c:pt>
                <c:pt idx="1303">
                  <c:v>4010</c:v>
                </c:pt>
                <c:pt idx="1304">
                  <c:v>35040</c:v>
                </c:pt>
                <c:pt idx="1305">
                  <c:v>204</c:v>
                </c:pt>
                <c:pt idx="1306">
                  <c:v>578</c:v>
                </c:pt>
                <c:pt idx="1307">
                  <c:v>18066</c:v>
                </c:pt>
                <c:pt idx="1308">
                  <c:v>338</c:v>
                </c:pt>
                <c:pt idx="1309">
                  <c:v>2407</c:v>
                </c:pt>
                <c:pt idx="1310">
                  <c:v>24018</c:v>
                </c:pt>
                <c:pt idx="1311">
                  <c:v>4605</c:v>
                </c:pt>
                <c:pt idx="1312">
                  <c:v>194161</c:v>
                </c:pt>
                <c:pt idx="1313">
                  <c:v>11403</c:v>
                </c:pt>
                <c:pt idx="1314">
                  <c:v>1546</c:v>
                </c:pt>
                <c:pt idx="1315">
                  <c:v>108</c:v>
                </c:pt>
                <c:pt idx="1316">
                  <c:v>104</c:v>
                </c:pt>
                <c:pt idx="1317">
                  <c:v>13420</c:v>
                </c:pt>
                <c:pt idx="1318">
                  <c:v>14</c:v>
                </c:pt>
                <c:pt idx="1319">
                  <c:v>1336</c:v>
                </c:pt>
                <c:pt idx="1320">
                  <c:v>1016</c:v>
                </c:pt>
                <c:pt idx="1321">
                  <c:v>80</c:v>
                </c:pt>
                <c:pt idx="1322">
                  <c:v>14388</c:v>
                </c:pt>
                <c:pt idx="1323">
                  <c:v>995</c:v>
                </c:pt>
                <c:pt idx="1324">
                  <c:v>11434</c:v>
                </c:pt>
                <c:pt idx="1325">
                  <c:v>4503</c:v>
                </c:pt>
                <c:pt idx="1326">
                  <c:v>5242</c:v>
                </c:pt>
                <c:pt idx="1327">
                  <c:v>11703</c:v>
                </c:pt>
                <c:pt idx="1328">
                  <c:v>14711</c:v>
                </c:pt>
                <c:pt idx="1329">
                  <c:v>12379</c:v>
                </c:pt>
                <c:pt idx="1330">
                  <c:v>6798</c:v>
                </c:pt>
                <c:pt idx="1331">
                  <c:v>5210</c:v>
                </c:pt>
                <c:pt idx="1332">
                  <c:v>15327</c:v>
                </c:pt>
                <c:pt idx="1333">
                  <c:v>2109</c:v>
                </c:pt>
                <c:pt idx="1334">
                  <c:v>779</c:v>
                </c:pt>
                <c:pt idx="1335">
                  <c:v>1222</c:v>
                </c:pt>
                <c:pt idx="1336">
                  <c:v>54</c:v>
                </c:pt>
                <c:pt idx="1337">
                  <c:v>22622</c:v>
                </c:pt>
                <c:pt idx="1338">
                  <c:v>2719</c:v>
                </c:pt>
                <c:pt idx="1339">
                  <c:v>15</c:v>
                </c:pt>
                <c:pt idx="1340">
                  <c:v>9127</c:v>
                </c:pt>
                <c:pt idx="1341">
                  <c:v>98710</c:v>
                </c:pt>
                <c:pt idx="1342">
                  <c:v>56286</c:v>
                </c:pt>
                <c:pt idx="1343">
                  <c:v>694</c:v>
                </c:pt>
                <c:pt idx="1344">
                  <c:v>17402</c:v>
                </c:pt>
                <c:pt idx="1345">
                  <c:v>0</c:v>
                </c:pt>
                <c:pt idx="1346">
                  <c:v>54</c:v>
                </c:pt>
                <c:pt idx="1347">
                  <c:v>275</c:v>
                </c:pt>
                <c:pt idx="1348">
                  <c:v>1628</c:v>
                </c:pt>
                <c:pt idx="1349">
                  <c:v>11524</c:v>
                </c:pt>
                <c:pt idx="1350">
                  <c:v>2345</c:v>
                </c:pt>
                <c:pt idx="1351">
                  <c:v>61</c:v>
                </c:pt>
                <c:pt idx="1352">
                  <c:v>54156</c:v>
                </c:pt>
                <c:pt idx="1353">
                  <c:v>1899</c:v>
                </c:pt>
                <c:pt idx="1354">
                  <c:v>30</c:v>
                </c:pt>
                <c:pt idx="1355">
                  <c:v>3999</c:v>
                </c:pt>
                <c:pt idx="1356">
                  <c:v>20</c:v>
                </c:pt>
                <c:pt idx="1357">
                  <c:v>1382</c:v>
                </c:pt>
                <c:pt idx="1358">
                  <c:v>68</c:v>
                </c:pt>
                <c:pt idx="1359">
                  <c:v>3549</c:v>
                </c:pt>
                <c:pt idx="1360">
                  <c:v>8156</c:v>
                </c:pt>
                <c:pt idx="1361">
                  <c:v>168</c:v>
                </c:pt>
                <c:pt idx="1362">
                  <c:v>5338</c:v>
                </c:pt>
                <c:pt idx="1363">
                  <c:v>170</c:v>
                </c:pt>
                <c:pt idx="1364">
                  <c:v>4728</c:v>
                </c:pt>
                <c:pt idx="1365">
                  <c:v>5939</c:v>
                </c:pt>
                <c:pt idx="1366">
                  <c:v>131820</c:v>
                </c:pt>
                <c:pt idx="1367">
                  <c:v>107838</c:v>
                </c:pt>
                <c:pt idx="1368">
                  <c:v>166</c:v>
                </c:pt>
                <c:pt idx="1369">
                  <c:v>3045</c:v>
                </c:pt>
                <c:pt idx="1370">
                  <c:v>3486</c:v>
                </c:pt>
                <c:pt idx="1371">
                  <c:v>369</c:v>
                </c:pt>
                <c:pt idx="1372">
                  <c:v>2215</c:v>
                </c:pt>
                <c:pt idx="1373">
                  <c:v>5132</c:v>
                </c:pt>
                <c:pt idx="1374">
                  <c:v>838</c:v>
                </c:pt>
                <c:pt idx="1375">
                  <c:v>183</c:v>
                </c:pt>
                <c:pt idx="1376">
                  <c:v>6601</c:v>
                </c:pt>
                <c:pt idx="1377">
                  <c:v>293</c:v>
                </c:pt>
                <c:pt idx="1378">
                  <c:v>500</c:v>
                </c:pt>
                <c:pt idx="1379">
                  <c:v>1545017</c:v>
                </c:pt>
                <c:pt idx="1380">
                  <c:v>459</c:v>
                </c:pt>
                <c:pt idx="1381">
                  <c:v>9144</c:v>
                </c:pt>
                <c:pt idx="1382">
                  <c:v>1208</c:v>
                </c:pt>
                <c:pt idx="1383">
                  <c:v>16227</c:v>
                </c:pt>
                <c:pt idx="1384">
                  <c:v>2822</c:v>
                </c:pt>
                <c:pt idx="1385">
                  <c:v>425</c:v>
                </c:pt>
                <c:pt idx="1386">
                  <c:v>194821</c:v>
                </c:pt>
                <c:pt idx="1387">
                  <c:v>1817</c:v>
                </c:pt>
                <c:pt idx="1388">
                  <c:v>5700</c:v>
                </c:pt>
                <c:pt idx="1389">
                  <c:v>16173</c:v>
                </c:pt>
                <c:pt idx="1390">
                  <c:v>36962</c:v>
                </c:pt>
                <c:pt idx="1391">
                  <c:v>5990</c:v>
                </c:pt>
                <c:pt idx="1392">
                  <c:v>798</c:v>
                </c:pt>
                <c:pt idx="1393">
                  <c:v>3611</c:v>
                </c:pt>
                <c:pt idx="1394">
                  <c:v>74</c:v>
                </c:pt>
                <c:pt idx="1395">
                  <c:v>3178</c:v>
                </c:pt>
                <c:pt idx="1396">
                  <c:v>126028</c:v>
                </c:pt>
                <c:pt idx="1397">
                  <c:v>961</c:v>
                </c:pt>
                <c:pt idx="1398">
                  <c:v>13976</c:v>
                </c:pt>
                <c:pt idx="1399">
                  <c:v>10246</c:v>
                </c:pt>
                <c:pt idx="1400">
                  <c:v>2907</c:v>
                </c:pt>
                <c:pt idx="1401">
                  <c:v>7482</c:v>
                </c:pt>
                <c:pt idx="1402">
                  <c:v>90</c:v>
                </c:pt>
                <c:pt idx="1403">
                  <c:v>8498</c:v>
                </c:pt>
                <c:pt idx="1404">
                  <c:v>1250</c:v>
                </c:pt>
                <c:pt idx="1405">
                  <c:v>7644</c:v>
                </c:pt>
                <c:pt idx="1406">
                  <c:v>44</c:v>
                </c:pt>
                <c:pt idx="1407">
                  <c:v>1515</c:v>
                </c:pt>
                <c:pt idx="1408">
                  <c:v>7438</c:v>
                </c:pt>
                <c:pt idx="1409">
                  <c:v>7825</c:v>
                </c:pt>
                <c:pt idx="1410">
                  <c:v>29699</c:v>
                </c:pt>
                <c:pt idx="1411">
                  <c:v>6767</c:v>
                </c:pt>
                <c:pt idx="1412">
                  <c:v>1081</c:v>
                </c:pt>
                <c:pt idx="1413">
                  <c:v>1021</c:v>
                </c:pt>
                <c:pt idx="1414">
                  <c:v>2188</c:v>
                </c:pt>
                <c:pt idx="1415">
                  <c:v>5080</c:v>
                </c:pt>
                <c:pt idx="1416">
                  <c:v>376</c:v>
                </c:pt>
                <c:pt idx="1417">
                  <c:v>84</c:v>
                </c:pt>
                <c:pt idx="1418">
                  <c:v>127</c:v>
                </c:pt>
                <c:pt idx="1419">
                  <c:v>2262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F6-4D69-A6E8-9C4E8FFD1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5559152"/>
        <c:axId val="945314736"/>
      </c:lineChart>
      <c:catAx>
        <c:axId val="189555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314736"/>
        <c:crosses val="autoZero"/>
        <c:auto val="1"/>
        <c:lblAlgn val="ctr"/>
        <c:lblOffset val="100"/>
        <c:noMultiLvlLbl val="0"/>
      </c:catAx>
      <c:valAx>
        <c:axId val="94531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,&quot;k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559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data.xlsx]Q10!PivotTable10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'Q10'!$B$3</c:f>
              <c:strCache>
                <c:ptCount val="1"/>
                <c:pt idx="0">
                  <c:v>Sum of dislikes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'Q10'!$A$4:$A$8</c:f>
              <c:multiLvlStrCache>
                <c:ptCount val="3"/>
                <c:lvl>
                  <c:pt idx="0">
                    <c:v>Qtr4</c:v>
                  </c:pt>
                  <c:pt idx="1">
                    <c:v>Qtr1</c:v>
                  </c:pt>
                  <c:pt idx="2">
                    <c:v>Qtr2</c:v>
                  </c:pt>
                </c:lvl>
                <c:lvl>
                  <c:pt idx="0">
                    <c:v>2017</c:v>
                  </c:pt>
                  <c:pt idx="1">
                    <c:v>2018</c:v>
                  </c:pt>
                </c:lvl>
              </c:multiLvlStrCache>
            </c:multiLvlStrRef>
          </c:cat>
          <c:val>
            <c:numRef>
              <c:f>'Q10'!$B$4:$B$8</c:f>
              <c:numCache>
                <c:formatCode>0.00,,"M"</c:formatCode>
                <c:ptCount val="3"/>
                <c:pt idx="0">
                  <c:v>4444933</c:v>
                </c:pt>
                <c:pt idx="1">
                  <c:v>5913530</c:v>
                </c:pt>
                <c:pt idx="2">
                  <c:v>5250323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30-47C8-9E64-49005A1D563B}"/>
            </c:ext>
          </c:extLst>
        </c:ser>
        <c:ser>
          <c:idx val="1"/>
          <c:order val="1"/>
          <c:tx>
            <c:strRef>
              <c:f>'Q10'!$C$3</c:f>
              <c:strCache>
                <c:ptCount val="1"/>
                <c:pt idx="0">
                  <c:v>Sum of comment_count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'Q10'!$A$4:$A$8</c:f>
              <c:multiLvlStrCache>
                <c:ptCount val="3"/>
                <c:lvl>
                  <c:pt idx="0">
                    <c:v>Qtr4</c:v>
                  </c:pt>
                  <c:pt idx="1">
                    <c:v>Qtr1</c:v>
                  </c:pt>
                  <c:pt idx="2">
                    <c:v>Qtr2</c:v>
                  </c:pt>
                </c:lvl>
                <c:lvl>
                  <c:pt idx="0">
                    <c:v>2017</c:v>
                  </c:pt>
                  <c:pt idx="1">
                    <c:v>2018</c:v>
                  </c:pt>
                </c:lvl>
              </c:multiLvlStrCache>
            </c:multiLvlStrRef>
          </c:cat>
          <c:val>
            <c:numRef>
              <c:f>'Q10'!$C$4:$C$8</c:f>
              <c:numCache>
                <c:formatCode>0.00,,"M"</c:formatCode>
                <c:ptCount val="3"/>
                <c:pt idx="0">
                  <c:v>5946565</c:v>
                </c:pt>
                <c:pt idx="1">
                  <c:v>9169203</c:v>
                </c:pt>
                <c:pt idx="2">
                  <c:v>9047905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30-47C8-9E64-49005A1D563B}"/>
            </c:ext>
          </c:extLst>
        </c:ser>
        <c:ser>
          <c:idx val="2"/>
          <c:order val="2"/>
          <c:tx>
            <c:strRef>
              <c:f>'Q10'!$D$3</c:f>
              <c:strCache>
                <c:ptCount val="1"/>
                <c:pt idx="0">
                  <c:v>Sum of likes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'Q10'!$A$4:$A$8</c:f>
              <c:multiLvlStrCache>
                <c:ptCount val="3"/>
                <c:lvl>
                  <c:pt idx="0">
                    <c:v>Qtr4</c:v>
                  </c:pt>
                  <c:pt idx="1">
                    <c:v>Qtr1</c:v>
                  </c:pt>
                  <c:pt idx="2">
                    <c:v>Qtr2</c:v>
                  </c:pt>
                </c:lvl>
                <c:lvl>
                  <c:pt idx="0">
                    <c:v>2017</c:v>
                  </c:pt>
                  <c:pt idx="1">
                    <c:v>2018</c:v>
                  </c:pt>
                </c:lvl>
              </c:multiLvlStrCache>
            </c:multiLvlStrRef>
          </c:cat>
          <c:val>
            <c:numRef>
              <c:f>'Q10'!$D$4:$D$8</c:f>
              <c:numCache>
                <c:formatCode>0.00,,"M"</c:formatCode>
                <c:ptCount val="3"/>
                <c:pt idx="0">
                  <c:v>53130721</c:v>
                </c:pt>
                <c:pt idx="1">
                  <c:v>95031355</c:v>
                </c:pt>
                <c:pt idx="2">
                  <c:v>87311750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30-47C8-9E64-49005A1D563B}"/>
            </c:ext>
          </c:extLst>
        </c:ser>
        <c:ser>
          <c:idx val="3"/>
          <c:order val="3"/>
          <c:tx>
            <c:strRef>
              <c:f>'Q10'!$E$3</c:f>
              <c:strCache>
                <c:ptCount val="1"/>
                <c:pt idx="0">
                  <c:v>Sum of views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'Q10'!$A$4:$A$8</c:f>
              <c:multiLvlStrCache>
                <c:ptCount val="3"/>
                <c:lvl>
                  <c:pt idx="0">
                    <c:v>Qtr4</c:v>
                  </c:pt>
                  <c:pt idx="1">
                    <c:v>Qtr1</c:v>
                  </c:pt>
                  <c:pt idx="2">
                    <c:v>Qtr2</c:v>
                  </c:pt>
                </c:lvl>
                <c:lvl>
                  <c:pt idx="0">
                    <c:v>2017</c:v>
                  </c:pt>
                  <c:pt idx="1">
                    <c:v>2018</c:v>
                  </c:pt>
                </c:lvl>
              </c:multiLvlStrCache>
            </c:multiLvlStrRef>
          </c:cat>
          <c:val>
            <c:numRef>
              <c:f>'Q10'!$E$4:$E$8</c:f>
              <c:numCache>
                <c:formatCode>0.00,,"M"</c:formatCode>
                <c:ptCount val="3"/>
                <c:pt idx="0">
                  <c:v>2477737321</c:v>
                </c:pt>
                <c:pt idx="1">
                  <c:v>4792112207</c:v>
                </c:pt>
                <c:pt idx="2">
                  <c:v>3876467696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30-47C8-9E64-49005A1D5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2280640"/>
        <c:axId val="1702808112"/>
      </c:lineChart>
      <c:catAx>
        <c:axId val="132228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2808112"/>
        <c:crosses val="autoZero"/>
        <c:auto val="1"/>
        <c:lblAlgn val="ctr"/>
        <c:lblOffset val="100"/>
        <c:noMultiLvlLbl val="0"/>
      </c:catAx>
      <c:valAx>
        <c:axId val="170280811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,,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8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data.xlsx]Q11!PivotTable11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'Q11'!$B$3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'Q11'!$A$4:$A$18</c:f>
              <c:multiLvlStrCache>
                <c:ptCount val="9"/>
                <c:lvl>
                  <c:pt idx="0">
                    <c:v>May</c:v>
                  </c:pt>
                  <c:pt idx="1">
                    <c:v>Nov</c:v>
                  </c:pt>
                  <c:pt idx="2">
                    <c:v>Dec</c:v>
                  </c:pt>
                  <c:pt idx="3">
                    <c:v>Jan</c:v>
                  </c:pt>
                  <c:pt idx="4">
                    <c:v>Feb</c:v>
                  </c:pt>
                  <c:pt idx="5">
                    <c:v>Mar</c:v>
                  </c:pt>
                  <c:pt idx="6">
                    <c:v>Apr</c:v>
                  </c:pt>
                  <c:pt idx="7">
                    <c:v>May</c:v>
                  </c:pt>
                  <c:pt idx="8">
                    <c:v>Jun</c:v>
                  </c:pt>
                </c:lvl>
                <c:lvl>
                  <c:pt idx="0">
                    <c:v>Qtr2</c:v>
                  </c:pt>
                  <c:pt idx="1">
                    <c:v>Qtr4</c:v>
                  </c:pt>
                  <c:pt idx="3">
                    <c:v>Qtr1</c:v>
                  </c:pt>
                  <c:pt idx="6">
                    <c:v>Qtr2</c:v>
                  </c:pt>
                </c:lvl>
                <c:lvl>
                  <c:pt idx="0">
                    <c:v>2017</c:v>
                  </c:pt>
                  <c:pt idx="3">
                    <c:v>2018</c:v>
                  </c:pt>
                </c:lvl>
              </c:multiLvlStrCache>
            </c:multiLvlStrRef>
          </c:cat>
          <c:val>
            <c:numRef>
              <c:f>'Q11'!$B$4:$B$18</c:f>
              <c:numCache>
                <c:formatCode>General</c:formatCode>
                <c:ptCount val="9"/>
                <c:pt idx="0">
                  <c:v>1</c:v>
                </c:pt>
                <c:pt idx="1">
                  <c:v>1747</c:v>
                </c:pt>
                <c:pt idx="2">
                  <c:v>2790</c:v>
                </c:pt>
                <c:pt idx="3">
                  <c:v>2644</c:v>
                </c:pt>
                <c:pt idx="4">
                  <c:v>2258</c:v>
                </c:pt>
                <c:pt idx="5">
                  <c:v>2340</c:v>
                </c:pt>
                <c:pt idx="6">
                  <c:v>1685</c:v>
                </c:pt>
                <c:pt idx="7">
                  <c:v>2018</c:v>
                </c:pt>
                <c:pt idx="8">
                  <c:v>824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58-47AD-BE41-C0627DFC68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51051888"/>
        <c:axId val="1898630656"/>
      </c:barChart>
      <c:catAx>
        <c:axId val="155105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630656"/>
        <c:crosses val="autoZero"/>
        <c:auto val="1"/>
        <c:lblAlgn val="ctr"/>
        <c:lblOffset val="100"/>
        <c:noMultiLvlLbl val="0"/>
      </c:catAx>
      <c:valAx>
        <c:axId val="189863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05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data.xlsx]Q13!PivotTable12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Comment Count on Category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'Q13'!$A$4:$A$20</c:f>
              <c:strCache>
                <c:ptCount val="17"/>
                <c:pt idx="0">
                  <c:v>Entertainment</c:v>
                </c:pt>
                <c:pt idx="1">
                  <c:v>Music</c:v>
                </c:pt>
                <c:pt idx="2">
                  <c:v>Science &amp; Technology</c:v>
                </c:pt>
                <c:pt idx="3">
                  <c:v>Comedy</c:v>
                </c:pt>
                <c:pt idx="4">
                  <c:v>Film &amp; Animation</c:v>
                </c:pt>
                <c:pt idx="5">
                  <c:v>News &amp; Politics</c:v>
                </c:pt>
                <c:pt idx="6">
                  <c:v>People &amp; Blogs</c:v>
                </c:pt>
                <c:pt idx="7">
                  <c:v>Sports</c:v>
                </c:pt>
                <c:pt idx="8">
                  <c:v>Education</c:v>
                </c:pt>
                <c:pt idx="9">
                  <c:v>Howto &amp; Style</c:v>
                </c:pt>
                <c:pt idx="10">
                  <c:v>Gaming</c:v>
                </c:pt>
                <c:pt idx="11">
                  <c:v>Shows</c:v>
                </c:pt>
                <c:pt idx="12">
                  <c:v>Autos &amp; Vehicles</c:v>
                </c:pt>
                <c:pt idx="13">
                  <c:v>Pets &amp; Animals</c:v>
                </c:pt>
                <c:pt idx="14">
                  <c:v>Religious</c:v>
                </c:pt>
                <c:pt idx="15">
                  <c:v>Movies</c:v>
                </c:pt>
                <c:pt idx="16">
                  <c:v>Travel &amp; Events</c:v>
                </c:pt>
              </c:strCache>
            </c:strRef>
          </c:cat>
          <c:val>
            <c:numRef>
              <c:f>'Q13'!$B$4:$B$20</c:f>
              <c:numCache>
                <c:formatCode>0,"K"</c:formatCode>
                <c:ptCount val="17"/>
                <c:pt idx="0">
                  <c:v>8969633</c:v>
                </c:pt>
                <c:pt idx="1">
                  <c:v>3450605</c:v>
                </c:pt>
                <c:pt idx="2">
                  <c:v>3381982</c:v>
                </c:pt>
                <c:pt idx="3">
                  <c:v>3117473</c:v>
                </c:pt>
                <c:pt idx="4">
                  <c:v>1196090</c:v>
                </c:pt>
                <c:pt idx="5">
                  <c:v>1056430</c:v>
                </c:pt>
                <c:pt idx="6">
                  <c:v>1032463</c:v>
                </c:pt>
                <c:pt idx="7">
                  <c:v>786327</c:v>
                </c:pt>
                <c:pt idx="8">
                  <c:v>455965</c:v>
                </c:pt>
                <c:pt idx="9">
                  <c:v>411823</c:v>
                </c:pt>
                <c:pt idx="10">
                  <c:v>178580</c:v>
                </c:pt>
                <c:pt idx="11">
                  <c:v>64106</c:v>
                </c:pt>
                <c:pt idx="12">
                  <c:v>26945</c:v>
                </c:pt>
                <c:pt idx="13">
                  <c:v>21384</c:v>
                </c:pt>
                <c:pt idx="14">
                  <c:v>7014</c:v>
                </c:pt>
                <c:pt idx="15">
                  <c:v>4617</c:v>
                </c:pt>
                <c:pt idx="16">
                  <c:v>2236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70-4505-B61E-AAD0398DFA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74792416"/>
        <c:axId val="1687475728"/>
      </c:barChart>
      <c:catAx>
        <c:axId val="167479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7475728"/>
        <c:crosses val="autoZero"/>
        <c:auto val="1"/>
        <c:lblAlgn val="ctr"/>
        <c:lblOffset val="100"/>
        <c:noMultiLvlLbl val="0"/>
      </c:catAx>
      <c:valAx>
        <c:axId val="16874757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,&quot;K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4792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data.xlsx]Q16!PivotTable14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View</a:t>
            </a:r>
            <a:r>
              <a:rPr lang="en-US" baseline="0"/>
              <a:t>s based on states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'Q16'!$B$3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'Q16'!$A$4:$A$39</c:f>
              <c:strCache>
                <c:ptCount val="36"/>
                <c:pt idx="0">
                  <c:v>Uttar Pradesh</c:v>
                </c:pt>
                <c:pt idx="1">
                  <c:v>Andhra Pradesh</c:v>
                </c:pt>
                <c:pt idx="2">
                  <c:v>Karnataka</c:v>
                </c:pt>
                <c:pt idx="3">
                  <c:v>Bihar</c:v>
                </c:pt>
                <c:pt idx="4">
                  <c:v>West Bengal</c:v>
                </c:pt>
                <c:pt idx="5">
                  <c:v>Telangana</c:v>
                </c:pt>
                <c:pt idx="6">
                  <c:v>Odisha</c:v>
                </c:pt>
                <c:pt idx="7">
                  <c:v>Punjab</c:v>
                </c:pt>
                <c:pt idx="8">
                  <c:v>Haryana</c:v>
                </c:pt>
                <c:pt idx="9">
                  <c:v>Kerala</c:v>
                </c:pt>
                <c:pt idx="10">
                  <c:v>Rajasthan</c:v>
                </c:pt>
                <c:pt idx="11">
                  <c:v>Tripura</c:v>
                </c:pt>
                <c:pt idx="12">
                  <c:v>Maharashtra</c:v>
                </c:pt>
                <c:pt idx="13">
                  <c:v>Himachal Pradesh</c:v>
                </c:pt>
                <c:pt idx="14">
                  <c:v>Goa</c:v>
                </c:pt>
                <c:pt idx="15">
                  <c:v>Ladakh</c:v>
                </c:pt>
                <c:pt idx="16">
                  <c:v>Chandigarh</c:v>
                </c:pt>
                <c:pt idx="17">
                  <c:v>Meghalaya</c:v>
                </c:pt>
                <c:pt idx="18">
                  <c:v>Uttarakhand</c:v>
                </c:pt>
                <c:pt idx="19">
                  <c:v>Gujarat</c:v>
                </c:pt>
                <c:pt idx="20">
                  <c:v>Chhattisgarh</c:v>
                </c:pt>
                <c:pt idx="21">
                  <c:v>Jharkhand</c:v>
                </c:pt>
                <c:pt idx="22">
                  <c:v>Manipur</c:v>
                </c:pt>
                <c:pt idx="23">
                  <c:v>Jammu and Kashmir</c:v>
                </c:pt>
                <c:pt idx="24">
                  <c:v>Lakshadweep</c:v>
                </c:pt>
                <c:pt idx="25">
                  <c:v>Madhya Pradesh</c:v>
                </c:pt>
                <c:pt idx="26">
                  <c:v>Nagaland</c:v>
                </c:pt>
                <c:pt idx="27">
                  <c:v>Puducherry</c:v>
                </c:pt>
                <c:pt idx="28">
                  <c:v>Tamil Nadu</c:v>
                </c:pt>
                <c:pt idx="29">
                  <c:v>Delhi</c:v>
                </c:pt>
                <c:pt idx="30">
                  <c:v>Dadra and Nagar Haveli and Daman and Diu</c:v>
                </c:pt>
                <c:pt idx="31">
                  <c:v>Assam</c:v>
                </c:pt>
                <c:pt idx="32">
                  <c:v>Mizoram</c:v>
                </c:pt>
                <c:pt idx="33">
                  <c:v>Andaman and Nicobar Islands</c:v>
                </c:pt>
                <c:pt idx="34">
                  <c:v>Arunachal Pradesh</c:v>
                </c:pt>
                <c:pt idx="35">
                  <c:v>Sikkim</c:v>
                </c:pt>
              </c:strCache>
            </c:strRef>
          </c:cat>
          <c:val>
            <c:numRef>
              <c:f>'Q16'!$B$4:$B$39</c:f>
              <c:numCache>
                <c:formatCode>0,,"M"</c:formatCode>
                <c:ptCount val="36"/>
                <c:pt idx="0">
                  <c:v>587259021</c:v>
                </c:pt>
                <c:pt idx="1">
                  <c:v>566642758</c:v>
                </c:pt>
                <c:pt idx="2">
                  <c:v>541416281</c:v>
                </c:pt>
                <c:pt idx="3">
                  <c:v>520981398</c:v>
                </c:pt>
                <c:pt idx="4">
                  <c:v>484938166</c:v>
                </c:pt>
                <c:pt idx="5">
                  <c:v>482710424</c:v>
                </c:pt>
                <c:pt idx="6">
                  <c:v>480868063</c:v>
                </c:pt>
                <c:pt idx="7">
                  <c:v>474397107</c:v>
                </c:pt>
                <c:pt idx="8">
                  <c:v>454749240</c:v>
                </c:pt>
                <c:pt idx="9">
                  <c:v>434723853</c:v>
                </c:pt>
                <c:pt idx="10">
                  <c:v>395081559</c:v>
                </c:pt>
                <c:pt idx="11">
                  <c:v>318572064</c:v>
                </c:pt>
                <c:pt idx="12">
                  <c:v>315862320</c:v>
                </c:pt>
                <c:pt idx="13">
                  <c:v>314960455</c:v>
                </c:pt>
                <c:pt idx="14">
                  <c:v>283300525</c:v>
                </c:pt>
                <c:pt idx="15">
                  <c:v>268905182</c:v>
                </c:pt>
                <c:pt idx="16">
                  <c:v>267108304</c:v>
                </c:pt>
                <c:pt idx="17">
                  <c:v>264914167</c:v>
                </c:pt>
                <c:pt idx="18">
                  <c:v>262948597</c:v>
                </c:pt>
                <c:pt idx="19">
                  <c:v>262203504</c:v>
                </c:pt>
                <c:pt idx="20">
                  <c:v>246464427</c:v>
                </c:pt>
                <c:pt idx="21">
                  <c:v>244936427</c:v>
                </c:pt>
                <c:pt idx="22">
                  <c:v>232069498</c:v>
                </c:pt>
                <c:pt idx="23">
                  <c:v>229603221</c:v>
                </c:pt>
                <c:pt idx="24">
                  <c:v>227046261</c:v>
                </c:pt>
                <c:pt idx="25">
                  <c:v>216093176</c:v>
                </c:pt>
                <c:pt idx="26">
                  <c:v>213080462</c:v>
                </c:pt>
                <c:pt idx="27">
                  <c:v>197983558</c:v>
                </c:pt>
                <c:pt idx="28">
                  <c:v>193305634</c:v>
                </c:pt>
                <c:pt idx="29">
                  <c:v>187652005</c:v>
                </c:pt>
                <c:pt idx="30">
                  <c:v>184758231</c:v>
                </c:pt>
                <c:pt idx="31">
                  <c:v>179709601</c:v>
                </c:pt>
                <c:pt idx="32">
                  <c:v>163648123</c:v>
                </c:pt>
                <c:pt idx="33">
                  <c:v>156945877</c:v>
                </c:pt>
                <c:pt idx="34">
                  <c:v>145746282</c:v>
                </c:pt>
                <c:pt idx="35">
                  <c:v>144731453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B5-441C-A082-CC26FFDD3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8360160"/>
        <c:axId val="1936142448"/>
      </c:lineChart>
      <c:catAx>
        <c:axId val="186836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142448"/>
        <c:crosses val="autoZero"/>
        <c:auto val="1"/>
        <c:lblAlgn val="ctr"/>
        <c:lblOffset val="100"/>
        <c:noMultiLvlLbl val="0"/>
      </c:catAx>
      <c:valAx>
        <c:axId val="193614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,,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360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'Q17'!$H$2:$H$16308</cx:f>
        <cx:lvl ptCount="16307" formatCode="General">
          <cx:pt idx="0">144042</cx:pt>
          <cx:pt idx="1">152138</cx:pt>
          <cx:pt idx="2">148021</cx:pt>
          <cx:pt idx="3">138030</cx:pt>
          <cx:pt idx="4">244733</cx:pt>
          <cx:pt idx="5">817870</cx:pt>
          <cx:pt idx="6">16281667</cx:pt>
          <cx:pt idx="7">791832</cx:pt>
          <cx:pt idx="8">86275</cx:pt>
          <cx:pt idx="9">321436</cx:pt>
          <cx:pt idx="10">115822</cx:pt>
          <cx:pt idx="11">149887</cx:pt>
          <cx:pt idx="12">437916</cx:pt>
          <cx:pt idx="13">52032</cx:pt>
          <cx:pt idx="14">57887</cx:pt>
          <cx:pt idx="15">1725649</cx:pt>
          <cx:pt idx="16">58327</cx:pt>
          <cx:pt idx="17">100401</cx:pt>
          <cx:pt idx="18">129999</cx:pt>
          <cx:pt idx="19">528813</cx:pt>
          <cx:pt idx="20">191976</cx:pt>
          <cx:pt idx="21">518663</cx:pt>
          <cx:pt idx="22">253783</cx:pt>
          <cx:pt idx="23">198405</cx:pt>
          <cx:pt idx="24">312194</cx:pt>
          <cx:pt idx="25">89975</cx:pt>
          <cx:pt idx="26">176618</cx:pt>
          <cx:pt idx="27">753878</cx:pt>
          <cx:pt idx="28">156292</cx:pt>
          <cx:pt idx="29">403040</cx:pt>
          <cx:pt idx="30">52630</cx:pt>
          <cx:pt idx="31">53231</cx:pt>
          <cx:pt idx="32">57625</cx:pt>
          <cx:pt idx="33">156063</cx:pt>
          <cx:pt idx="34">1113240</cx:pt>
          <cx:pt idx="35">381851</cx:pt>
          <cx:pt idx="36">78262</cx:pt>
          <cx:pt idx="37">162446</cx:pt>
          <cx:pt idx="38">65239</cx:pt>
          <cx:pt idx="39">554815</cx:pt>
          <cx:pt idx="40">544787</cx:pt>
          <cx:pt idx="41">78876</cx:pt>
          <cx:pt idx="42">70908</cx:pt>
          <cx:pt idx="43">80337</cx:pt>
          <cx:pt idx="44">51413</cx:pt>
          <cx:pt idx="45">73707</cx:pt>
          <cx:pt idx="46">128086</cx:pt>
          <cx:pt idx="47">160996</cx:pt>
          <cx:pt idx="48">91270</cx:pt>
          <cx:pt idx="49">127847</cx:pt>
          <cx:pt idx="50">86871</cx:pt>
          <cx:pt idx="51">66580</cx:pt>
          <cx:pt idx="52">52115</cx:pt>
          <cx:pt idx="53">88291</cx:pt>
          <cx:pt idx="54">51893</cx:pt>
          <cx:pt idx="55">94187</cx:pt>
          <cx:pt idx="56">130596</cx:pt>
          <cx:pt idx="57">96640</cx:pt>
          <cx:pt idx="58">92687</cx:pt>
          <cx:pt idx="59">1671204</cx:pt>
          <cx:pt idx="60">241777</cx:pt>
          <cx:pt idx="61">203557</cx:pt>
          <cx:pt idx="62">42045</cx:pt>
          <cx:pt idx="63">401947</cx:pt>
          <cx:pt idx="64">170406</cx:pt>
          <cx:pt idx="65">76874</cx:pt>
          <cx:pt idx="66">595333</cx:pt>
          <cx:pt idx="67">40603</cx:pt>
          <cx:pt idx="68">1349550</cx:pt>
          <cx:pt idx="69">88638</cx:pt>
          <cx:pt idx="70">123677</cx:pt>
          <cx:pt idx="71">101712</cx:pt>
          <cx:pt idx="72">169256</cx:pt>
          <cx:pt idx="73">88082</cx:pt>
          <cx:pt idx="74">113793</cx:pt>
          <cx:pt idx="75">207619</cx:pt>
          <cx:pt idx="76">417385</cx:pt>
          <cx:pt idx="77">229491</cx:pt>
          <cx:pt idx="78">109877</cx:pt>
          <cx:pt idx="79">77297</cx:pt>
          <cx:pt idx="80">151286</cx:pt>
          <cx:pt idx="81">53247</cx:pt>
          <cx:pt idx="82">435101</cx:pt>
          <cx:pt idx="83">229495</cx:pt>
          <cx:pt idx="84">121426</cx:pt>
          <cx:pt idx="85">221592</cx:pt>
          <cx:pt idx="86">231910</cx:pt>
          <cx:pt idx="87">73803</cx:pt>
          <cx:pt idx="88">644798</cx:pt>
          <cx:pt idx="89">216776</cx:pt>
          <cx:pt idx="90">207964</cx:pt>
          <cx:pt idx="91">293849</cx:pt>
          <cx:pt idx="92">201800</cx:pt>
          <cx:pt idx="93">820386</cx:pt>
          <cx:pt idx="94">114751</cx:pt>
          <cx:pt idx="95">93604</cx:pt>
          <cx:pt idx="96">178130</cx:pt>
          <cx:pt idx="97">34095</cx:pt>
          <cx:pt idx="98">292314</cx:pt>
          <cx:pt idx="99">735848</cx:pt>
          <cx:pt idx="100">775436</cx:pt>
          <cx:pt idx="101">180106</cx:pt>
          <cx:pt idx="102">398573</cx:pt>
          <cx:pt idx="103">878437</cx:pt>
          <cx:pt idx="104">31508</cx:pt>
          <cx:pt idx="105">114414</cx:pt>
          <cx:pt idx="106">670660</cx:pt>
          <cx:pt idx="107">1522362</cx:pt>
          <cx:pt idx="108">3174035</cx:pt>
          <cx:pt idx="109">1011117</cx:pt>
          <cx:pt idx="110">154045</cx:pt>
          <cx:pt idx="111">22085</cx:pt>
          <cx:pt idx="112">279760</cx:pt>
          <cx:pt idx="113">135636</cx:pt>
          <cx:pt idx="114">352948</cx:pt>
          <cx:pt idx="115">468871</cx:pt>
          <cx:pt idx="116">603166</cx:pt>
          <cx:pt idx="117">737875</cx:pt>
          <cx:pt idx="118">480637</cx:pt>
          <cx:pt idx="119">743331</cx:pt>
          <cx:pt idx="120">682441</cx:pt>
          <cx:pt idx="121">323271</cx:pt>
          <cx:pt idx="122">172489</cx:pt>
          <cx:pt idx="123">146741</cx:pt>
          <cx:pt idx="124">126911</cx:pt>
          <cx:pt idx="125">371477</cx:pt>
          <cx:pt idx="126">18118</cx:pt>
          <cx:pt idx="127">15471</cx:pt>
          <cx:pt idx="128">29439</cx:pt>
          <cx:pt idx="129">79948</cx:pt>
          <cx:pt idx="130">510415</cx:pt>
          <cx:pt idx="131">12621</cx:pt>
          <cx:pt idx="132">104062</cx:pt>
          <cx:pt idx="133">234181</cx:pt>
          <cx:pt idx="134">60029</cx:pt>
          <cx:pt idx="135">150192</cx:pt>
          <cx:pt idx="136">207842</cx:pt>
          <cx:pt idx="137">162241</cx:pt>
          <cx:pt idx="138">64921</cx:pt>
          <cx:pt idx="139">1132121</cx:pt>
          <cx:pt idx="140">1708119</cx:pt>
          <cx:pt idx="141">1039175</cx:pt>
          <cx:pt idx="142">87231</cx:pt>
          <cx:pt idx="143">449362</cx:pt>
          <cx:pt idx="144">107963</cx:pt>
          <cx:pt idx="145">433416</cx:pt>
          <cx:pt idx="146">997248</cx:pt>
          <cx:pt idx="147">79308</cx:pt>
          <cx:pt idx="148">167069</cx:pt>
          <cx:pt idx="149">56176</cx:pt>
          <cx:pt idx="150">116471</cx:pt>
          <cx:pt idx="151">123264</cx:pt>
          <cx:pt idx="152">209929</cx:pt>
          <cx:pt idx="153">234954</cx:pt>
          <cx:pt idx="154">86649</cx:pt>
          <cx:pt idx="155">2298573</cx:pt>
          <cx:pt idx="156">271555</cx:pt>
          <cx:pt idx="157">135507</cx:pt>
          <cx:pt idx="158">79307</cx:pt>
          <cx:pt idx="159">193435</cx:pt>
          <cx:pt idx="160">144486</cx:pt>
          <cx:pt idx="161">148237</cx:pt>
          <cx:pt idx="162">438829</cx:pt>
          <cx:pt idx="163">163330</cx:pt>
          <cx:pt idx="164">174883</cx:pt>
          <cx:pt idx="165">201997</cx:pt>
          <cx:pt idx="166">225795</cx:pt>
          <cx:pt idx="167">316024</cx:pt>
          <cx:pt idx="168">179044</cx:pt>
          <cx:pt idx="169">319705</cx:pt>
          <cx:pt idx="170">222719</cx:pt>
          <cx:pt idx="171">243285</cx:pt>
          <cx:pt idx="172">124247</cx:pt>
          <cx:pt idx="173">170511</cx:pt>
          <cx:pt idx="174">167881</cx:pt>
          <cx:pt idx="175">210419</cx:pt>
          <cx:pt idx="176">346628</cx:pt>
          <cx:pt idx="177">218823</cx:pt>
          <cx:pt idx="178">171964</cx:pt>
          <cx:pt idx="179">275118</cx:pt>
          <cx:pt idx="180">237419</cx:pt>
          <cx:pt idx="181">180610</cx:pt>
          <cx:pt idx="182">85150</cx:pt>
          <cx:pt idx="183">170426</cx:pt>
          <cx:pt idx="184">172932</cx:pt>
          <cx:pt idx="185">233418</cx:pt>
          <cx:pt idx="186">170200</cx:pt>
          <cx:pt idx="187">112253</cx:pt>
          <cx:pt idx="188">351650</cx:pt>
          <cx:pt idx="189">168426</cx:pt>
          <cx:pt idx="190">113206</cx:pt>
          <cx:pt idx="191">208724</cx:pt>
          <cx:pt idx="192">182531</cx:pt>
          <cx:pt idx="193">239305</cx:pt>
          <cx:pt idx="194">128229</cx:pt>
          <cx:pt idx="195">113755</cx:pt>
          <cx:pt idx="196">195377</cx:pt>
          <cx:pt idx="197">152263</cx:pt>
          <cx:pt idx="198">224545</cx:pt>
          <cx:pt idx="199">183298</cx:pt>
          <cx:pt idx="200">368808</cx:pt>
          <cx:pt idx="201">142430</cx:pt>
          <cx:pt idx="202">306840</cx:pt>
          <cx:pt idx="203">150552</cx:pt>
          <cx:pt idx="204">137883</cx:pt>
          <cx:pt idx="205">307900</cx:pt>
          <cx:pt idx="206">178214</cx:pt>
          <cx:pt idx="207">244522</cx:pt>
          <cx:pt idx="208">194436</cx:pt>
          <cx:pt idx="209">189071</cx:pt>
          <cx:pt idx="210">197528</cx:pt>
          <cx:pt idx="211">204610</cx:pt>
          <cx:pt idx="212">169879</cx:pt>
          <cx:pt idx="213">318438</cx:pt>
          <cx:pt idx="214">219031</cx:pt>
          <cx:pt idx="215">226183</cx:pt>
          <cx:pt idx="216">433411</cx:pt>
          <cx:pt idx="217">215329</cx:pt>
          <cx:pt idx="218">81893</cx:pt>
          <cx:pt idx="219">122340</cx:pt>
          <cx:pt idx="220">134443</cx:pt>
          <cx:pt idx="221">244925</cx:pt>
          <cx:pt idx="222">209461</cx:pt>
          <cx:pt idx="223">92216</cx:pt>
          <cx:pt idx="224">101775</cx:pt>
          <cx:pt idx="225">229974</cx:pt>
          <cx:pt idx="226">139354</cx:pt>
          <cx:pt idx="227">68464</cx:pt>
          <cx:pt idx="228">86278</cx:pt>
          <cx:pt idx="229">83200</cx:pt>
          <cx:pt idx="230">117647</cx:pt>
          <cx:pt idx="231">168367</cx:pt>
          <cx:pt idx="232">147466</cx:pt>
          <cx:pt idx="233">165374</cx:pt>
          <cx:pt idx="234">201434</cx:pt>
          <cx:pt idx="235">145883</cx:pt>
          <cx:pt idx="236">243915</cx:pt>
          <cx:pt idx="237">162904</cx:pt>
          <cx:pt idx="238">127803</cx:pt>
          <cx:pt idx="239">158586</cx:pt>
          <cx:pt idx="240">178146</cx:pt>
          <cx:pt idx="241">58937</cx:pt>
          <cx:pt idx="242">200467</cx:pt>
          <cx:pt idx="243">384964</cx:pt>
          <cx:pt idx="244">3723063</cx:pt>
          <cx:pt idx="245">3181665</cx:pt>
          <cx:pt idx="246">3652312</cx:pt>
          <cx:pt idx="247">3569446</cx:pt>
          <cx:pt idx="248">2455496</cx:pt>
          <cx:pt idx="249">1659538</cx:pt>
          <cx:pt idx="250">4749671</cx:pt>
          <cx:pt idx="251">1727662</cx:pt>
          <cx:pt idx="252">7301276</cx:pt>
          <cx:pt idx="253">3006287</cx:pt>
          <cx:pt idx="254">3777322</cx:pt>
          <cx:pt idx="255">2306250</cx:pt>
          <cx:pt idx="256">4065061</cx:pt>
          <cx:pt idx="257">722093</cx:pt>
          <cx:pt idx="258">40616</cx:pt>
          <cx:pt idx="259">37763</cx:pt>
          <cx:pt idx="260">64443</cx:pt>
          <cx:pt idx="261">25005</cx:pt>
          <cx:pt idx="262">68969</cx:pt>
          <cx:pt idx="263">23076</cx:pt>
          <cx:pt idx="264">53613</cx:pt>
          <cx:pt idx="265">70345</cx:pt>
          <cx:pt idx="266">54396</cx:pt>
          <cx:pt idx="267">67614</cx:pt>
          <cx:pt idx="268">602547</cx:pt>
          <cx:pt idx="269">382764</cx:pt>
          <cx:pt idx="270">36123</cx:pt>
          <cx:pt idx="271">94148</cx:pt>
          <cx:pt idx="272">15842</cx:pt>
          <cx:pt idx="273">27941</cx:pt>
          <cx:pt idx="274">140560</cx:pt>
          <cx:pt idx="275">64800</cx:pt>
          <cx:pt idx="276">1259866</cx:pt>
          <cx:pt idx="277">79205</cx:pt>
          <cx:pt idx="278">303946</cx:pt>
          <cx:pt idx="279">71769</cx:pt>
          <cx:pt idx="280">43214</cx:pt>
          <cx:pt idx="281">231463</cx:pt>
          <cx:pt idx="282">1059709</cx:pt>
          <cx:pt idx="283">556029</cx:pt>
          <cx:pt idx="284">281384</cx:pt>
          <cx:pt idx="285">428734</cx:pt>
          <cx:pt idx="286">499061</cx:pt>
          <cx:pt idx="287">319884</cx:pt>
          <cx:pt idx="288">364031</cx:pt>
          <cx:pt idx="289">381550</cx:pt>
          <cx:pt idx="290">1021597</cx:pt>
          <cx:pt idx="291">792386</cx:pt>
          <cx:pt idx="292">723665</cx:pt>
          <cx:pt idx="293">361719</cx:pt>
          <cx:pt idx="294">75501</cx:pt>
          <cx:pt idx="295">42166</cx:pt>
          <cx:pt idx="296">2054436</cx:pt>
          <cx:pt idx="297">1225982</cx:pt>
          <cx:pt idx="298">2011719</cx:pt>
          <cx:pt idx="299">78645</cx:pt>
          <cx:pt idx="300">29709</cx:pt>
          <cx:pt idx="301">126402</cx:pt>
          <cx:pt idx="302">55764</cx:pt>
          <cx:pt idx="303">33472</cx:pt>
          <cx:pt idx="304">47116</cx:pt>
          <cx:pt idx="305">2340159</cx:pt>
          <cx:pt idx="306">50411</cx:pt>
          <cx:pt idx="307">114465</cx:pt>
          <cx:pt idx="308">172658</cx:pt>
          <cx:pt idx="309">408351</cx:pt>
          <cx:pt idx="310">67155</cx:pt>
          <cx:pt idx="311">239983</cx:pt>
          <cx:pt idx="312">115923</cx:pt>
          <cx:pt idx="313">2618026</cx:pt>
          <cx:pt idx="314">513503</cx:pt>
          <cx:pt idx="315">35764</cx:pt>
          <cx:pt idx="316">471018</cx:pt>
          <cx:pt idx="317">31015</cx:pt>
          <cx:pt idx="318">145283</cx:pt>
          <cx:pt idx="319">170488</cx:pt>
          <cx:pt idx="320">1649569</cx:pt>
          <cx:pt idx="321">188063</cx:pt>
          <cx:pt idx="322">117642</cx:pt>
          <cx:pt idx="323">15568</cx:pt>
          <cx:pt idx="324">29168</cx:pt>
          <cx:pt idx="325">4829440</cx:pt>
          <cx:pt idx="326">156365</cx:pt>
          <cx:pt idx="327">76490</cx:pt>
          <cx:pt idx="328">4531157</cx:pt>
          <cx:pt idx="329">124100</cx:pt>
          <cx:pt idx="330">103700</cx:pt>
          <cx:pt idx="331">10495263</cx:pt>
          <cx:pt idx="332">540577</cx:pt>
          <cx:pt idx="333">104371</cx:pt>
          <cx:pt idx="334">161813</cx:pt>
          <cx:pt idx="335">107275</cx:pt>
          <cx:pt idx="336">784522</cx:pt>
          <cx:pt idx="337">741050</cx:pt>
          <cx:pt idx="338">236406</cx:pt>
          <cx:pt idx="339">1687956</cx:pt>
          <cx:pt idx="340">45855</cx:pt>
          <cx:pt idx="341">2172956</cx:pt>
          <cx:pt idx="342">56272</cx:pt>
          <cx:pt idx="343">30418</cx:pt>
          <cx:pt idx="344">64041</cx:pt>
          <cx:pt idx="345">20918</cx:pt>
          <cx:pt idx="346">40075</cx:pt>
          <cx:pt idx="347">43912</cx:pt>
          <cx:pt idx="348">5330172</cx:pt>
          <cx:pt idx="349">269231</cx:pt>
          <cx:pt idx="350">1227473</cx:pt>
          <cx:pt idx="351">1516448</cx:pt>
          <cx:pt idx="352">1948296</cx:pt>
          <cx:pt idx="353">103329</cx:pt>
          <cx:pt idx="354">30903</cx:pt>
          <cx:pt idx="355">65991</cx:pt>
          <cx:pt idx="356">83382</cx:pt>
          <cx:pt idx="357">11969</cx:pt>
          <cx:pt idx="358">23689</cx:pt>
          <cx:pt idx="359">810978</cx:pt>
          <cx:pt idx="360">27817</cx:pt>
          <cx:pt idx="361">45714</cx:pt>
          <cx:pt idx="362">56423</cx:pt>
          <cx:pt idx="363">29147</cx:pt>
          <cx:pt idx="364">58921</cx:pt>
          <cx:pt idx="365">24193</cx:pt>
          <cx:pt idx="366">59375</cx:pt>
          <cx:pt idx="367">545858</cx:pt>
          <cx:pt idx="368">65290</cx:pt>
          <cx:pt idx="369">37870</cx:pt>
          <cx:pt idx="370">41693</cx:pt>
          <cx:pt idx="371">778547</cx:pt>
          <cx:pt idx="372">40431</cx:pt>
          <cx:pt idx="373">137947</cx:pt>
          <cx:pt idx="374">96113</cx:pt>
          <cx:pt idx="375">3897195</cx:pt>
          <cx:pt idx="376">2197777</cx:pt>
          <cx:pt idx="377">59211</cx:pt>
          <cx:pt idx="378">46455</cx:pt>
          <cx:pt idx="379">46801</cx:pt>
          <cx:pt idx="380">80316</cx:pt>
          <cx:pt idx="381">209484</cx:pt>
          <cx:pt idx="382">272521</cx:pt>
          <cx:pt idx="383">106534</cx:pt>
          <cx:pt idx="384">284657</cx:pt>
          <cx:pt idx="385">19846</cx:pt>
          <cx:pt idx="386">45488</cx:pt>
          <cx:pt idx="387">21818</cx:pt>
          <cx:pt idx="388">51391</cx:pt>
          <cx:pt idx="389">34452</cx:pt>
          <cx:pt idx="390">1446591</cx:pt>
          <cx:pt idx="391">84077</cx:pt>
          <cx:pt idx="392">36823</cx:pt>
          <cx:pt idx="393">72227</cx:pt>
          <cx:pt idx="394">70315</cx:pt>
          <cx:pt idx="395">47352</cx:pt>
          <cx:pt idx="396">3157704</cx:pt>
          <cx:pt idx="397">5784740</cx:pt>
          <cx:pt idx="398">47468</cx:pt>
          <cx:pt idx="399">8104</cx:pt>
          <cx:pt idx="400">109594</cx:pt>
          <cx:pt idx="401">195666</cx:pt>
          <cx:pt idx="402">243454</cx:pt>
          <cx:pt idx="403">22933</cx:pt>
          <cx:pt idx="404">83867</cx:pt>
          <cx:pt idx="405">59328</cx:pt>
          <cx:pt idx="406">685025</cx:pt>
          <cx:pt idx="407">45076</cx:pt>
          <cx:pt idx="408">1407262</cx:pt>
          <cx:pt idx="409">3933964</cx:pt>
          <cx:pt idx="410">1334794</cx:pt>
          <cx:pt idx="411">46963</cx:pt>
          <cx:pt idx="412">21490</cx:pt>
          <cx:pt idx="413">1867308</cx:pt>
          <cx:pt idx="414">3064808</cx:pt>
          <cx:pt idx="415">47136</cx:pt>
          <cx:pt idx="416">55663</cx:pt>
          <cx:pt idx="417">371412</cx:pt>
          <cx:pt idx="418">365672</cx:pt>
          <cx:pt idx="419">89574</cx:pt>
          <cx:pt idx="420">199261</cx:pt>
          <cx:pt idx="421">25460</cx:pt>
          <cx:pt idx="422">270813</cx:pt>
          <cx:pt idx="423">54410</cx:pt>
          <cx:pt idx="424">647920</cx:pt>
          <cx:pt idx="425">344379</cx:pt>
          <cx:pt idx="426">145223</cx:pt>
          <cx:pt idx="427">1539218</cx:pt>
          <cx:pt idx="428">2464973</cx:pt>
          <cx:pt idx="429">42534</cx:pt>
          <cx:pt idx="430">20996</cx:pt>
          <cx:pt idx="431">51192</cx:pt>
          <cx:pt idx="432">24182</cx:pt>
          <cx:pt idx="433">959091</cx:pt>
          <cx:pt idx="434">64859</cx:pt>
          <cx:pt idx="435">30434</cx:pt>
          <cx:pt idx="436">43586</cx:pt>
          <cx:pt idx="437">1790842</cx:pt>
          <cx:pt idx="438">56140</cx:pt>
          <cx:pt idx="439">671367</cx:pt>
          <cx:pt idx="440">4784549</cx:pt>
          <cx:pt idx="441">1186815</cx:pt>
          <cx:pt idx="442">2422977</cx:pt>
          <cx:pt idx="443">3615349</cx:pt>
          <cx:pt idx="444">128118</cx:pt>
          <cx:pt idx="445">56795</cx:pt>
          <cx:pt idx="446">180948</cx:pt>
          <cx:pt idx="447">3742740</cx:pt>
          <cx:pt idx="448">13681</cx:pt>
          <cx:pt idx="449">74997</cx:pt>
          <cx:pt idx="450">25000</cx:pt>
          <cx:pt idx="451">57940</cx:pt>
          <cx:pt idx="452">54075</cx:pt>
          <cx:pt idx="453">52219</cx:pt>
          <cx:pt idx="454">37361</cx:pt>
          <cx:pt idx="455">1603959</cx:pt>
          <cx:pt idx="456">61104</cx:pt>
          <cx:pt idx="457">31972</cx:pt>
          <cx:pt idx="458">24002</cx:pt>
          <cx:pt idx="459">63422</cx:pt>
          <cx:pt idx="460">28524</cx:pt>
          <cx:pt idx="461">43041</cx:pt>
          <cx:pt idx="462">2437072</cx:pt>
          <cx:pt idx="463">56934</cx:pt>
          <cx:pt idx="464">50574</cx:pt>
          <cx:pt idx="465">18747</cx:pt>
          <cx:pt idx="466">51765</cx:pt>
          <cx:pt idx="467">47509</cx:pt>
          <cx:pt idx="468">21418</cx:pt>
          <cx:pt idx="469">27931</cx:pt>
          <cx:pt idx="470">83233</cx:pt>
          <cx:pt idx="471">100539</cx:pt>
          <cx:pt idx="472">65970</cx:pt>
          <cx:pt idx="473">126005</cx:pt>
          <cx:pt idx="474">1138338</cx:pt>
          <cx:pt idx="475">69770</cx:pt>
          <cx:pt idx="476">31281</cx:pt>
          <cx:pt idx="477">1265971</cx:pt>
          <cx:pt idx="478">62990</cx:pt>
          <cx:pt idx="479">32688</cx:pt>
          <cx:pt idx="480">59116</cx:pt>
          <cx:pt idx="481">17819</cx:pt>
          <cx:pt idx="482">45893</cx:pt>
          <cx:pt idx="483">1756384</cx:pt>
          <cx:pt idx="484">12447671</cx:pt>
          <cx:pt idx="485">4662080</cx:pt>
          <cx:pt idx="486">30994</cx:pt>
          <cx:pt idx="487">86096</cx:pt>
          <cx:pt idx="488">123176</cx:pt>
          <cx:pt idx="489">161598</cx:pt>
          <cx:pt idx="490">11739</cx:pt>
          <cx:pt idx="491">970509</cx:pt>
          <cx:pt idx="492">62447</cx:pt>
          <cx:pt idx="493">51234</cx:pt>
          <cx:pt idx="494">18717</cx:pt>
          <cx:pt idx="495">60284</cx:pt>
          <cx:pt idx="496">30752</cx:pt>
          <cx:pt idx="497">34217</cx:pt>
          <cx:pt idx="498">56637</cx:pt>
          <cx:pt idx="499">113885</cx:pt>
          <cx:pt idx="500">58806</cx:pt>
          <cx:pt idx="501">2484656</cx:pt>
          <cx:pt idx="502">2284450</cx:pt>
          <cx:pt idx="503">1829812</cx:pt>
          <cx:pt idx="504">162779</cx:pt>
          <cx:pt idx="505">375698</cx:pt>
          <cx:pt idx="506">27636</cx:pt>
          <cx:pt idx="507">41058</cx:pt>
          <cx:pt idx="508">108032</cx:pt>
          <cx:pt idx="509">40644</cx:pt>
          <cx:pt idx="510">45194</cx:pt>
          <cx:pt idx="511">11669</cx:pt>
          <cx:pt idx="512">256518</cx:pt>
          <cx:pt idx="513">74888</cx:pt>
          <cx:pt idx="514">68576</cx:pt>
          <cx:pt idx="515">158400</cx:pt>
          <cx:pt idx="516">49834</cx:pt>
          <cx:pt idx="517">968631</cx:pt>
          <cx:pt idx="518">15049</cx:pt>
          <cx:pt idx="519">177502</cx:pt>
          <cx:pt idx="520">49459</cx:pt>
          <cx:pt idx="521">1001844</cx:pt>
          <cx:pt idx="522">51971</cx:pt>
          <cx:pt idx="523">28265</cx:pt>
          <cx:pt idx="524">57654</cx:pt>
          <cx:pt idx="525">31813</cx:pt>
          <cx:pt idx="526">61566</cx:pt>
          <cx:pt idx="527">30391</cx:pt>
          <cx:pt idx="528">56084</cx:pt>
          <cx:pt idx="529">30836</cx:pt>
          <cx:pt idx="530">1033619</cx:pt>
          <cx:pt idx="531">17671</cx:pt>
          <cx:pt idx="532">982001</cx:pt>
          <cx:pt idx="533">463483</cx:pt>
          <cx:pt idx="534">115375</cx:pt>
          <cx:pt idx="535">133438</cx:pt>
          <cx:pt idx="536">43758</cx:pt>
          <cx:pt idx="537">10445879</cx:pt>
          <cx:pt idx="538">69058</cx:pt>
          <cx:pt idx="539">120172</cx:pt>
          <cx:pt idx="540">24699</cx:pt>
          <cx:pt idx="541">56790</cx:pt>
          <cx:pt idx="542">1597071</cx:pt>
          <cx:pt idx="543">450522</cx:pt>
          <cx:pt idx="544">95064</cx:pt>
          <cx:pt idx="545">54469</cx:pt>
          <cx:pt idx="546">23221</cx:pt>
          <cx:pt idx="547">24541</cx:pt>
          <cx:pt idx="548">64909</cx:pt>
          <cx:pt idx="549">48073</cx:pt>
          <cx:pt idx="550">74552</cx:pt>
          <cx:pt idx="551">50293</cx:pt>
          <cx:pt idx="552">18727</cx:pt>
          <cx:pt idx="553">48453</cx:pt>
          <cx:pt idx="554">43880</cx:pt>
          <cx:pt idx="555">41425</cx:pt>
          <cx:pt idx="556">178285</cx:pt>
          <cx:pt idx="557">21699</cx:pt>
          <cx:pt idx="558">51787</cx:pt>
          <cx:pt idx="559">74821</cx:pt>
          <cx:pt idx="560">1460595</cx:pt>
          <cx:pt idx="561">683060</cx:pt>
          <cx:pt idx="562">1426007</cx:pt>
          <cx:pt idx="563">23212</cx:pt>
          <cx:pt idx="564">45181</cx:pt>
          <cx:pt idx="565">1022511</cx:pt>
          <cx:pt idx="566">1482514</cx:pt>
          <cx:pt idx="567">1862879</cx:pt>
          <cx:pt idx="568">1455341</cx:pt>
          <cx:pt idx="569">3361697</cx:pt>
          <cx:pt idx="570">1326581</cx:pt>
          <cx:pt idx="571">755765</cx:pt>
          <cx:pt idx="572">1472636</cx:pt>
          <cx:pt idx="573">1035263</cx:pt>
          <cx:pt idx="574">1673475</cx:pt>
          <cx:pt idx="575">51420</cx:pt>
          <cx:pt idx="576">22392</cx:pt>
          <cx:pt idx="577">621843</cx:pt>
          <cx:pt idx="578">6263637</cx:pt>
          <cx:pt idx="579">651229</cx:pt>
          <cx:pt idx="580">59965</cx:pt>
          <cx:pt idx="581">38177</cx:pt>
          <cx:pt idx="582">1914116</cx:pt>
          <cx:pt idx="583">1389194</cx:pt>
          <cx:pt idx="584">2626139</cx:pt>
          <cx:pt idx="585">6542112</cx:pt>
          <cx:pt idx="586">65360</cx:pt>
          <cx:pt idx="587">22219</cx:pt>
          <cx:pt idx="588">535465</cx:pt>
          <cx:pt idx="589">2482022</cx:pt>
          <cx:pt idx="590">703401</cx:pt>
          <cx:pt idx="591">68065</cx:pt>
          <cx:pt idx="592">66033</cx:pt>
          <cx:pt idx="593">7825060</cx:pt>
          <cx:pt idx="594">1774711</cx:pt>
          <cx:pt idx="595">1161372</cx:pt>
          <cx:pt idx="596">955519</cx:pt>
          <cx:pt idx="597">5580658</cx:pt>
          <cx:pt idx="598">2952783</cx:pt>
          <cx:pt idx="599">70745</cx:pt>
          <cx:pt idx="600">62059</cx:pt>
          <cx:pt idx="601">28360</cx:pt>
          <cx:pt idx="602">317122</cx:pt>
          <cx:pt idx="603">295102</cx:pt>
          <cx:pt idx="604">236591</cx:pt>
          <cx:pt idx="605">128086</cx:pt>
          <cx:pt idx="606">733511</cx:pt>
          <cx:pt idx="607">79180</cx:pt>
          <cx:pt idx="608">217648</cx:pt>
          <cx:pt idx="609">150221</cx:pt>
          <cx:pt idx="610">1565942</cx:pt>
          <cx:pt idx="611">104048</cx:pt>
          <cx:pt idx="612">45796</cx:pt>
          <cx:pt idx="613">136203</cx:pt>
          <cx:pt idx="614">58981</cx:pt>
          <cx:pt idx="615">238637</cx:pt>
          <cx:pt idx="616">1064986</cx:pt>
          <cx:pt idx="617">54735</cx:pt>
          <cx:pt idx="618">283928</cx:pt>
          <cx:pt idx="619">241418</cx:pt>
          <cx:pt idx="620">78239</cx:pt>
          <cx:pt idx="621">1138705</cx:pt>
          <cx:pt idx="622">96759</cx:pt>
          <cx:pt idx="623">624452</cx:pt>
          <cx:pt idx="624">253064</cx:pt>
          <cx:pt idx="625">201846</cx:pt>
          <cx:pt idx="626">629476</cx:pt>
          <cx:pt idx="627">688838</cx:pt>
          <cx:pt idx="628">32915</cx:pt>
          <cx:pt idx="629">39322</cx:pt>
          <cx:pt idx="630">476460</cx:pt>
          <cx:pt idx="631">379366</cx:pt>
          <cx:pt idx="632">33070</cx:pt>
          <cx:pt idx="633">89431</cx:pt>
          <cx:pt idx="634">83177</cx:pt>
          <cx:pt idx="635">299433</cx:pt>
          <cx:pt idx="636">40548</cx:pt>
          <cx:pt idx="637">48872</cx:pt>
          <cx:pt idx="638">25889</cx:pt>
          <cx:pt idx="639">53040</cx:pt>
          <cx:pt idx="640">31398</cx:pt>
          <cx:pt idx="641">43192</cx:pt>
          <cx:pt idx="642">58137</cx:pt>
          <cx:pt idx="643">36742</cx:pt>
          <cx:pt idx="644">2115112</cx:pt>
          <cx:pt idx="645">679388</cx:pt>
          <cx:pt idx="646">1985723</cx:pt>
          <cx:pt idx="647">90028</cx:pt>
          <cx:pt idx="648">212596</cx:pt>
          <cx:pt idx="649">38517</cx:pt>
          <cx:pt idx="650">102252</cx:pt>
          <cx:pt idx="651">102707</cx:pt>
          <cx:pt idx="652">428656</cx:pt>
          <cx:pt idx="653">1705883</cx:pt>
          <cx:pt idx="654">686550</cx:pt>
          <cx:pt idx="655">44136</cx:pt>
          <cx:pt idx="656">24980</cx:pt>
          <cx:pt idx="657">58367</cx:pt>
          <cx:pt idx="658">33257</cx:pt>
          <cx:pt idx="659">1361242</cx:pt>
          <cx:pt idx="660">65633</cx:pt>
          <cx:pt idx="661">32569</cx:pt>
          <cx:pt idx="662">439375</cx:pt>
          <cx:pt idx="663">1741236</cx:pt>
          <cx:pt idx="664">58247</cx:pt>
          <cx:pt idx="665">29136</cx:pt>
          <cx:pt idx="666">1149692</cx:pt>
          <cx:pt idx="667">148813</cx:pt>
          <cx:pt idx="668">15289</cx:pt>
          <cx:pt idx="669">40334</cx:pt>
          <cx:pt idx="670">48574</cx:pt>
          <cx:pt idx="671">14621</cx:pt>
          <cx:pt idx="672">28940</cx:pt>
          <cx:pt idx="673">51871</cx:pt>
          <cx:pt idx="674">3769407</cx:pt>
          <cx:pt idx="675">38510</cx:pt>
          <cx:pt idx="676">19992</cx:pt>
          <cx:pt idx="677">390678</cx:pt>
          <cx:pt idx="678">58199</cx:pt>
          <cx:pt idx="679">34529</cx:pt>
          <cx:pt idx="680">61754</cx:pt>
          <cx:pt idx="681">29561</cx:pt>
          <cx:pt idx="682">46313</cx:pt>
          <cx:pt idx="683">4042640</cx:pt>
          <cx:pt idx="684">271812</cx:pt>
          <cx:pt idx="685">70501</cx:pt>
          <cx:pt idx="686">651333</cx:pt>
          <cx:pt idx="687">54388</cx:pt>
          <cx:pt idx="688">320351</cx:pt>
          <cx:pt idx="689">53564</cx:pt>
          <cx:pt idx="690">29988</cx:pt>
          <cx:pt idx="691">56808</cx:pt>
          <cx:pt idx="692">23371</cx:pt>
          <cx:pt idx="693">57444</cx:pt>
          <cx:pt idx="694">24072</cx:pt>
          <cx:pt idx="695">47302</cx:pt>
          <cx:pt idx="696">13874</cx:pt>
          <cx:pt idx="697">53880</cx:pt>
          <cx:pt idx="698">350864</cx:pt>
          <cx:pt idx="699">101450</cx:pt>
          <cx:pt idx="700">2122644</cx:pt>
          <cx:pt idx="701">45783</cx:pt>
          <cx:pt idx="702">912030</cx:pt>
          <cx:pt idx="703">3079348</cx:pt>
          <cx:pt idx="704">452416</cx:pt>
          <cx:pt idx="705">4289651</cx:pt>
          <cx:pt idx="706">46433</cx:pt>
          <cx:pt idx="707">25409</cx:pt>
          <cx:pt idx="708">1164238</cx:pt>
          <cx:pt idx="709">4128228</cx:pt>
          <cx:pt idx="710">5412459</cx:pt>
          <cx:pt idx="711">2175382</cx:pt>
          <cx:pt idx="712">946387</cx:pt>
          <cx:pt idx="713">1071590</cx:pt>
          <cx:pt idx="714">56332</cx:pt>
          <cx:pt idx="715">25827</cx:pt>
          <cx:pt idx="716">49787</cx:pt>
          <cx:pt idx="717">54696</cx:pt>
          <cx:pt idx="718">19673</cx:pt>
          <cx:pt idx="719">1320135</cx:pt>
          <cx:pt idx="720">1725426</cx:pt>
          <cx:pt idx="721">263266</cx:pt>
          <cx:pt idx="722">918421</cx:pt>
          <cx:pt idx="723">876291</cx:pt>
          <cx:pt idx="724">2381144</cx:pt>
          <cx:pt idx="725">1938813</cx:pt>
          <cx:pt idx="726">4575038</cx:pt>
          <cx:pt idx="727">191829</cx:pt>
          <cx:pt idx="728">154257</cx:pt>
          <cx:pt idx="729">136897</cx:pt>
          <cx:pt idx="730">673231</cx:pt>
          <cx:pt idx="731">66546</cx:pt>
          <cx:pt idx="732">48611</cx:pt>
          <cx:pt idx="733">45544</cx:pt>
          <cx:pt idx="734">25350</cx:pt>
          <cx:pt idx="735">1047696</cx:pt>
          <cx:pt idx="736">55696</cx:pt>
          <cx:pt idx="737">271948</cx:pt>
          <cx:pt idx="738">48527</cx:pt>
          <cx:pt idx="739">17624</cx:pt>
          <cx:pt idx="740">54953</cx:pt>
          <cx:pt idx="741">27776</cx:pt>
          <cx:pt idx="742">49178</cx:pt>
          <cx:pt idx="743">5168203</cx:pt>
          <cx:pt idx="744">336732</cx:pt>
          <cx:pt idx="745">1928033</cx:pt>
          <cx:pt idx="746">47068</cx:pt>
          <cx:pt idx="747">26776</cx:pt>
          <cx:pt idx="748">1244140</cx:pt>
          <cx:pt idx="749">53505</cx:pt>
          <cx:pt idx="750">1127557</cx:pt>
          <cx:pt idx="751">54111</cx:pt>
          <cx:pt idx="752">30022</cx:pt>
          <cx:pt idx="753">48903</cx:pt>
          <cx:pt idx="754">20807</cx:pt>
          <cx:pt idx="755">47199</cx:pt>
          <cx:pt idx="756">102226</cx:pt>
          <cx:pt idx="757">2995128</cx:pt>
          <cx:pt idx="758">133885</cx:pt>
          <cx:pt idx="759">41941</cx:pt>
          <cx:pt idx="760">120612</cx:pt>
          <cx:pt idx="761">50604</cx:pt>
          <cx:pt idx="762">25698</cx:pt>
          <cx:pt idx="763">2592680</cx:pt>
          <cx:pt idx="764">50748</cx:pt>
          <cx:pt idx="765">29568</cx:pt>
          <cx:pt idx="766">46273</cx:pt>
          <cx:pt idx="767">550027</cx:pt>
          <cx:pt idx="768">554189</cx:pt>
          <cx:pt idx="769">19998</cx:pt>
          <cx:pt idx="770">51895</cx:pt>
          <cx:pt idx="771">24287</cx:pt>
          <cx:pt idx="772">89144</cx:pt>
          <cx:pt idx="773">34847</cx:pt>
          <cx:pt idx="774">33860</cx:pt>
          <cx:pt idx="775">52482</cx:pt>
          <cx:pt idx="776">41544</cx:pt>
          <cx:pt idx="777">46685</cx:pt>
          <cx:pt idx="778">27752</cx:pt>
          <cx:pt idx="779">21148</cx:pt>
          <cx:pt idx="780">76775</cx:pt>
          <cx:pt idx="781">71455</cx:pt>
          <cx:pt idx="782">1417306</cx:pt>
          <cx:pt idx="783">64398</cx:pt>
          <cx:pt idx="784">607622</cx:pt>
          <cx:pt idx="785">51805</cx:pt>
          <cx:pt idx="786">334634</cx:pt>
          <cx:pt idx="787">109285</cx:pt>
          <cx:pt idx="788">3277824</cx:pt>
          <cx:pt idx="789">76965</cx:pt>
          <cx:pt idx="790">55684</cx:pt>
          <cx:pt idx="791">37657</cx:pt>
          <cx:pt idx="792">22114</cx:pt>
          <cx:pt idx="793">59867</cx:pt>
          <cx:pt idx="794">27278</cx:pt>
          <cx:pt idx="795">93456</cx:pt>
          <cx:pt idx="796">53102</cx:pt>
          <cx:pt idx="797">29500</cx:pt>
          <cx:pt idx="798">135786</cx:pt>
          <cx:pt idx="799">245701</cx:pt>
          <cx:pt idx="800">63950</cx:pt>
          <cx:pt idx="801">79156</cx:pt>
          <cx:pt idx="802">1297660</cx:pt>
          <cx:pt idx="803">18742</cx:pt>
          <cx:pt idx="804">48313</cx:pt>
          <cx:pt idx="805">4257041</cx:pt>
          <cx:pt idx="806">58576</cx:pt>
          <cx:pt idx="807">18562</cx:pt>
          <cx:pt idx="808">1799063</cx:pt>
          <cx:pt idx="809">2099763</cx:pt>
          <cx:pt idx="810">923050</cx:pt>
          <cx:pt idx="811">61847</cx:pt>
          <cx:pt idx="812">927832</cx:pt>
          <cx:pt idx="813">1960863</cx:pt>
          <cx:pt idx="814">1462681</cx:pt>
          <cx:pt idx="815">46613</cx:pt>
          <cx:pt idx="816">1796997</cx:pt>
          <cx:pt idx="817">2119311</cx:pt>
          <cx:pt idx="818">129954</cx:pt>
          <cx:pt idx="819">49711</cx:pt>
          <cx:pt idx="820">24781</cx:pt>
          <cx:pt idx="821">40422</cx:pt>
          <cx:pt idx="822">3876654</cx:pt>
          <cx:pt idx="823">725833</cx:pt>
          <cx:pt idx="824">941030</cx:pt>
          <cx:pt idx="825">79214</cx:pt>
          <cx:pt idx="826">112456</cx:pt>
          <cx:pt idx="827">32852</cx:pt>
          <cx:pt idx="828">135055</cx:pt>
          <cx:pt idx="829">440453</cx:pt>
          <cx:pt idx="830">171807</cx:pt>
          <cx:pt idx="831">36682</cx:pt>
          <cx:pt idx="832">77390</cx:pt>
          <cx:pt idx="833">48193</cx:pt>
          <cx:pt idx="834">31464</cx:pt>
          <cx:pt idx="835">52021</cx:pt>
          <cx:pt idx="836">738461</cx:pt>
          <cx:pt idx="837">36523</cx:pt>
          <cx:pt idx="838">11391</cx:pt>
          <cx:pt idx="839">21714</cx:pt>
          <cx:pt idx="840">136395</cx:pt>
          <cx:pt idx="841">76543</cx:pt>
          <cx:pt idx="842">97150</cx:pt>
          <cx:pt idx="843">472851</cx:pt>
          <cx:pt idx="844">25165</cx:pt>
          <cx:pt idx="845">596417</cx:pt>
          <cx:pt idx="846">40343</cx:pt>
          <cx:pt idx="847">1324405</cx:pt>
          <cx:pt idx="848">83576</cx:pt>
          <cx:pt idx="849">1730127</cx:pt>
          <cx:pt idx="850">676078</cx:pt>
          <cx:pt idx="851">4521181</cx:pt>
          <cx:pt idx="852">750437</cx:pt>
          <cx:pt idx="853">4414429</cx:pt>
          <cx:pt idx="854">771341</cx:pt>
          <cx:pt idx="855">1677149</cx:pt>
          <cx:pt idx="856">979919</cx:pt>
          <cx:pt idx="857">2084873</cx:pt>
          <cx:pt idx="858">853240</cx:pt>
          <cx:pt idx="859">116521</cx:pt>
          <cx:pt idx="860">980299</cx:pt>
          <cx:pt idx="861">167043</cx:pt>
          <cx:pt idx="862">1768892</cx:pt>
          <cx:pt idx="863">919383</cx:pt>
          <cx:pt idx="864">147297</cx:pt>
          <cx:pt idx="865">168134</cx:pt>
          <cx:pt idx="866">52509</cx:pt>
          <cx:pt idx="867">125824</cx:pt>
          <cx:pt idx="868">44997</cx:pt>
          <cx:pt idx="869">25120</cx:pt>
          <cx:pt idx="870">58918</cx:pt>
          <cx:pt idx="871">26350</cx:pt>
          <cx:pt idx="872">50155</cx:pt>
          <cx:pt idx="873">75374</cx:pt>
          <cx:pt idx="874">2753851</cx:pt>
          <cx:pt idx="875">853073</cx:pt>
          <cx:pt idx="876">342169</cx:pt>
          <cx:pt idx="877">390875</cx:pt>
          <cx:pt idx="878">1606797</cx:pt>
          <cx:pt idx="879">27270</cx:pt>
          <cx:pt idx="880">53255</cx:pt>
          <cx:pt idx="881">329875</cx:pt>
          <cx:pt idx="882">199363</cx:pt>
          <cx:pt idx="883">1467677</cx:pt>
          <cx:pt idx="884">47543</cx:pt>
          <cx:pt idx="885">25039</cx:pt>
          <cx:pt idx="886">55943</cx:pt>
          <cx:pt idx="887">33286</cx:pt>
          <cx:pt idx="888">57817</cx:pt>
          <cx:pt idx="889">27887</cx:pt>
          <cx:pt idx="890">94053</cx:pt>
          <cx:pt idx="891">53474</cx:pt>
          <cx:pt idx="892">30648</cx:pt>
          <cx:pt idx="893">50153</cx:pt>
          <cx:pt idx="894">159122</cx:pt>
          <cx:pt idx="895">159827</cx:pt>
          <cx:pt idx="896">307215</cx:pt>
          <cx:pt idx="897">43182</cx:pt>
          <cx:pt idx="898">94094</cx:pt>
          <cx:pt idx="899">205841</cx:pt>
          <cx:pt idx="900">165018</cx:pt>
          <cx:pt idx="901">32019</cx:pt>
          <cx:pt idx="902">1002005</cx:pt>
          <cx:pt idx="903">17762</cx:pt>
          <cx:pt idx="904">218694</cx:pt>
          <cx:pt idx="905">104382</cx:pt>
          <cx:pt idx="906">692661</cx:pt>
          <cx:pt idx="907">764769</cx:pt>
          <cx:pt idx="908">136667</cx:pt>
          <cx:pt idx="909">5338010</cx:pt>
          <cx:pt idx="910">564862</cx:pt>
          <cx:pt idx="911">1166434</cx:pt>
          <cx:pt idx="912">177684</cx:pt>
          <cx:pt idx="913">590873</cx:pt>
          <cx:pt idx="914">145750</cx:pt>
          <cx:pt idx="915">578076</cx:pt>
          <cx:pt idx="916">58689</cx:pt>
          <cx:pt idx="917">482520</cx:pt>
          <cx:pt idx="918">1042229</cx:pt>
          <cx:pt idx="919">46831</cx:pt>
          <cx:pt idx="920">46977</cx:pt>
          <cx:pt idx="921">26353</cx:pt>
          <cx:pt idx="922">625998</cx:pt>
          <cx:pt idx="923">1947234</cx:pt>
          <cx:pt idx="924">58021</cx:pt>
          <cx:pt idx="925">29608</cx:pt>
          <cx:pt idx="926">333074</cx:pt>
          <cx:pt idx="927">209682</cx:pt>
          <cx:pt idx="928">76587</cx:pt>
          <cx:pt idx="929">29449</cx:pt>
          <cx:pt idx="930">89706</cx:pt>
          <cx:pt idx="931">17635</cx:pt>
          <cx:pt idx="932">19095</cx:pt>
          <cx:pt idx="933">825867</cx:pt>
          <cx:pt idx="934">207431</cx:pt>
          <cx:pt idx="935">164405</cx:pt>
          <cx:pt idx="936">1325541</cx:pt>
          <cx:pt idx="937">339857</cx:pt>
          <cx:pt idx="938">33379</cx:pt>
          <cx:pt idx="939">20103</cx:pt>
          <cx:pt idx="940">359328</cx:pt>
          <cx:pt idx="941">408771</cx:pt>
          <cx:pt idx="942">119327</cx:pt>
          <cx:pt idx="943">59708</cx:pt>
          <cx:pt idx="944">190023</cx:pt>
          <cx:pt idx="945">42371</cx:pt>
          <cx:pt idx="946">101166</cx:pt>
          <cx:pt idx="947">68410</cx:pt>
          <cx:pt idx="948">91168</cx:pt>
          <cx:pt idx="949">93087</cx:pt>
          <cx:pt idx="950">78950</cx:pt>
          <cx:pt idx="951">69770</cx:pt>
          <cx:pt idx="952">70485</cx:pt>
          <cx:pt idx="953">100747</cx:pt>
          <cx:pt idx="954">108770</cx:pt>
          <cx:pt idx="955">63777</cx:pt>
          <cx:pt idx="956">75608</cx:pt>
          <cx:pt idx="957">66250</cx:pt>
          <cx:pt idx="958">70974</cx:pt>
          <cx:pt idx="959">33032</cx:pt>
          <cx:pt idx="960">75268</cx:pt>
          <cx:pt idx="961">154139</cx:pt>
          <cx:pt idx="962">71978</cx:pt>
          <cx:pt idx="963">77870</cx:pt>
          <cx:pt idx="964">86236</cx:pt>
          <cx:pt idx="965">91820</cx:pt>
          <cx:pt idx="966">93364</cx:pt>
          <cx:pt idx="967">98229</cx:pt>
          <cx:pt idx="968">37308</cx:pt>
          <cx:pt idx="969">102173</cx:pt>
          <cx:pt idx="970">68251</cx:pt>
          <cx:pt idx="971">167042</cx:pt>
          <cx:pt idx="972">81902</cx:pt>
          <cx:pt idx="973">122721</cx:pt>
          <cx:pt idx="974">73276</cx:pt>
          <cx:pt idx="975">72798</cx:pt>
          <cx:pt idx="976">124967</cx:pt>
          <cx:pt idx="977">132960</cx:pt>
          <cx:pt idx="978">137353</cx:pt>
          <cx:pt idx="979">126514</cx:pt>
          <cx:pt idx="980">75456</cx:pt>
          <cx:pt idx="981">85480</cx:pt>
          <cx:pt idx="982">71634</cx:pt>
          <cx:pt idx="983">67294</cx:pt>
          <cx:pt idx="984">82785</cx:pt>
          <cx:pt idx="985">74089</cx:pt>
          <cx:pt idx="986">83963</cx:pt>
          <cx:pt idx="987">58648</cx:pt>
          <cx:pt idx="988">102826</cx:pt>
          <cx:pt idx="989">79978</cx:pt>
          <cx:pt idx="990">74799</cx:pt>
          <cx:pt idx="991">87099</cx:pt>
          <cx:pt idx="992">88758</cx:pt>
          <cx:pt idx="993">74075</cx:pt>
          <cx:pt idx="994">69281</cx:pt>
          <cx:pt idx="995">103824</cx:pt>
          <cx:pt idx="996">101631</cx:pt>
          <cx:pt idx="997">82322</cx:pt>
          <cx:pt idx="998">220562</cx:pt>
          <cx:pt idx="999">132731</cx:pt>
          <cx:pt idx="1000">46855</cx:pt>
          <cx:pt idx="1001">1622456</cx:pt>
          <cx:pt idx="1002">1456821</cx:pt>
          <cx:pt idx="1003">1033078</cx:pt>
          <cx:pt idx="1004">62119</cx:pt>
          <cx:pt idx="1005">28961</cx:pt>
          <cx:pt idx="1006">60387</cx:pt>
          <cx:pt idx="1007">97601</cx:pt>
          <cx:pt idx="1008">19485</cx:pt>
          <cx:pt idx="1009">58708</cx:pt>
          <cx:pt idx="1010">20900</cx:pt>
          <cx:pt idx="1011">60071</cx:pt>
          <cx:pt idx="1012">324284</cx:pt>
          <cx:pt idx="1013">20930</cx:pt>
          <cx:pt idx="1014">544977</cx:pt>
          <cx:pt idx="1015">136921</cx:pt>
          <cx:pt idx="1016">5217373</cx:pt>
          <cx:pt idx="1017">93961</cx:pt>
          <cx:pt idx="1018">119190</cx:pt>
          <cx:pt idx="1019">106832</cx:pt>
          <cx:pt idx="1020">68550</cx:pt>
          <cx:pt idx="1021">32643</cx:pt>
          <cx:pt idx="1022">158126</cx:pt>
          <cx:pt idx="1023">159554</cx:pt>
          <cx:pt idx="1024">61366</cx:pt>
          <cx:pt idx="1025">61302</cx:pt>
          <cx:pt idx="1026">59705</cx:pt>
          <cx:pt idx="1027">85730</cx:pt>
          <cx:pt idx="1028">24686</cx:pt>
          <cx:pt idx="1029">125506</cx:pt>
          <cx:pt idx="1030">492994</cx:pt>
          <cx:pt idx="1031">103975</cx:pt>
          <cx:pt idx="1032">300896</cx:pt>
          <cx:pt idx="1033">29990</cx:pt>
          <cx:pt idx="1034">49282</cx:pt>
          <cx:pt idx="1035">2568372</cx:pt>
          <cx:pt idx="1036">4381895</cx:pt>
          <cx:pt idx="1037">2796075</cx:pt>
          <cx:pt idx="1038">3145891</cx:pt>
          <cx:pt idx="1039">1913507</cx:pt>
          <cx:pt idx="1040">1952263</cx:pt>
          <cx:pt idx="1041">2328327</cx:pt>
          <cx:pt idx="1042">884598</cx:pt>
          <cx:pt idx="1043">61689</cx:pt>
          <cx:pt idx="1044">31701</cx:pt>
          <cx:pt idx="1045">23942</cx:pt>
          <cx:pt idx="1046">27036</cx:pt>
          <cx:pt idx="1047">60317</cx:pt>
          <cx:pt idx="1048">73556</cx:pt>
          <cx:pt idx="1049">19842</cx:pt>
          <cx:pt idx="1050">56104</cx:pt>
          <cx:pt idx="1051">34874</cx:pt>
          <cx:pt idx="1052">50607</cx:pt>
          <cx:pt idx="1053">3924544</cx:pt>
          <cx:pt idx="1054">378971</cx:pt>
          <cx:pt idx="1055">279089</cx:pt>
          <cx:pt idx="1056">28942</cx:pt>
          <cx:pt idx="1057">109112</cx:pt>
          <cx:pt idx="1058">133851</cx:pt>
          <cx:pt idx="1059">66999</cx:pt>
          <cx:pt idx="1060">97522</cx:pt>
          <cx:pt idx="1061">35008</cx:pt>
          <cx:pt idx="1062">65510</cx:pt>
          <cx:pt idx="1063">58834</cx:pt>
          <cx:pt idx="1064">48632</cx:pt>
          <cx:pt idx="1065">81887</cx:pt>
          <cx:pt idx="1066">59711</cx:pt>
          <cx:pt idx="1067">52638</cx:pt>
          <cx:pt idx="1068">27989</cx:pt>
          <cx:pt idx="1069">66606</cx:pt>
          <cx:pt idx="1070">31228</cx:pt>
          <cx:pt idx="1071">25590</cx:pt>
          <cx:pt idx="1072">64902</cx:pt>
          <cx:pt idx="1073">64345</cx:pt>
          <cx:pt idx="1074">65297</cx:pt>
          <cx:pt idx="1075">48015</cx:pt>
          <cx:pt idx="1076">50916</cx:pt>
          <cx:pt idx="1077">51937</cx:pt>
          <cx:pt idx="1078">52654</cx:pt>
          <cx:pt idx="1079">53240</cx:pt>
          <cx:pt idx="1080">70268</cx:pt>
          <cx:pt idx="1081">27860</cx:pt>
          <cx:pt idx="1082">53924</cx:pt>
          <cx:pt idx="1083">25877</cx:pt>
          <cx:pt idx="1084">30384</cx:pt>
          <cx:pt idx="1085">24284</cx:pt>
          <cx:pt idx="1086">51270</cx:pt>
          <cx:pt idx="1087">24405</cx:pt>
          <cx:pt idx="1088">34255</cx:pt>
          <cx:pt idx="1089">50161</cx:pt>
          <cx:pt idx="1090">45873</cx:pt>
          <cx:pt idx="1091">59726</cx:pt>
          <cx:pt idx="1092">65031</cx:pt>
          <cx:pt idx="1093">49288</cx:pt>
          <cx:pt idx="1094">1186737</cx:pt>
          <cx:pt idx="1095">788833</cx:pt>
          <cx:pt idx="1096">81931</cx:pt>
          <cx:pt idx="1097">101911</cx:pt>
          <cx:pt idx="1098">324890</cx:pt>
          <cx:pt idx="1099">750879</cx:pt>
          <cx:pt idx="1100">766059</cx:pt>
          <cx:pt idx="1101">51474</cx:pt>
          <cx:pt idx="1102">24274</cx:pt>
          <cx:pt idx="1103">1641015</cx:pt>
          <cx:pt idx="1104">58308</cx:pt>
          <cx:pt idx="1105">17046</cx:pt>
          <cx:pt idx="1106">28420</cx:pt>
          <cx:pt idx="1107">1616950</cx:pt>
          <cx:pt idx="1108">103897</cx:pt>
          <cx:pt idx="1109">56779</cx:pt>
          <cx:pt idx="1110">50505</cx:pt>
          <cx:pt idx="1111">197660</cx:pt>
          <cx:pt idx="1112">1734498</cx:pt>
          <cx:pt idx="1113">111993</cx:pt>
          <cx:pt idx="1114">103313</cx:pt>
          <cx:pt idx="1115">101688</cx:pt>
          <cx:pt idx="1116">116954</cx:pt>
          <cx:pt idx="1117">73456</cx:pt>
          <cx:pt idx="1118">78997</cx:pt>
          <cx:pt idx="1119">106639</cx:pt>
          <cx:pt idx="1120">110778</cx:pt>
          <cx:pt idx="1121">79759</cx:pt>
          <cx:pt idx="1122">89009</cx:pt>
          <cx:pt idx="1123">104478</cx:pt>
          <cx:pt idx="1124">107781</cx:pt>
          <cx:pt idx="1125">90843</cx:pt>
          <cx:pt idx="1126">114887</cx:pt>
          <cx:pt idx="1127">109257</cx:pt>
          <cx:pt idx="1128">110425</cx:pt>
          <cx:pt idx="1129">87246</cx:pt>
          <cx:pt idx="1130">76821</cx:pt>
          <cx:pt idx="1131">97250</cx:pt>
          <cx:pt idx="1132">126039</cx:pt>
          <cx:pt idx="1133">86823</cx:pt>
          <cx:pt idx="1134">90726</cx:pt>
          <cx:pt idx="1135">116327</cx:pt>
          <cx:pt idx="1136">94049</cx:pt>
          <cx:pt idx="1137">90086</cx:pt>
          <cx:pt idx="1138">110372</cx:pt>
          <cx:pt idx="1139">96004</cx:pt>
          <cx:pt idx="1140">106559</cx:pt>
          <cx:pt idx="1141">143373</cx:pt>
          <cx:pt idx="1142">90719</cx:pt>
          <cx:pt idx="1143">75917</cx:pt>
          <cx:pt idx="1144">101214</cx:pt>
          <cx:pt idx="1145">97035</cx:pt>
          <cx:pt idx="1146">184729</cx:pt>
          <cx:pt idx="1147">91153</cx:pt>
          <cx:pt idx="1148">96537</cx:pt>
          <cx:pt idx="1149">74971</cx:pt>
          <cx:pt idx="1150">63833</cx:pt>
          <cx:pt idx="1151">85421</cx:pt>
          <cx:pt idx="1152">72576</cx:pt>
          <cx:pt idx="1153">68446</cx:pt>
          <cx:pt idx="1154">76145</cx:pt>
          <cx:pt idx="1155">82232</cx:pt>
          <cx:pt idx="1156">102769</cx:pt>
          <cx:pt idx="1157">53257</cx:pt>
          <cx:pt idx="1158">108897</cx:pt>
          <cx:pt idx="1159">78794</cx:pt>
          <cx:pt idx="1160">48287</cx:pt>
          <cx:pt idx="1161">92387</cx:pt>
          <cx:pt idx="1162">93089</cx:pt>
          <cx:pt idx="1163">100544</cx:pt>
          <cx:pt idx="1164">134734</cx:pt>
          <cx:pt idx="1165">98443</cx:pt>
          <cx:pt idx="1166">119440</cx:pt>
          <cx:pt idx="1167">87431</cx:pt>
          <cx:pt idx="1168">117986</cx:pt>
          <cx:pt idx="1169">87996</cx:pt>
          <cx:pt idx="1170">95696</cx:pt>
          <cx:pt idx="1171">102974</cx:pt>
          <cx:pt idx="1172">81456</cx:pt>
          <cx:pt idx="1173">107561</cx:pt>
          <cx:pt idx="1174">122989</cx:pt>
          <cx:pt idx="1175">80384</cx:pt>
          <cx:pt idx="1176">87821</cx:pt>
          <cx:pt idx="1177">87806</cx:pt>
          <cx:pt idx="1178">101895</cx:pt>
          <cx:pt idx="1179">109972</cx:pt>
          <cx:pt idx="1180">101854</cx:pt>
          <cx:pt idx="1181">113365</cx:pt>
          <cx:pt idx="1182">97291</cx:pt>
          <cx:pt idx="1183">340234</cx:pt>
          <cx:pt idx="1184">306594</cx:pt>
          <cx:pt idx="1185">181546</cx:pt>
          <cx:pt idx="1186">287892</cx:pt>
          <cx:pt idx="1187">3257549</cx:pt>
          <cx:pt idx="1188">2851157</cx:pt>
          <cx:pt idx="1189">1934184</cx:pt>
          <cx:pt idx="1190">126515</cx:pt>
          <cx:pt idx="1191">39699</cx:pt>
          <cx:pt idx="1192">157703</cx:pt>
          <cx:pt idx="1193">18042</cx:pt>
          <cx:pt idx="1194">178652</cx:pt>
          <cx:pt idx="1195">1787797</cx:pt>
          <cx:pt idx="1196">777875</cx:pt>
          <cx:pt idx="1197">70431</cx:pt>
          <cx:pt idx="1198">260457</cx:pt>
          <cx:pt idx="1199">107958</cx:pt>
          <cx:pt idx="1200">1124064</cx:pt>
          <cx:pt idx="1201">932328</cx:pt>
          <cx:pt idx="1202">1242336</cx:pt>
          <cx:pt idx="1203">51665</cx:pt>
          <cx:pt idx="1204">50163</cx:pt>
          <cx:pt idx="1205">197719</cx:pt>
          <cx:pt idx="1206">1055090</cx:pt>
          <cx:pt idx="1207">353577</cx:pt>
          <cx:pt idx="1208">1807008</cx:pt>
          <cx:pt idx="1209">106546</cx:pt>
          <cx:pt idx="1210">640005</cx:pt>
          <cx:pt idx="1211">611983</cx:pt>
          <cx:pt idx="1212">643483</cx:pt>
          <cx:pt idx="1213">810856</cx:pt>
          <cx:pt idx="1214">102026</cx:pt>
          <cx:pt idx="1215">98323</cx:pt>
          <cx:pt idx="1216">703085</cx:pt>
          <cx:pt idx="1217">27957</cx:pt>
          <cx:pt idx="1218">535845</cx:pt>
          <cx:pt idx="1219">98045</cx:pt>
          <cx:pt idx="1220">920121</cx:pt>
          <cx:pt idx="1221">68558</cx:pt>
          <cx:pt idx="1222">44568</cx:pt>
          <cx:pt idx="1223">2427505</cx:pt>
          <cx:pt idx="1224">1330543</cx:pt>
          <cx:pt idx="1225">1171004</cx:pt>
          <cx:pt idx="1226">249661</cx:pt>
          <cx:pt idx="1227">46748</cx:pt>
          <cx:pt idx="1228">988272</cx:pt>
          <cx:pt idx="1229">215462</cx:pt>
          <cx:pt idx="1230">458140</cx:pt>
          <cx:pt idx="1231">421074</cx:pt>
          <cx:pt idx="1232">155467</cx:pt>
          <cx:pt idx="1233">240590</cx:pt>
          <cx:pt idx="1234">82121</cx:pt>
          <cx:pt idx="1235">216755</cx:pt>
          <cx:pt idx="1236">528330</cx:pt>
          <cx:pt idx="1237">1031763</cx:pt>
          <cx:pt idx="1238">528009</cx:pt>
          <cx:pt idx="1239">171438</cx:pt>
          <cx:pt idx="1240">925297</cx:pt>
          <cx:pt idx="1241">289471</cx:pt>
          <cx:pt idx="1242">370549</cx:pt>
          <cx:pt idx="1243">182828</cx:pt>
          <cx:pt idx="1244">413629</cx:pt>
          <cx:pt idx="1245">158546</cx:pt>
          <cx:pt idx="1246">935849</cx:pt>
          <cx:pt idx="1247">2403622</cx:pt>
          <cx:pt idx="1248">536721</cx:pt>
          <cx:pt idx="1249">308256</cx:pt>
          <cx:pt idx="1250">186643</cx:pt>
          <cx:pt idx="1251">347365</cx:pt>
          <cx:pt idx="1252">1146912</cx:pt>
          <cx:pt idx="1253">100075</cx:pt>
          <cx:pt idx="1254">194177</cx:pt>
          <cx:pt idx="1255">9395757</cx:pt>
          <cx:pt idx="1256">3257462</cx:pt>
          <cx:pt idx="1257">110734</cx:pt>
          <cx:pt idx="1258">151959</cx:pt>
          <cx:pt idx="1259">1200428</cx:pt>
          <cx:pt idx="1260">223711</cx:pt>
          <cx:pt idx="1261">24710</cx:pt>
          <cx:pt idx="1262">26957</cx:pt>
          <cx:pt idx="1263">135052</cx:pt>
          <cx:pt idx="1264">27230</cx:pt>
          <cx:pt idx="1265">241322</cx:pt>
          <cx:pt idx="1266">189562</cx:pt>
          <cx:pt idx="1267">455479</cx:pt>
          <cx:pt idx="1268">48585</cx:pt>
          <cx:pt idx="1269">581758</cx:pt>
          <cx:pt idx="1270">83612</cx:pt>
          <cx:pt idx="1271">133802</cx:pt>
          <cx:pt idx="1272">177391</cx:pt>
          <cx:pt idx="1273">79700</cx:pt>
          <cx:pt idx="1274">89295</cx:pt>
          <cx:pt idx="1275">187994</cx:pt>
          <cx:pt idx="1276">290768</cx:pt>
          <cx:pt idx="1277">1097459</cx:pt>
          <cx:pt idx="1278">30340611</cx:pt>
          <cx:pt idx="1279">683097</cx:pt>
          <cx:pt idx="1280">16677</cx:pt>
          <cx:pt idx="1281">511904</cx:pt>
          <cx:pt idx="1282">742101</cx:pt>
          <cx:pt idx="1283">1795145</cx:pt>
          <cx:pt idx="1284">179073</cx:pt>
          <cx:pt idx="1285">460754</cx:pt>
          <cx:pt idx="1286">544314</cx:pt>
          <cx:pt idx="1287">4344447</cx:pt>
          <cx:pt idx="1288">2664065</cx:pt>
          <cx:pt idx="1289">158690</cx:pt>
          <cx:pt idx="1290">4890338</cx:pt>
          <cx:pt idx="1291">241075</cx:pt>
          <cx:pt idx="1292">406779</cx:pt>
          <cx:pt idx="1293">41554</cx:pt>
          <cx:pt idx="1294">133305</cx:pt>
          <cx:pt idx="1295">716969</cx:pt>
          <cx:pt idx="1296">212822</cx:pt>
          <cx:pt idx="1297">493331</cx:pt>
          <cx:pt idx="1298">402681</cx:pt>
          <cx:pt idx="1299">1282011</cx:pt>
          <cx:pt idx="1300">649090</cx:pt>
          <cx:pt idx="1301">47745</cx:pt>
          <cx:pt idx="1302">19007</cx:pt>
          <cx:pt idx="1303">3292160</cx:pt>
          <cx:pt idx="1304">390918</cx:pt>
          <cx:pt idx="1305">337228</cx:pt>
          <cx:pt idx="1306">28079</cx:pt>
          <cx:pt idx="1307">106491</cx:pt>
          <cx:pt idx="1308">143877</cx:pt>
          <cx:pt idx="1309">465556</cx:pt>
          <cx:pt idx="1310">42422</cx:pt>
          <cx:pt idx="1311">167830</cx:pt>
          <cx:pt idx="1312">75704</cx:pt>
          <cx:pt idx="1313">47667</cx:pt>
          <cx:pt idx="1314">112529</cx:pt>
          <cx:pt idx="1315">277050</cx:pt>
          <cx:pt idx="1316">97267</cx:pt>
          <cx:pt idx="1317">78668</cx:pt>
          <cx:pt idx="1318">140059</cx:pt>
          <cx:pt idx="1319">114849</cx:pt>
          <cx:pt idx="1320">220992</cx:pt>
          <cx:pt idx="1321">692397</cx:pt>
          <cx:pt idx="1322">113830</cx:pt>
          <cx:pt idx="1323">155314</cx:pt>
          <cx:pt idx="1324">177467</cx:pt>
          <cx:pt idx="1325">74997</cx:pt>
          <cx:pt idx="1326">168600</cx:pt>
          <cx:pt idx="1327">177370</cx:pt>
          <cx:pt idx="1328">141716</cx:pt>
          <cx:pt idx="1329">52857</cx:pt>
          <cx:pt idx="1330">18961</cx:pt>
          <cx:pt idx="1331">116535</cx:pt>
          <cx:pt idx="1332">43057</cx:pt>
          <cx:pt idx="1333">82184</cx:pt>
          <cx:pt idx="1334">215768</cx:pt>
          <cx:pt idx="1335">615075</cx:pt>
          <cx:pt idx="1336">166874</cx:pt>
          <cx:pt idx="1337">9548</cx:pt>
          <cx:pt idx="1338">101345</cx:pt>
          <cx:pt idx="1339">352635</cx:pt>
          <cx:pt idx="1340">327537</cx:pt>
          <cx:pt idx="1341">182356</cx:pt>
          <cx:pt idx="1342">2578856</cx:pt>
          <cx:pt idx="1343">195764</cx:pt>
          <cx:pt idx="1344">21668</cx:pt>
          <cx:pt idx="1345">132425</cx:pt>
          <cx:pt idx="1346">447385</cx:pt>
          <cx:pt idx="1347">325665</cx:pt>
          <cx:pt idx="1348">170207</cx:pt>
          <cx:pt idx="1349">13759</cx:pt>
          <cx:pt idx="1350">1735291</cx:pt>
          <cx:pt idx="1351">53548</cx:pt>
          <cx:pt idx="1352">47020</cx:pt>
          <cx:pt idx="1353">67508</cx:pt>
          <cx:pt idx="1354">301002</cx:pt>
          <cx:pt idx="1355">129201</cx:pt>
          <cx:pt idx="1356">323522</cx:pt>
          <cx:pt idx="1357">27159</cx:pt>
          <cx:pt idx="1358">600067</cx:pt>
          <cx:pt idx="1359">1195202</cx:pt>
          <cx:pt idx="1360">49252</cx:pt>
          <cx:pt idx="1361">45311</cx:pt>
          <cx:pt idx="1362">14214</cx:pt>
          <cx:pt idx="1363">25292</cx:pt>
          <cx:pt idx="1364">35808</cx:pt>
          <cx:pt idx="1365">93543</cx:pt>
          <cx:pt idx="1366">1209733</cx:pt>
          <cx:pt idx="1367">1458417</cx:pt>
          <cx:pt idx="1368">499161</cx:pt>
          <cx:pt idx="1369">3368378</cx:pt>
          <cx:pt idx="1370">68095</cx:pt>
          <cx:pt idx="1371">9906528</cx:pt>
          <cx:pt idx="1372">546008</cx:pt>
          <cx:pt idx="1373">246343</cx:pt>
          <cx:pt idx="1374">294482</cx:pt>
          <cx:pt idx="1375">2039324</cx:pt>
          <cx:pt idx="1376">89538</cx:pt>
          <cx:pt idx="1377">75524</cx:pt>
          <cx:pt idx="1378">44062</cx:pt>
          <cx:pt idx="1379">555367</cx:pt>
          <cx:pt idx="1380">61805</cx:pt>
          <cx:pt idx="1381">129800</cx:pt>
          <cx:pt idx="1382">63372</cx:pt>
          <cx:pt idx="1383">223461</cx:pt>
          <cx:pt idx="1384">144609</cx:pt>
          <cx:pt idx="1385">47445</cx:pt>
          <cx:pt idx="1386">41553</cx:pt>
          <cx:pt idx="1387">37471</cx:pt>
          <cx:pt idx="1388">44763</cx:pt>
          <cx:pt idx="1389">42735</cx:pt>
          <cx:pt idx="1390">100211</cx:pt>
          <cx:pt idx="1391">81096</cx:pt>
          <cx:pt idx="1392">71005</cx:pt>
          <cx:pt idx="1393">138252</cx:pt>
          <cx:pt idx="1394">75360</cx:pt>
          <cx:pt idx="1395">122251</cx:pt>
          <cx:pt idx="1396">60216</cx:pt>
          <cx:pt idx="1397">130117</cx:pt>
          <cx:pt idx="1398">44773</cx:pt>
          <cx:pt idx="1399">79353</cx:pt>
          <cx:pt idx="1400">47101</cx:pt>
          <cx:pt idx="1401">61089</cx:pt>
          <cx:pt idx="1402">133024</cx:pt>
          <cx:pt idx="1403">27144</cx:pt>
          <cx:pt idx="1404">26398</cx:pt>
          <cx:pt idx="1405">66521</cx:pt>
          <cx:pt idx="1406">128072</cx:pt>
          <cx:pt idx="1407">55646</cx:pt>
          <cx:pt idx="1408">417165</cx:pt>
          <cx:pt idx="1409">270036</cx:pt>
          <cx:pt idx="1410">246401</cx:pt>
          <cx:pt idx="1411">2000177</cx:pt>
          <cx:pt idx="1412">36828</cx:pt>
          <cx:pt idx="1413">210898</cx:pt>
          <cx:pt idx="1414">10494233</cx:pt>
          <cx:pt idx="1415">75627</cx:pt>
          <cx:pt idx="1416">109028</cx:pt>
          <cx:pt idx="1417">152760</cx:pt>
          <cx:pt idx="1418">601841</cx:pt>
          <cx:pt idx="1419">257085</cx:pt>
          <cx:pt idx="1420">10289838</cx:pt>
          <cx:pt idx="1421">186728</cx:pt>
          <cx:pt idx="1422">143427</cx:pt>
          <cx:pt idx="1423">90650</cx:pt>
          <cx:pt idx="1424">73321</cx:pt>
          <cx:pt idx="1425">8501135</cx:pt>
          <cx:pt idx="1426">1583581</cx:pt>
          <cx:pt idx="1427">2675561</cx:pt>
          <cx:pt idx="1428">2646722</cx:pt>
          <cx:pt idx="1429">1064820</cx:pt>
          <cx:pt idx="1430">1120226</cx:pt>
          <cx:pt idx="1431">256149</cx:pt>
          <cx:pt idx="1432">923837</cx:pt>
          <cx:pt idx="1433">1041392</cx:pt>
          <cx:pt idx="1434">102738</cx:pt>
          <cx:pt idx="1435">1883330</cx:pt>
          <cx:pt idx="1436">796838</cx:pt>
          <cx:pt idx="1437">1728203</cx:pt>
          <cx:pt idx="1438">943162</cx:pt>
          <cx:pt idx="1439">2031195</cx:pt>
          <cx:pt idx="1440">350962</cx:pt>
          <cx:pt idx="1441">1228037</cx:pt>
          <cx:pt idx="1442">1236825</cx:pt>
          <cx:pt idx="1443">313573</cx:pt>
          <cx:pt idx="1444">826497</cx:pt>
          <cx:pt idx="1445">1527331</cx:pt>
          <cx:pt idx="1446">789232</cx:pt>
          <cx:pt idx="1447">403238</cx:pt>
          <cx:pt idx="1448">1308694</cx:pt>
          <cx:pt idx="1449">677984</cx:pt>
          <cx:pt idx="1450">964692</cx:pt>
          <cx:pt idx="1451">1790202</cx:pt>
          <cx:pt idx="1452">52702</cx:pt>
          <cx:pt idx="1453">106794</cx:pt>
          <cx:pt idx="1454">145854</cx:pt>
          <cx:pt idx="1455">77300</cx:pt>
          <cx:pt idx="1456">10946</cx:pt>
          <cx:pt idx="1457">273074</cx:pt>
          <cx:pt idx="1458">1008091</cx:pt>
          <cx:pt idx="1459">177676</cx:pt>
          <cx:pt idx="1460">1158940</cx:pt>
          <cx:pt idx="1461">1639459</cx:pt>
          <cx:pt idx="1462">854720</cx:pt>
          <cx:pt idx="1463">228503</cx:pt>
          <cx:pt idx="1464">140633</cx:pt>
          <cx:pt idx="1465">732619</cx:pt>
          <cx:pt idx="1466">11229929</cx:pt>
          <cx:pt idx="1467">333002</cx:pt>
          <cx:pt idx="1468">963847</cx:pt>
          <cx:pt idx="1469">1543550</cx:pt>
          <cx:pt idx="1470">316871</cx:pt>
          <cx:pt idx="1471">17462</cx:pt>
          <cx:pt idx="1472">102694</cx:pt>
          <cx:pt idx="1473">50607</cx:pt>
          <cx:pt idx="1474">129957</cx:pt>
          <cx:pt idx="1475">396383</cx:pt>
          <cx:pt idx="1476">7438645</cx:pt>
          <cx:pt idx="1477">1358116</cx:pt>
          <cx:pt idx="1478">174817</cx:pt>
          <cx:pt idx="1479">59629</cx:pt>
          <cx:pt idx="1480">253783</cx:pt>
          <cx:pt idx="1481">74128</cx:pt>
          <cx:pt idx="1482">377767</cx:pt>
          <cx:pt idx="1483">213024</cx:pt>
          <cx:pt idx="1484">487236</cx:pt>
          <cx:pt idx="1485">267602</cx:pt>
          <cx:pt idx="1486">7805316</cx:pt>
          <cx:pt idx="1487">31108</cx:pt>
          <cx:pt idx="1488">276547</cx:pt>
          <cx:pt idx="1489">39634</cx:pt>
          <cx:pt idx="1490">159612</cx:pt>
          <cx:pt idx="1491">44978</cx:pt>
          <cx:pt idx="1492">255654</cx:pt>
          <cx:pt idx="1493">367755</cx:pt>
          <cx:pt idx="1494">108728</cx:pt>
          <cx:pt idx="1495">179400</cx:pt>
          <cx:pt idx="1496">1900233</cx:pt>
          <cx:pt idx="1497">244997</cx:pt>
          <cx:pt idx="1498">802859</cx:pt>
          <cx:pt idx="1499">304914</cx:pt>
          <cx:pt idx="1500">914521</cx:pt>
          <cx:pt idx="1501">1288731</cx:pt>
          <cx:pt idx="1502">79286</cx:pt>
          <cx:pt idx="1503">68133</cx:pt>
          <cx:pt idx="1504">133963</cx:pt>
          <cx:pt idx="1505">328726</cx:pt>
          <cx:pt idx="1506">789024</cx:pt>
          <cx:pt idx="1507">3896398</cx:pt>
          <cx:pt idx="1508">661153</cx:pt>
          <cx:pt idx="1509">5952978</cx:pt>
          <cx:pt idx="1510">216209</cx:pt>
          <cx:pt idx="1511">182089</cx:pt>
          <cx:pt idx="1512">308576</cx:pt>
          <cx:pt idx="1513">394254</cx:pt>
          <cx:pt idx="1514">562615</cx:pt>
          <cx:pt idx="1515">1262135</cx:pt>
          <cx:pt idx="1516">137078</cx:pt>
          <cx:pt idx="1517">200503</cx:pt>
          <cx:pt idx="1518">283537</cx:pt>
          <cx:pt idx="1519">168489</cx:pt>
          <cx:pt idx="1520">300861</cx:pt>
          <cx:pt idx="1521">777833</cx:pt>
          <cx:pt idx="1522">381939</cx:pt>
          <cx:pt idx="1523">792957</cx:pt>
          <cx:pt idx="1524">740887</cx:pt>
          <cx:pt idx="1525">748566</cx:pt>
          <cx:pt idx="1526">469593</cx:pt>
          <cx:pt idx="1527">556119</cx:pt>
          <cx:pt idx="1528">688317</cx:pt>
          <cx:pt idx="1529">604699</cx:pt>
          <cx:pt idx="1530">544362</cx:pt>
          <cx:pt idx="1531">264225</cx:pt>
          <cx:pt idx="1532">587431</cx:pt>
          <cx:pt idx="1533">590873</cx:pt>
          <cx:pt idx="1534">716422</cx:pt>
          <cx:pt idx="1535">625741</cx:pt>
          <cx:pt idx="1536">189261</cx:pt>
          <cx:pt idx="1537">80213</cx:pt>
          <cx:pt idx="1538">740178</cx:pt>
          <cx:pt idx="1539">3495663</cx:pt>
          <cx:pt idx="1540">485700</cx:pt>
          <cx:pt idx="1541">2961432</cx:pt>
          <cx:pt idx="1542">18904020</cx:pt>
          <cx:pt idx="1543">530877</cx:pt>
          <cx:pt idx="1544">1016346</cx:pt>
          <cx:pt idx="1545">713941</cx:pt>
          <cx:pt idx="1546">234387</cx:pt>
          <cx:pt idx="1547">1503131</cx:pt>
          <cx:pt idx="1548">37458</cx:pt>
          <cx:pt idx="1549">150421</cx:pt>
          <cx:pt idx="1550">833853</cx:pt>
          <cx:pt idx="1551">141580</cx:pt>
          <cx:pt idx="1552">33302</cx:pt>
          <cx:pt idx="1553">336717</cx:pt>
          <cx:pt idx="1554">446505</cx:pt>
          <cx:pt idx="1555">93376</cx:pt>
          <cx:pt idx="1556">270805</cx:pt>
          <cx:pt idx="1557">105964</cx:pt>
          <cx:pt idx="1558">640705</cx:pt>
          <cx:pt idx="1559">170092</cx:pt>
          <cx:pt idx="1560">428740</cx:pt>
          <cx:pt idx="1561">139842</cx:pt>
          <cx:pt idx="1562">31260</cx:pt>
          <cx:pt idx="1563">24303</cx:pt>
          <cx:pt idx="1564">484035</cx:pt>
          <cx:pt idx="1565">464779</cx:pt>
          <cx:pt idx="1566">278540</cx:pt>
          <cx:pt idx="1567">209458</cx:pt>
          <cx:pt idx="1568">191145</cx:pt>
          <cx:pt idx="1569">30241</cx:pt>
          <cx:pt idx="1570">123720</cx:pt>
          <cx:pt idx="1571">677810</cx:pt>
          <cx:pt idx="1572">413833</cx:pt>
          <cx:pt idx="1573">131544</cx:pt>
          <cx:pt idx="1574">76705</cx:pt>
          <cx:pt idx="1575">49072</cx:pt>
          <cx:pt idx="1576">118276</cx:pt>
          <cx:pt idx="1577">178116</cx:pt>
          <cx:pt idx="1578">410421</cx:pt>
          <cx:pt idx="1579">83316</cx:pt>
          <cx:pt idx="1580">63398</cx:pt>
          <cx:pt idx="1581">39469</cx:pt>
          <cx:pt idx="1582">61702</cx:pt>
          <cx:pt idx="1583">109261</cx:pt>
          <cx:pt idx="1584">88961</cx:pt>
          <cx:pt idx="1585">64346</cx:pt>
          <cx:pt idx="1586">40639</cx:pt>
          <cx:pt idx="1587">116948</cx:pt>
          <cx:pt idx="1588">59969</cx:pt>
          <cx:pt idx="1589">146608</cx:pt>
          <cx:pt idx="1590">65505</cx:pt>
          <cx:pt idx="1591">81045</cx:pt>
          <cx:pt idx="1592">80610</cx:pt>
          <cx:pt idx="1593">91722</cx:pt>
          <cx:pt idx="1594">137238</cx:pt>
          <cx:pt idx="1595">141948</cx:pt>
          <cx:pt idx="1596">705124</cx:pt>
          <cx:pt idx="1597">1651523</cx:pt>
          <cx:pt idx="1598">20237</cx:pt>
          <cx:pt idx="1599">398034</cx:pt>
          <cx:pt idx="1600">400989</cx:pt>
          <cx:pt idx="1601">116907</cx:pt>
          <cx:pt idx="1602">178304</cx:pt>
          <cx:pt idx="1603">489415</cx:pt>
          <cx:pt idx="1604">176485</cx:pt>
          <cx:pt idx="1605">84719</cx:pt>
          <cx:pt idx="1606">63811</cx:pt>
          <cx:pt idx="1607">335668</cx:pt>
          <cx:pt idx="1608">1199757</cx:pt>
          <cx:pt idx="1609">481137</cx:pt>
          <cx:pt idx="1610">27532</cx:pt>
          <cx:pt idx="1611">187091</cx:pt>
          <cx:pt idx="1612">45743</cx:pt>
          <cx:pt idx="1613">159222</cx:pt>
          <cx:pt idx="1614">1081323</cx:pt>
          <cx:pt idx="1615">415108</cx:pt>
          <cx:pt idx="1616">369966</cx:pt>
          <cx:pt idx="1617">298334</cx:pt>
          <cx:pt idx="1618">210675</cx:pt>
          <cx:pt idx="1619">234994</cx:pt>
          <cx:pt idx="1620">2488115</cx:pt>
          <cx:pt idx="1621">289490</cx:pt>
          <cx:pt idx="1622">156783</cx:pt>
          <cx:pt idx="1623">379994</cx:pt>
          <cx:pt idx="1624">284964</cx:pt>
          <cx:pt idx="1625">246690</cx:pt>
          <cx:pt idx="1626">43566</cx:pt>
          <cx:pt idx="1627">228392</cx:pt>
          <cx:pt idx="1628">985759</cx:pt>
          <cx:pt idx="1629">137988</cx:pt>
          <cx:pt idx="1630">251882</cx:pt>
          <cx:pt idx="1631">127976</cx:pt>
          <cx:pt idx="1632">158631</cx:pt>
          <cx:pt idx="1633">195977</cx:pt>
          <cx:pt idx="1634">65048</cx:pt>
          <cx:pt idx="1635">101234</cx:pt>
          <cx:pt idx="1636">96306</cx:pt>
          <cx:pt idx="1637">100082</cx:pt>
          <cx:pt idx="1638">52818</cx:pt>
          <cx:pt idx="1639">806646</cx:pt>
          <cx:pt idx="1640">79803</cx:pt>
          <cx:pt idx="1641">118846</cx:pt>
          <cx:pt idx="1642">101748</cx:pt>
          <cx:pt idx="1643">684950</cx:pt>
          <cx:pt idx="1644">70356</cx:pt>
          <cx:pt idx="1645">11270724</cx:pt>
          <cx:pt idx="1646">102315</cx:pt>
          <cx:pt idx="1647">149708</cx:pt>
          <cx:pt idx="1648">536684</cx:pt>
          <cx:pt idx="1649">1339782</cx:pt>
          <cx:pt idx="1650">18026</cx:pt>
          <cx:pt idx="1651">153643</cx:pt>
          <cx:pt idx="1652">1209709</cx:pt>
          <cx:pt idx="1653">1470404</cx:pt>
          <cx:pt idx="1654">2503966</cx:pt>
          <cx:pt idx="1655">1831397</cx:pt>
          <cx:pt idx="1656">223954</cx:pt>
          <cx:pt idx="1657">64738</cx:pt>
          <cx:pt idx="1658">79783</cx:pt>
          <cx:pt idx="1659">1325152</cx:pt>
          <cx:pt idx="1660">19272</cx:pt>
          <cx:pt idx="1661">64873</cx:pt>
          <cx:pt idx="1662">81435</cx:pt>
          <cx:pt idx="1663">112362</cx:pt>
          <cx:pt idx="1664">193186</cx:pt>
          <cx:pt idx="1665">445943</cx:pt>
          <cx:pt idx="1666">53189</cx:pt>
          <cx:pt idx="1667">218312</cx:pt>
          <cx:pt idx="1668">244428</cx:pt>
          <cx:pt idx="1669">558869</cx:pt>
          <cx:pt idx="1670">407750</cx:pt>
          <cx:pt idx="1671">16045</cx:pt>
          <cx:pt idx="1672">46378</cx:pt>
          <cx:pt idx="1673">584858</cx:pt>
          <cx:pt idx="1674">248447</cx:pt>
          <cx:pt idx="1675">84813</cx:pt>
          <cx:pt idx="1676">193398</cx:pt>
          <cx:pt idx="1677">112525</cx:pt>
          <cx:pt idx="1678">154142</cx:pt>
          <cx:pt idx="1679">91487</cx:pt>
          <cx:pt idx="1680">163757</cx:pt>
          <cx:pt idx="1681">110797</cx:pt>
          <cx:pt idx="1682">60274</cx:pt>
          <cx:pt idx="1683">86640</cx:pt>
          <cx:pt idx="1684">252897</cx:pt>
          <cx:pt idx="1685">199632</cx:pt>
          <cx:pt idx="1686">138323</cx:pt>
          <cx:pt idx="1687">251046</cx:pt>
          <cx:pt idx="1688">350184</cx:pt>
          <cx:pt idx="1689">82061</cx:pt>
          <cx:pt idx="1690">136819</cx:pt>
          <cx:pt idx="1691">1888660</cx:pt>
          <cx:pt idx="1692">39925</cx:pt>
          <cx:pt idx="1693">24090</cx:pt>
          <cx:pt idx="1694">315136</cx:pt>
          <cx:pt idx="1695">423177</cx:pt>
          <cx:pt idx="1696">1010121</cx:pt>
          <cx:pt idx="1697">86384</cx:pt>
          <cx:pt idx="1698">229907</cx:pt>
          <cx:pt idx="1699">729114</cx:pt>
          <cx:pt idx="1700">1452090</cx:pt>
          <cx:pt idx="1701">1189926</cx:pt>
          <cx:pt idx="1702">1269597</cx:pt>
          <cx:pt idx="1703">37494</cx:pt>
          <cx:pt idx="1704">30628</cx:pt>
          <cx:pt idx="1705">50864</cx:pt>
          <cx:pt idx="1706">13869</cx:pt>
          <cx:pt idx="1707">7999</cx:pt>
          <cx:pt idx="1708">261653</cx:pt>
          <cx:pt idx="1709">193190</cx:pt>
          <cx:pt idx="1710">22424</cx:pt>
          <cx:pt idx="1711">58564</cx:pt>
          <cx:pt idx="1712">46671</cx:pt>
          <cx:pt idx="1713">59533</cx:pt>
          <cx:pt idx="1714">209741</cx:pt>
          <cx:pt idx="1715">629488</cx:pt>
          <cx:pt idx="1716">42923</cx:pt>
          <cx:pt idx="1717">1926113</cx:pt>
          <cx:pt idx="1718">332363</cx:pt>
          <cx:pt idx="1719">134782</cx:pt>
          <cx:pt idx="1720">290348</cx:pt>
          <cx:pt idx="1721">3819497</cx:pt>
          <cx:pt idx="1722">145490</cx:pt>
          <cx:pt idx="1723">49525</cx:pt>
          <cx:pt idx="1724">17242</cx:pt>
          <cx:pt idx="1725">25508</cx:pt>
          <cx:pt idx="1726">285806</cx:pt>
          <cx:pt idx="1727">242127</cx:pt>
          <cx:pt idx="1728">364704</cx:pt>
          <cx:pt idx="1729">565802</cx:pt>
          <cx:pt idx="1730">258186</cx:pt>
          <cx:pt idx="1731">352913</cx:pt>
          <cx:pt idx="1732">151238</cx:pt>
          <cx:pt idx="1733">284486</cx:pt>
          <cx:pt idx="1734">1089236</cx:pt>
          <cx:pt idx="1735">2118043</cx:pt>
          <cx:pt idx="1736">456666</cx:pt>
          <cx:pt idx="1737">1157822</cx:pt>
          <cx:pt idx="1738">1113627</cx:pt>
          <cx:pt idx="1739">852673</cx:pt>
          <cx:pt idx="1740">742367</cx:pt>
          <cx:pt idx="1741">2226742</cx:pt>
          <cx:pt idx="1742">752084</cx:pt>
          <cx:pt idx="1743">724051</cx:pt>
          <cx:pt idx="1744">865458</cx:pt>
          <cx:pt idx="1745">670288</cx:pt>
          <cx:pt idx="1746">1192285</cx:pt>
          <cx:pt idx="1747">791903</cx:pt>
          <cx:pt idx="1748">1944918</cx:pt>
          <cx:pt idx="1749">480426</cx:pt>
          <cx:pt idx="1750">767801</cx:pt>
          <cx:pt idx="1751">564236</cx:pt>
          <cx:pt idx="1752">739385</cx:pt>
          <cx:pt idx="1753">315855</cx:pt>
          <cx:pt idx="1754">637583</cx:pt>
          <cx:pt idx="1755">801760</cx:pt>
          <cx:pt idx="1756">1085080</cx:pt>
          <cx:pt idx="1757">1171441</cx:pt>
          <cx:pt idx="1758">57354</cx:pt>
          <cx:pt idx="1759">32649</cx:pt>
          <cx:pt idx="1760">15338</cx:pt>
          <cx:pt idx="1761">29807</cx:pt>
          <cx:pt idx="1762">18525</cx:pt>
          <cx:pt idx="1763">35277</cx:pt>
          <cx:pt idx="1764">18936</cx:pt>
          <cx:pt idx="1765">16920</cx:pt>
          <cx:pt idx="1766">18478</cx:pt>
          <cx:pt idx="1767">18664</cx:pt>
          <cx:pt idx="1768">29704</cx:pt>
          <cx:pt idx="1769">17726</cx:pt>
          <cx:pt idx="1770">12808</cx:pt>
          <cx:pt idx="1771">13845</cx:pt>
          <cx:pt idx="1772">14796</cx:pt>
          <cx:pt idx="1773">68172</cx:pt>
          <cx:pt idx="1774">101163</cx:pt>
          <cx:pt idx="1775">205851</cx:pt>
          <cx:pt idx="1776">60295</cx:pt>
          <cx:pt idx="1777">115593</cx:pt>
          <cx:pt idx="1778">282633</cx:pt>
          <cx:pt idx="1779">201263</cx:pt>
          <cx:pt idx="1780">117862</cx:pt>
          <cx:pt idx="1781">67076</cx:pt>
          <cx:pt idx="1782">46020</cx:pt>
          <cx:pt idx="1783">73039</cx:pt>
          <cx:pt idx="1784">95508</cx:pt>
          <cx:pt idx="1785">666139</cx:pt>
          <cx:pt idx="1786">1121426</cx:pt>
          <cx:pt idx="1787">126422</cx:pt>
          <cx:pt idx="1788">723912</cx:pt>
          <cx:pt idx="1789">1085288</cx:pt>
          <cx:pt idx="1790">4826836</cx:pt>
          <cx:pt idx="1791">77460</cx:pt>
          <cx:pt idx="1792">364891</cx:pt>
          <cx:pt idx="1793">80340</cx:pt>
          <cx:pt idx="1794">18898</cx:pt>
          <cx:pt idx="1795">729140</cx:pt>
          <cx:pt idx="1796">523125</cx:pt>
          <cx:pt idx="1797">289012</cx:pt>
          <cx:pt idx="1798">34563</cx:pt>
          <cx:pt idx="1799">3289947</cx:pt>
          <cx:pt idx="1800">105119</cx:pt>
          <cx:pt idx="1801">848585</cx:pt>
          <cx:pt idx="1802">1262372</cx:pt>
          <cx:pt idx="1803">320790</cx:pt>
          <cx:pt idx="1804">139619</cx:pt>
          <cx:pt idx="1805">162752</cx:pt>
          <cx:pt idx="1806">147238</cx:pt>
          <cx:pt idx="1807">110701</cx:pt>
          <cx:pt idx="1808">1004650</cx:pt>
          <cx:pt idx="1809">1029854</cx:pt>
          <cx:pt idx="1810">1144263</cx:pt>
          <cx:pt idx="1811">70640</cx:pt>
          <cx:pt idx="1812">1825705</cx:pt>
          <cx:pt idx="1813">395438</cx:pt>
          <cx:pt idx="1814">425064</cx:pt>
          <cx:pt idx="1815">194888</cx:pt>
          <cx:pt idx="1816">308394</cx:pt>
          <cx:pt idx="1817">85688</cx:pt>
          <cx:pt idx="1818">204709</cx:pt>
          <cx:pt idx="1819">148141</cx:pt>
          <cx:pt idx="1820">1545487</cx:pt>
          <cx:pt idx="1821">5146567</cx:pt>
          <cx:pt idx="1822">4271647</cx:pt>
          <cx:pt idx="1823">353789</cx:pt>
          <cx:pt idx="1824">105929</cx:pt>
          <cx:pt idx="1825">653296</cx:pt>
          <cx:pt idx="1826">930297</cx:pt>
          <cx:pt idx="1827">182562</cx:pt>
          <cx:pt idx="1828">12129</cx:pt>
          <cx:pt idx="1829">294732</cx:pt>
          <cx:pt idx="1830">1183659</cx:pt>
          <cx:pt idx="1831">212032</cx:pt>
          <cx:pt idx="1832">283676</cx:pt>
          <cx:pt idx="1833">92538</cx:pt>
          <cx:pt idx="1834">1246408</cx:pt>
          <cx:pt idx="1835">854117</cx:pt>
          <cx:pt idx="1836">831373</cx:pt>
          <cx:pt idx="1837">888372</cx:pt>
          <cx:pt idx="1838">852143</cx:pt>
          <cx:pt idx="1839">72931</cx:pt>
          <cx:pt idx="1840">190438</cx:pt>
          <cx:pt idx="1841">546933</cx:pt>
          <cx:pt idx="1842">184710</cx:pt>
          <cx:pt idx="1843">127668</cx:pt>
          <cx:pt idx="1844">59075</cx:pt>
          <cx:pt idx="1845">295046</cx:pt>
          <cx:pt idx="1846">381845</cx:pt>
          <cx:pt idx="1847">127864</cx:pt>
          <cx:pt idx="1848">11373</cx:pt>
          <cx:pt idx="1849">57942</cx:pt>
          <cx:pt idx="1850">76917</cx:pt>
          <cx:pt idx="1851">64629</cx:pt>
          <cx:pt idx="1852">137810</cx:pt>
          <cx:pt idx="1853">128030</cx:pt>
          <cx:pt idx="1854">696515</cx:pt>
          <cx:pt idx="1855">593576</cx:pt>
          <cx:pt idx="1856">133697</cx:pt>
          <cx:pt idx="1857">454883</cx:pt>
          <cx:pt idx="1858">118517</cx:pt>
          <cx:pt idx="1859">45133</cx:pt>
          <cx:pt idx="1860">156825</cx:pt>
          <cx:pt idx="1861">542300</cx:pt>
          <cx:pt idx="1862">438245</cx:pt>
          <cx:pt idx="1863">773044</cx:pt>
          <cx:pt idx="1864">281759</cx:pt>
          <cx:pt idx="1865">50154</cx:pt>
          <cx:pt idx="1866">403656</cx:pt>
          <cx:pt idx="1867">1519224</cx:pt>
          <cx:pt idx="1868">966755</cx:pt>
          <cx:pt idx="1869">51566</cx:pt>
          <cx:pt idx="1870">26646</cx:pt>
          <cx:pt idx="1871">2193778</cx:pt>
          <cx:pt idx="1872">47183</cx:pt>
          <cx:pt idx="1873">2499914</cx:pt>
          <cx:pt idx="1874">3645728</cx:pt>
          <cx:pt idx="1875">217273</cx:pt>
          <cx:pt idx="1876">1223942</cx:pt>
          <cx:pt idx="1877">497636</cx:pt>
          <cx:pt idx="1878">161303</cx:pt>
          <cx:pt idx="1879">280660</cx:pt>
          <cx:pt idx="1880">10023</cx:pt>
          <cx:pt idx="1881">313889</cx:pt>
          <cx:pt idx="1882">353192</cx:pt>
          <cx:pt idx="1883">238823</cx:pt>
          <cx:pt idx="1884">66016</cx:pt>
          <cx:pt idx="1885">423373</cx:pt>
          <cx:pt idx="1886">309833</cx:pt>
          <cx:pt idx="1887">819926</cx:pt>
          <cx:pt idx="1888">349859</cx:pt>
          <cx:pt idx="1889">908768</cx:pt>
          <cx:pt idx="1890">33324</cx:pt>
          <cx:pt idx="1891">54848</cx:pt>
          <cx:pt idx="1892">57814</cx:pt>
          <cx:pt idx="1893">51015</cx:pt>
          <cx:pt idx="1894">33539</cx:pt>
          <cx:pt idx="1895">36793</cx:pt>
          <cx:pt idx="1896">47188</cx:pt>
          <cx:pt idx="1897">37144</cx:pt>
          <cx:pt idx="1898">30148</cx:pt>
          <cx:pt idx="1899">38161</cx:pt>
          <cx:pt idx="1900">36912</cx:pt>
          <cx:pt idx="1901">69741</cx:pt>
          <cx:pt idx="1902">16930</cx:pt>
          <cx:pt idx="1903">76955</cx:pt>
          <cx:pt idx="1904">56726</cx:pt>
          <cx:pt idx="1905">1424879</cx:pt>
          <cx:pt idx="1906">121509</cx:pt>
          <cx:pt idx="1907">123941</cx:pt>
          <cx:pt idx="1908">114926</cx:pt>
          <cx:pt idx="1909">207492</cx:pt>
          <cx:pt idx="1910">196061</cx:pt>
          <cx:pt idx="1911">144628</cx:pt>
          <cx:pt idx="1912">117733</cx:pt>
          <cx:pt idx="1913">163190</cx:pt>
          <cx:pt idx="1914">111264</cx:pt>
          <cx:pt idx="1915">83758</cx:pt>
          <cx:pt idx="1916">37315</cx:pt>
          <cx:pt idx="1917">2433172</cx:pt>
          <cx:pt idx="1918">31424</cx:pt>
          <cx:pt idx="1919">97102</cx:pt>
          <cx:pt idx="1920">813244</cx:pt>
          <cx:pt idx="1921">98733</cx:pt>
          <cx:pt idx="1922">2095536</cx:pt>
          <cx:pt idx="1923">29428</cx:pt>
          <cx:pt idx="1924">108414</cx:pt>
          <cx:pt idx="1925">332453</cx:pt>
          <cx:pt idx="1926">610391</cx:pt>
          <cx:pt idx="1927">53809</cx:pt>
          <cx:pt idx="1928">219488</cx:pt>
          <cx:pt idx="1929">445754</cx:pt>
          <cx:pt idx="1930">1184057</cx:pt>
          <cx:pt idx="1931">131723</cx:pt>
          <cx:pt idx="1932">191817</cx:pt>
          <cx:pt idx="1933">1679684</cx:pt>
          <cx:pt idx="1934">6483404</cx:pt>
          <cx:pt idx="1935">99102</cx:pt>
          <cx:pt idx="1936">3111226</cx:pt>
          <cx:pt idx="1937">1123139</cx:pt>
          <cx:pt idx="1938">165759</cx:pt>
          <cx:pt idx="1939">236915</cx:pt>
          <cx:pt idx="1940">127916</cx:pt>
          <cx:pt idx="1941">45121</cx:pt>
          <cx:pt idx="1942">284187</cx:pt>
          <cx:pt idx="1943">436337</cx:pt>
          <cx:pt idx="1944">461877</cx:pt>
          <cx:pt idx="1945">9566</cx:pt>
          <cx:pt idx="1946">308956</cx:pt>
          <cx:pt idx="1947">58103</cx:pt>
          <cx:pt idx="1948">28344</cx:pt>
          <cx:pt idx="1949">179689</cx:pt>
          <cx:pt idx="1950">154729</cx:pt>
          <cx:pt idx="1951">143628</cx:pt>
          <cx:pt idx="1952">133136</cx:pt>
          <cx:pt idx="1953">193247</cx:pt>
          <cx:pt idx="1954">129476</cx:pt>
          <cx:pt idx="1955">194947</cx:pt>
          <cx:pt idx="1956">124946</cx:pt>
          <cx:pt idx="1957">296460</cx:pt>
          <cx:pt idx="1958">321848</cx:pt>
          <cx:pt idx="1959">182551</cx:pt>
          <cx:pt idx="1960">163171</cx:pt>
          <cx:pt idx="1961">200363</cx:pt>
          <cx:pt idx="1962">175190</cx:pt>
          <cx:pt idx="1963">281507</cx:pt>
          <cx:pt idx="1964">284028</cx:pt>
          <cx:pt idx="1965">216311</cx:pt>
          <cx:pt idx="1966">184260</cx:pt>
          <cx:pt idx="1967">283034</cx:pt>
          <cx:pt idx="1968">369401</cx:pt>
          <cx:pt idx="1969">261418</cx:pt>
          <cx:pt idx="1970">355000</cx:pt>
          <cx:pt idx="1971">263434</cx:pt>
          <cx:pt idx="1972">381368</cx:pt>
          <cx:pt idx="1973">400876</cx:pt>
          <cx:pt idx="1974">357418</cx:pt>
          <cx:pt idx="1975">244926</cx:pt>
          <cx:pt idx="1976">250066</cx:pt>
          <cx:pt idx="1977">287235</cx:pt>
          <cx:pt idx="1978">311855</cx:pt>
          <cx:pt idx="1979">189240</cx:pt>
          <cx:pt idx="1980">177933</cx:pt>
          <cx:pt idx="1981">388302</cx:pt>
          <cx:pt idx="1982">265034</cx:pt>
          <cx:pt idx="1983">245544</cx:pt>
          <cx:pt idx="1984">346774</cx:pt>
          <cx:pt idx="1985">244338</cx:pt>
          <cx:pt idx="1986">423665</cx:pt>
          <cx:pt idx="1987">288196</cx:pt>
          <cx:pt idx="1988">224342</cx:pt>
          <cx:pt idx="1989">338384</cx:pt>
          <cx:pt idx="1990">250280</cx:pt>
          <cx:pt idx="1991">355537</cx:pt>
          <cx:pt idx="1992">435576</cx:pt>
          <cx:pt idx="1993">46497</cx:pt>
          <cx:pt idx="1994">37552</cx:pt>
          <cx:pt idx="1995">102880</cx:pt>
          <cx:pt idx="1996">81097</cx:pt>
          <cx:pt idx="1997">98515</cx:pt>
          <cx:pt idx="1998">123923</cx:pt>
          <cx:pt idx="1999">95996</cx:pt>
          <cx:pt idx="2000">113420</cx:pt>
          <cx:pt idx="2001">46469</cx:pt>
          <cx:pt idx="2002">91575</cx:pt>
          <cx:pt idx="2003">67590</cx:pt>
          <cx:pt idx="2004">319070</cx:pt>
          <cx:pt idx="2005">293011</cx:pt>
          <cx:pt idx="2006">104848</cx:pt>
          <cx:pt idx="2007">23476984</cx:pt>
          <cx:pt idx="2008">1577161</cx:pt>
          <cx:pt idx="2009">529877</cx:pt>
          <cx:pt idx="2010">4459620</cx:pt>
          <cx:pt idx="2011">36957773</cx:pt>
          <cx:pt idx="2012">433995</cx:pt>
          <cx:pt idx="2013">174590</cx:pt>
          <cx:pt idx="2014">573226</cx:pt>
          <cx:pt idx="2015">29503026</cx:pt>
          <cx:pt idx="2016">13295746</cx:pt>
          <cx:pt idx="2017">14703926</cx:pt>
          <cx:pt idx="2018">97494</cx:pt>
          <cx:pt idx="2019">72194</cx:pt>
          <cx:pt idx="2020">157173</cx:pt>
          <cx:pt idx="2021">130579</cx:pt>
          <cx:pt idx="2022">82667</cx:pt>
          <cx:pt idx="2023">309204</cx:pt>
          <cx:pt idx="2024">433053</cx:pt>
          <cx:pt idx="2025">64827</cx:pt>
          <cx:pt idx="2026">144113</cx:pt>
          <cx:pt idx="2027">72734</cx:pt>
          <cx:pt idx="2028">70238</cx:pt>
          <cx:pt idx="2029">61251</cx:pt>
          <cx:pt idx="2030">133187</cx:pt>
          <cx:pt idx="2031">164800</cx:pt>
          <cx:pt idx="2032">173247</cx:pt>
          <cx:pt idx="2033">112373</cx:pt>
          <cx:pt idx="2034">161458</cx:pt>
          <cx:pt idx="2035">194632</cx:pt>
          <cx:pt idx="2036">285987</cx:pt>
          <cx:pt idx="2037">155293</cx:pt>
          <cx:pt idx="2038">357158</cx:pt>
          <cx:pt idx="2039">120520</cx:pt>
          <cx:pt idx="2040">101152</cx:pt>
          <cx:pt idx="2041">82630</cx:pt>
          <cx:pt idx="2042">78961</cx:pt>
          <cx:pt idx="2043">71470</cx:pt>
          <cx:pt idx="2044">42602</cx:pt>
          <cx:pt idx="2045">404795</cx:pt>
          <cx:pt idx="2046">359438</cx:pt>
          <cx:pt idx="2047">222699</cx:pt>
          <cx:pt idx="2048">420770</cx:pt>
          <cx:pt idx="2049">680072</cx:pt>
          <cx:pt idx="2050">341042</cx:pt>
          <cx:pt idx="2051">430932</cx:pt>
          <cx:pt idx="2052">671566</cx:pt>
          <cx:pt idx="2053">555146</cx:pt>
          <cx:pt idx="2054">328617</cx:pt>
          <cx:pt idx="2055">642912</cx:pt>
          <cx:pt idx="2056">813138</cx:pt>
          <cx:pt idx="2057">232773</cx:pt>
          <cx:pt idx="2058">172371</cx:pt>
          <cx:pt idx="2059">222008</cx:pt>
          <cx:pt idx="2060">201464</cx:pt>
          <cx:pt idx="2061">1179584</cx:pt>
          <cx:pt idx="2062">363169</cx:pt>
          <cx:pt idx="2063">320486</cx:pt>
          <cx:pt idx="2064">152636</cx:pt>
          <cx:pt idx="2065">477163</cx:pt>
          <cx:pt idx="2066">287295</cx:pt>
          <cx:pt idx="2067">170775</cx:pt>
          <cx:pt idx="2068">614886</cx:pt>
          <cx:pt idx="2069">349919</cx:pt>
          <cx:pt idx="2070">174473</cx:pt>
          <cx:pt idx="2071">388405</cx:pt>
          <cx:pt idx="2072">222221</cx:pt>
          <cx:pt idx="2073">404001</cx:pt>
          <cx:pt idx="2074">209326</cx:pt>
          <cx:pt idx="2075">569259</cx:pt>
          <cx:pt idx="2076">511594</cx:pt>
          <cx:pt idx="2077">268452</cx:pt>
          <cx:pt idx="2078">248184</cx:pt>
          <cx:pt idx="2079">245122</cx:pt>
          <cx:pt idx="2080">393570</cx:pt>
          <cx:pt idx="2081">430366</cx:pt>
          <cx:pt idx="2082">476980</cx:pt>
          <cx:pt idx="2083">482541</cx:pt>
          <cx:pt idx="2084">186877</cx:pt>
          <cx:pt idx="2085">196331</cx:pt>
          <cx:pt idx="2086">468976</cx:pt>
          <cx:pt idx="2087">325053</cx:pt>
          <cx:pt idx="2088">449382</cx:pt>
          <cx:pt idx="2089">252326</cx:pt>
          <cx:pt idx="2090">327474</cx:pt>
          <cx:pt idx="2091">343437</cx:pt>
          <cx:pt idx="2092">4024</cx:pt>
          <cx:pt idx="2093">1829630</cx:pt>
          <cx:pt idx="2094">70810</cx:pt>
          <cx:pt idx="2095">133750</cx:pt>
          <cx:pt idx="2096">472665</cx:pt>
          <cx:pt idx="2097">148183</cx:pt>
          <cx:pt idx="2098">96153</cx:pt>
          <cx:pt idx="2099">1947462</cx:pt>
          <cx:pt idx="2100">3877713</cx:pt>
          <cx:pt idx="2101">1530245</cx:pt>
          <cx:pt idx="2102">94207</cx:pt>
          <cx:pt idx="2103">177346</cx:pt>
          <cx:pt idx="2104">1138302</cx:pt>
          <cx:pt idx="2105">186331</cx:pt>
          <cx:pt idx="2106">110888</cx:pt>
          <cx:pt idx="2107">99008</cx:pt>
          <cx:pt idx="2108">21938</cx:pt>
          <cx:pt idx="2109">178574</cx:pt>
          <cx:pt idx="2110">182699</cx:pt>
          <cx:pt idx="2111">101130</cx:pt>
          <cx:pt idx="2112">385606</cx:pt>
          <cx:pt idx="2113">39327</cx:pt>
          <cx:pt idx="2114">820855</cx:pt>
          <cx:pt idx="2115">171570</cx:pt>
          <cx:pt idx="2116">128219</cx:pt>
          <cx:pt idx="2117">180450</cx:pt>
          <cx:pt idx="2118">501347</cx:pt>
          <cx:pt idx="2119">1202255</cx:pt>
          <cx:pt idx="2120">51576</cx:pt>
          <cx:pt idx="2121">182345</cx:pt>
          <cx:pt idx="2122">431529</cx:pt>
          <cx:pt idx="2123">285076</cx:pt>
          <cx:pt idx="2124">79820</cx:pt>
          <cx:pt idx="2125">70966</cx:pt>
          <cx:pt idx="2126">59699</cx:pt>
          <cx:pt idx="2127">420730</cx:pt>
          <cx:pt idx="2128">248931</cx:pt>
          <cx:pt idx="2129">507676</cx:pt>
          <cx:pt idx="2130">235206</cx:pt>
          <cx:pt idx="2131">211475</cx:pt>
          <cx:pt idx="2132">558306</cx:pt>
          <cx:pt idx="2133">63012</cx:pt>
          <cx:pt idx="2134">366944</cx:pt>
          <cx:pt idx="2135">28839</cx:pt>
          <cx:pt idx="2136">457122</cx:pt>
          <cx:pt idx="2137">624193</cx:pt>
          <cx:pt idx="2138">190630</cx:pt>
          <cx:pt idx="2139">49196</cx:pt>
          <cx:pt idx="2140">67893</cx:pt>
          <cx:pt idx="2141">313404</cx:pt>
          <cx:pt idx="2142">8426351</cx:pt>
          <cx:pt idx="2143">125336</cx:pt>
          <cx:pt idx="2144">1582719</cx:pt>
          <cx:pt idx="2145">376211</cx:pt>
          <cx:pt idx="2146">1166787</cx:pt>
          <cx:pt idx="2147">431625</cx:pt>
          <cx:pt idx="2148">132482</cx:pt>
          <cx:pt idx="2149">953717</cx:pt>
          <cx:pt idx="2150">697698</cx:pt>
          <cx:pt idx="2151">1022148</cx:pt>
          <cx:pt idx="2152">271322</cx:pt>
          <cx:pt idx="2153">425403</cx:pt>
          <cx:pt idx="2154">169056</cx:pt>
          <cx:pt idx="2155">94307</cx:pt>
          <cx:pt idx="2156">93771</cx:pt>
          <cx:pt idx="2157">758846</cx:pt>
          <cx:pt idx="2158">116603</cx:pt>
          <cx:pt idx="2159">911750</cx:pt>
          <cx:pt idx="2160">282131</cx:pt>
          <cx:pt idx="2161">602368</cx:pt>
          <cx:pt idx="2162">119763</cx:pt>
          <cx:pt idx="2163">391813</cx:pt>
          <cx:pt idx="2164">1496570</cx:pt>
          <cx:pt idx="2165">56400</cx:pt>
          <cx:pt idx="2166">118746</cx:pt>
          <cx:pt idx="2167">245210</cx:pt>
          <cx:pt idx="2168">51241</cx:pt>
          <cx:pt idx="2169">168935</cx:pt>
          <cx:pt idx="2170">91299</cx:pt>
          <cx:pt idx="2171">198754</cx:pt>
          <cx:pt idx="2172">561983</cx:pt>
          <cx:pt idx="2173">2687405</cx:pt>
          <cx:pt idx="2174">75166</cx:pt>
          <cx:pt idx="2175">145160</cx:pt>
          <cx:pt idx="2176">138498</cx:pt>
          <cx:pt idx="2177">1788144</cx:pt>
          <cx:pt idx="2178">65798</cx:pt>
          <cx:pt idx="2179">88594</cx:pt>
          <cx:pt idx="2180">753911</cx:pt>
          <cx:pt idx="2181">555609</cx:pt>
          <cx:pt idx="2182">282571</cx:pt>
          <cx:pt idx="2183">3044329</cx:pt>
          <cx:pt idx="2184">161233</cx:pt>
          <cx:pt idx="2185">150868</cx:pt>
          <cx:pt idx="2186">43150</cx:pt>
          <cx:pt idx="2187">584355</cx:pt>
          <cx:pt idx="2188">138993</cx:pt>
          <cx:pt idx="2189">111840</cx:pt>
          <cx:pt idx="2190">2343623</cx:pt>
          <cx:pt idx="2191">1896590</cx:pt>
          <cx:pt idx="2192">1692435</cx:pt>
          <cx:pt idx="2193">1733060</cx:pt>
          <cx:pt idx="2194">360904</cx:pt>
          <cx:pt idx="2195">3336417</cx:pt>
          <cx:pt idx="2196">1942268</cx:pt>
          <cx:pt idx="2197">2161335</cx:pt>
          <cx:pt idx="2198">2432130</cx:pt>
          <cx:pt idx="2199">3306094</cx:pt>
          <cx:pt idx="2200">2410559</cx:pt>
          <cx:pt idx="2201">1392611</cx:pt>
          <cx:pt idx="2202">260633</cx:pt>
          <cx:pt idx="2203">564733</cx:pt>
          <cx:pt idx="2204">762808</cx:pt>
          <cx:pt idx="2205">316493</cx:pt>
          <cx:pt idx="2206">247979</cx:pt>
          <cx:pt idx="2207">799662</cx:pt>
          <cx:pt idx="2208">280757</cx:pt>
          <cx:pt idx="2209">64436</cx:pt>
          <cx:pt idx="2210">10433510</cx:pt>
          <cx:pt idx="2211">5065002</cx:pt>
          <cx:pt idx="2212">9432780</cx:pt>
          <cx:pt idx="2213">7545559</cx:pt>
          <cx:pt idx="2214">8870850</cx:pt>
          <cx:pt idx="2215">10294388</cx:pt>
          <cx:pt idx="2216">10415360</cx:pt>
          <cx:pt idx="2217">7769007</cx:pt>
          <cx:pt idx="2218">436383</cx:pt>
          <cx:pt idx="2219">119002</cx:pt>
          <cx:pt idx="2220">804569</cx:pt>
          <cx:pt idx="2221">1314910</cx:pt>
          <cx:pt idx="2222">852082</cx:pt>
          <cx:pt idx="2223">525518</cx:pt>
          <cx:pt idx="2224">39556</cx:pt>
          <cx:pt idx="2225">859823</cx:pt>
          <cx:pt idx="2226">320602</cx:pt>
          <cx:pt idx="2227">1112702</cx:pt>
          <cx:pt idx="2228">12179587</cx:pt>
          <cx:pt idx="2229">370378</cx:pt>
          <cx:pt idx="2230">566373</cx:pt>
          <cx:pt idx="2231">90688</cx:pt>
          <cx:pt idx="2232">35028</cx:pt>
          <cx:pt idx="2233">31974</cx:pt>
          <cx:pt idx="2234">289120</cx:pt>
          <cx:pt idx="2235">181502</cx:pt>
          <cx:pt idx="2236">581134</cx:pt>
          <cx:pt idx="2237">273793</cx:pt>
          <cx:pt idx="2238">2449920</cx:pt>
          <cx:pt idx="2239">179545</cx:pt>
          <cx:pt idx="2240">182882</cx:pt>
          <cx:pt idx="2241">62440</cx:pt>
          <cx:pt idx="2242">5682512</cx:pt>
          <cx:pt idx="2243">218452</cx:pt>
          <cx:pt idx="2244">601861</cx:pt>
          <cx:pt idx="2245">508039</cx:pt>
          <cx:pt idx="2246">312621</cx:pt>
          <cx:pt idx="2247">360538</cx:pt>
          <cx:pt idx="2248">403237</cx:pt>
          <cx:pt idx="2249">6307424</cx:pt>
          <cx:pt idx="2250">85883</cx:pt>
          <cx:pt idx="2251">127584</cx:pt>
          <cx:pt idx="2252">188096</cx:pt>
          <cx:pt idx="2253">809412</cx:pt>
          <cx:pt idx="2254">481548</cx:pt>
          <cx:pt idx="2255">142896</cx:pt>
          <cx:pt idx="2256">110930</cx:pt>
          <cx:pt idx="2257">260907</cx:pt>
          <cx:pt idx="2258">23108</cx:pt>
          <cx:pt idx="2259">161503</cx:pt>
          <cx:pt idx="2260">346551</cx:pt>
          <cx:pt idx="2261">593542</cx:pt>
          <cx:pt idx="2262">80516</cx:pt>
          <cx:pt idx="2263">141262</cx:pt>
          <cx:pt idx="2264">6969112</cx:pt>
          <cx:pt idx="2265">186541</cx:pt>
          <cx:pt idx="2266">471550</cx:pt>
          <cx:pt idx="2267">313161</cx:pt>
          <cx:pt idx="2268">61017</cx:pt>
          <cx:pt idx="2269">578119</cx:pt>
          <cx:pt idx="2270">32558</cx:pt>
          <cx:pt idx="2271">549976</cx:pt>
          <cx:pt idx="2272">337918</cx:pt>
          <cx:pt idx="2273">107335</cx:pt>
          <cx:pt idx="2274">141493</cx:pt>
          <cx:pt idx="2275">56131</cx:pt>
          <cx:pt idx="2276">186575</cx:pt>
          <cx:pt idx="2277">296139</cx:pt>
          <cx:pt idx="2278">2545590</cx:pt>
          <cx:pt idx="2279">91856</cx:pt>
          <cx:pt idx="2280">71729</cx:pt>
          <cx:pt idx="2281">3196475</cx:pt>
          <cx:pt idx="2282">5214168</cx:pt>
          <cx:pt idx="2283">91409</cx:pt>
          <cx:pt idx="2284">20385</cx:pt>
          <cx:pt idx="2285">60073</cx:pt>
          <cx:pt idx="2286">83382</cx:pt>
          <cx:pt idx="2287">296722</cx:pt>
          <cx:pt idx="2288">110555</cx:pt>
          <cx:pt idx="2289">2522998</cx:pt>
          <cx:pt idx="2290">91305</cx:pt>
          <cx:pt idx="2291">1570258</cx:pt>
          <cx:pt idx="2292">198027</cx:pt>
          <cx:pt idx="2293">47970</cx:pt>
          <cx:pt idx="2294">31658</cx:pt>
          <cx:pt idx="2295">198263</cx:pt>
          <cx:pt idx="2296">9365016</cx:pt>
          <cx:pt idx="2297">63631</cx:pt>
          <cx:pt idx="2298">116850</cx:pt>
          <cx:pt idx="2299">15406</cx:pt>
          <cx:pt idx="2300">79914</cx:pt>
          <cx:pt idx="2301">48703</cx:pt>
          <cx:pt idx="2302">118736</cx:pt>
          <cx:pt idx="2303">28066</cx:pt>
          <cx:pt idx="2304">139236</cx:pt>
          <cx:pt idx="2305">100271</cx:pt>
          <cx:pt idx="2306">46346</cx:pt>
          <cx:pt idx="2307">192677</cx:pt>
          <cx:pt idx="2308">43050</cx:pt>
          <cx:pt idx="2309">144168</cx:pt>
          <cx:pt idx="2310">58591</cx:pt>
          <cx:pt idx="2311">68109</cx:pt>
          <cx:pt idx="2312">66438</cx:pt>
          <cx:pt idx="2313">54762</cx:pt>
          <cx:pt idx="2314">95252</cx:pt>
          <cx:pt idx="2315">72905</cx:pt>
          <cx:pt idx="2316">118195</cx:pt>
          <cx:pt idx="2317">117928</cx:pt>
          <cx:pt idx="2318">75833</cx:pt>
          <cx:pt idx="2319">86031</cx:pt>
          <cx:pt idx="2320">57634</cx:pt>
          <cx:pt idx="2321">88421</cx:pt>
          <cx:pt idx="2322">71295</cx:pt>
          <cx:pt idx="2323">53609</cx:pt>
          <cx:pt idx="2324">70966</cx:pt>
          <cx:pt idx="2325">67898</cx:pt>
          <cx:pt idx="2326">106978</cx:pt>
          <cx:pt idx="2327">78801</cx:pt>
          <cx:pt idx="2328">147008</cx:pt>
          <cx:pt idx="2329">90779</cx:pt>
          <cx:pt idx="2330">288064</cx:pt>
          <cx:pt idx="2331">66965</cx:pt>
          <cx:pt idx="2332">141902</cx:pt>
          <cx:pt idx="2333">70452</cx:pt>
          <cx:pt idx="2334">139960</cx:pt>
          <cx:pt idx="2335">155730</cx:pt>
          <cx:pt idx="2336">305259</cx:pt>
          <cx:pt idx="2337">99022</cx:pt>
          <cx:pt idx="2338">101873</cx:pt>
          <cx:pt idx="2339">130979</cx:pt>
          <cx:pt idx="2340">128900</cx:pt>
          <cx:pt idx="2341">94987</cx:pt>
          <cx:pt idx="2342">87701</cx:pt>
          <cx:pt idx="2343">81497</cx:pt>
          <cx:pt idx="2344">139248</cx:pt>
          <cx:pt idx="2345">67595</cx:pt>
          <cx:pt idx="2346">107543</cx:pt>
          <cx:pt idx="2347">106147</cx:pt>
          <cx:pt idx="2348">78861</cx:pt>
          <cx:pt idx="2349">732022</cx:pt>
          <cx:pt idx="2350">325223</cx:pt>
          <cx:pt idx="2351">245666</cx:pt>
          <cx:pt idx="2352">195756</cx:pt>
          <cx:pt idx="2353">111136</cx:pt>
          <cx:pt idx="2354">116510</cx:pt>
          <cx:pt idx="2355">265572</cx:pt>
          <cx:pt idx="2356">151825</cx:pt>
          <cx:pt idx="2357">62714</cx:pt>
          <cx:pt idx="2358">105446</cx:pt>
          <cx:pt idx="2359">105377</cx:pt>
          <cx:pt idx="2360">599532</cx:pt>
          <cx:pt idx="2361">85467</cx:pt>
          <cx:pt idx="2362">327087</cx:pt>
          <cx:pt idx="2363">116609</cx:pt>
          <cx:pt idx="2364">92703</cx:pt>
          <cx:pt idx="2365">110916</cx:pt>
          <cx:pt idx="2366">120989</cx:pt>
          <cx:pt idx="2367">137932</cx:pt>
          <cx:pt idx="2368">159220</cx:pt>
          <cx:pt idx="2369">81815</cx:pt>
          <cx:pt idx="2370">215848</cx:pt>
          <cx:pt idx="2371">203866</cx:pt>
          <cx:pt idx="2372">102126</cx:pt>
          <cx:pt idx="2373">89844</cx:pt>
          <cx:pt idx="2374">175781</cx:pt>
          <cx:pt idx="2375">76897</cx:pt>
          <cx:pt idx="2376">161199</cx:pt>
          <cx:pt idx="2377">71358</cx:pt>
          <cx:pt idx="2378">119501</cx:pt>
          <cx:pt idx="2379">2507252</cx:pt>
          <cx:pt idx="2380">44104</cx:pt>
          <cx:pt idx="2381">19673</cx:pt>
          <cx:pt idx="2382">3316303</cx:pt>
          <cx:pt idx="2383">720866</cx:pt>
          <cx:pt idx="2384">4375355</cx:pt>
          <cx:pt idx="2385">115474</cx:pt>
          <cx:pt idx="2386">1102828</cx:pt>
          <cx:pt idx="2387">399774</cx:pt>
          <cx:pt idx="2388">9622388</cx:pt>
          <cx:pt idx="2389">1254476</cx:pt>
          <cx:pt idx="2390">1017783</cx:pt>
          <cx:pt idx="2391">196794</cx:pt>
          <cx:pt idx="2392">737870</cx:pt>
          <cx:pt idx="2393">1163705</cx:pt>
          <cx:pt idx="2394">168553</cx:pt>
          <cx:pt idx="2395">312524</cx:pt>
          <cx:pt idx="2396">324541</cx:pt>
          <cx:pt idx="2397">4278134</cx:pt>
          <cx:pt idx="2398">883804</cx:pt>
          <cx:pt idx="2399">212763</cx:pt>
          <cx:pt idx="2400">2947931</cx:pt>
          <cx:pt idx="2401">162199</cx:pt>
          <cx:pt idx="2402">173948</cx:pt>
          <cx:pt idx="2403">31059</cx:pt>
          <cx:pt idx="2404">214122</cx:pt>
          <cx:pt idx="2405">1016582</cx:pt>
          <cx:pt idx="2406">698341</cx:pt>
          <cx:pt idx="2407">485763</cx:pt>
          <cx:pt idx="2408">84090</cx:pt>
          <cx:pt idx="2409">33680</cx:pt>
          <cx:pt idx="2410">48391</cx:pt>
          <cx:pt idx="2411">425126</cx:pt>
          <cx:pt idx="2412">207675</cx:pt>
          <cx:pt idx="2413">88422</cx:pt>
          <cx:pt idx="2414">123727</cx:pt>
          <cx:pt idx="2415">123715</cx:pt>
          <cx:pt idx="2416">248997</cx:pt>
          <cx:pt idx="2417">69523</cx:pt>
          <cx:pt idx="2418">100068</cx:pt>
          <cx:pt idx="2419">73362</cx:pt>
          <cx:pt idx="2420">97628</cx:pt>
          <cx:pt idx="2421">108573</cx:pt>
          <cx:pt idx="2422">103349</cx:pt>
          <cx:pt idx="2423">143006</cx:pt>
          <cx:pt idx="2424">154375</cx:pt>
          <cx:pt idx="2425">124630</cx:pt>
          <cx:pt idx="2426">106082</cx:pt>
          <cx:pt idx="2427">58719</cx:pt>
          <cx:pt idx="2428">87496</cx:pt>
          <cx:pt idx="2429">317402</cx:pt>
          <cx:pt idx="2430">890693</cx:pt>
          <cx:pt idx="2431">1589474</cx:pt>
          <cx:pt idx="2432">250620</cx:pt>
          <cx:pt idx="2433">36905</cx:pt>
          <cx:pt idx="2434">241067</cx:pt>
          <cx:pt idx="2435">13055</cx:pt>
          <cx:pt idx="2436">16331</cx:pt>
          <cx:pt idx="2437">45767</cx:pt>
          <cx:pt idx="2438">10429</cx:pt>
          <cx:pt idx="2439">53755</cx:pt>
          <cx:pt idx="2440">333430</cx:pt>
          <cx:pt idx="2441">48154</cx:pt>
          <cx:pt idx="2442">372802</cx:pt>
          <cx:pt idx="2443">328033</cx:pt>
          <cx:pt idx="2444">292191</cx:pt>
          <cx:pt idx="2445">253969</cx:pt>
          <cx:pt idx="2446">560752</cx:pt>
          <cx:pt idx="2447">404224</cx:pt>
          <cx:pt idx="2448">38018</cx:pt>
          <cx:pt idx="2449">232012</cx:pt>
          <cx:pt idx="2450">103968</cx:pt>
          <cx:pt idx="2451">160603</cx:pt>
          <cx:pt idx="2452">205006</cx:pt>
          <cx:pt idx="2453">264938</cx:pt>
          <cx:pt idx="2454">246321</cx:pt>
          <cx:pt idx="2455">230147</cx:pt>
          <cx:pt idx="2456">281297</cx:pt>
          <cx:pt idx="2457">228101</cx:pt>
          <cx:pt idx="2458">380268</cx:pt>
          <cx:pt idx="2459">394976</cx:pt>
          <cx:pt idx="2460">346866</cx:pt>
          <cx:pt idx="2461">365084</cx:pt>
          <cx:pt idx="2462">358572</cx:pt>
          <cx:pt idx="2463">386319</cx:pt>
          <cx:pt idx="2464">442497</cx:pt>
          <cx:pt idx="2465">202230</cx:pt>
          <cx:pt idx="2466">133241</cx:pt>
          <cx:pt idx="2467">135219</cx:pt>
          <cx:pt idx="2468">3854712</cx:pt>
          <cx:pt idx="2469">4978688</cx:pt>
          <cx:pt idx="2470">70921</cx:pt>
          <cx:pt idx="2471">292071</cx:pt>
          <cx:pt idx="2472">37054</cx:pt>
          <cx:pt idx="2473">90183</cx:pt>
          <cx:pt idx="2474">2789693</cx:pt>
          <cx:pt idx="2475">334328</cx:pt>
          <cx:pt idx="2476">96664</cx:pt>
          <cx:pt idx="2477">63718</cx:pt>
          <cx:pt idx="2478">599361</cx:pt>
          <cx:pt idx="2479">1196613</cx:pt>
          <cx:pt idx="2480">504719</cx:pt>
          <cx:pt idx="2481">401320</cx:pt>
          <cx:pt idx="2482">128333</cx:pt>
          <cx:pt idx="2483">168899</cx:pt>
          <cx:pt idx="2484">146796</cx:pt>
          <cx:pt idx="2485">604880</cx:pt>
          <cx:pt idx="2486">37541</cx:pt>
          <cx:pt idx="2487">399285</cx:pt>
          <cx:pt idx="2488">67376</cx:pt>
          <cx:pt idx="2489">44643</cx:pt>
          <cx:pt idx="2490">479077</cx:pt>
          <cx:pt idx="2491">118284</cx:pt>
          <cx:pt idx="2492">388779</cx:pt>
          <cx:pt idx="2493">1183498</cx:pt>
          <cx:pt idx="2494">1052337</cx:pt>
          <cx:pt idx="2495">1816471</cx:pt>
          <cx:pt idx="2496">735882</cx:pt>
          <cx:pt idx="2497">266977</cx:pt>
          <cx:pt idx="2498">150651</cx:pt>
          <cx:pt idx="2499">25102</cx:pt>
          <cx:pt idx="2500">112241</cx:pt>
          <cx:pt idx="2501">139523</cx:pt>
          <cx:pt idx="2502">475385</cx:pt>
          <cx:pt idx="2503">57582</cx:pt>
          <cx:pt idx="2504">59269</cx:pt>
          <cx:pt idx="2505">44280</cx:pt>
          <cx:pt idx="2506">221596</cx:pt>
          <cx:pt idx="2507">141737</cx:pt>
          <cx:pt idx="2508">71763</cx:pt>
          <cx:pt idx="2509">60449</cx:pt>
          <cx:pt idx="2510">150806</cx:pt>
          <cx:pt idx="2511">171383</cx:pt>
          <cx:pt idx="2512">1501572</cx:pt>
          <cx:pt idx="2513">57519</cx:pt>
          <cx:pt idx="2514">702133</cx:pt>
          <cx:pt idx="2515">513767</cx:pt>
          <cx:pt idx="2516">598461</cx:pt>
          <cx:pt idx="2517">150152</cx:pt>
          <cx:pt idx="2518">89062</cx:pt>
          <cx:pt idx="2519">289159</cx:pt>
          <cx:pt idx="2520">743838</cx:pt>
          <cx:pt idx="2521">330966</cx:pt>
          <cx:pt idx="2522">13823</cx:pt>
          <cx:pt idx="2523">216944</cx:pt>
          <cx:pt idx="2524">59363</cx:pt>
          <cx:pt idx="2525">25311</cx:pt>
          <cx:pt idx="2526">71930</cx:pt>
          <cx:pt idx="2527">429945</cx:pt>
          <cx:pt idx="2528">102785</cx:pt>
          <cx:pt idx="2529">195561</cx:pt>
          <cx:pt idx="2530">218674</cx:pt>
          <cx:pt idx="2531">475347</cx:pt>
          <cx:pt idx="2532">147038</cx:pt>
          <cx:pt idx="2533">177439</cx:pt>
          <cx:pt idx="2534">450908</cx:pt>
          <cx:pt idx="2535">47619</cx:pt>
          <cx:pt idx="2536">41040</cx:pt>
          <cx:pt idx="2537">134782</cx:pt>
          <cx:pt idx="2538">900143</cx:pt>
          <cx:pt idx="2539">79098</cx:pt>
          <cx:pt idx="2540">82798</cx:pt>
          <cx:pt idx="2541">60242</cx:pt>
          <cx:pt idx="2542">154063</cx:pt>
          <cx:pt idx="2543">145896</cx:pt>
          <cx:pt idx="2544">186588</cx:pt>
          <cx:pt idx="2545">388209</cx:pt>
          <cx:pt idx="2546">15960</cx:pt>
          <cx:pt idx="2547">321684</cx:pt>
          <cx:pt idx="2548">95689</cx:pt>
          <cx:pt idx="2549">123154</cx:pt>
          <cx:pt idx="2550">475587</cx:pt>
          <cx:pt idx="2551">59567</cx:pt>
          <cx:pt idx="2552">249737</cx:pt>
          <cx:pt idx="2553">207745</cx:pt>
          <cx:pt idx="2554">327303</cx:pt>
          <cx:pt idx="2555">121183</cx:pt>
          <cx:pt idx="2556">90298</cx:pt>
          <cx:pt idx="2557">81756</cx:pt>
          <cx:pt idx="2558">69918</cx:pt>
          <cx:pt idx="2559">117469</cx:pt>
          <cx:pt idx="2560">2274803</cx:pt>
          <cx:pt idx="2561">76274</cx:pt>
          <cx:pt idx="2562">80346</cx:pt>
          <cx:pt idx="2563">149049</cx:pt>
          <cx:pt idx="2564">917314</cx:pt>
          <cx:pt idx="2565">28409</cx:pt>
          <cx:pt idx="2566">107620</cx:pt>
          <cx:pt idx="2567">119568</cx:pt>
          <cx:pt idx="2568">162663</cx:pt>
          <cx:pt idx="2569">98158</cx:pt>
          <cx:pt idx="2570">58563</cx:pt>
          <cx:pt idx="2571">156255</cx:pt>
          <cx:pt idx="2572">1203760</cx:pt>
          <cx:pt idx="2573">305639</cx:pt>
          <cx:pt idx="2574">88419</cx:pt>
          <cx:pt idx="2575">93197</cx:pt>
          <cx:pt idx="2576">47494</cx:pt>
          <cx:pt idx="2577">149297</cx:pt>
          <cx:pt idx="2578">168729</cx:pt>
          <cx:pt idx="2579">13261</cx:pt>
          <cx:pt idx="2580">60774</cx:pt>
          <cx:pt idx="2581">97993</cx:pt>
          <cx:pt idx="2582">112033</cx:pt>
          <cx:pt idx="2583">62993</cx:pt>
          <cx:pt idx="2584">36613</cx:pt>
          <cx:pt idx="2585">463527</cx:pt>
          <cx:pt idx="2586">75052</cx:pt>
          <cx:pt idx="2587">66830</cx:pt>
          <cx:pt idx="2588">340094</cx:pt>
          <cx:pt idx="2589">75125</cx:pt>
          <cx:pt idx="2590">183201</cx:pt>
          <cx:pt idx="2591">44292</cx:pt>
          <cx:pt idx="2592">3776897</cx:pt>
          <cx:pt idx="2593">51729</cx:pt>
          <cx:pt idx="2594">242258</cx:pt>
          <cx:pt idx="2595">215844</cx:pt>
          <cx:pt idx="2596">681591</cx:pt>
          <cx:pt idx="2597">340584</cx:pt>
          <cx:pt idx="2598">752876</cx:pt>
          <cx:pt idx="2599">15934</cx:pt>
          <cx:pt idx="2600">10307</cx:pt>
          <cx:pt idx="2601">160759</cx:pt>
          <cx:pt idx="2602">40956</cx:pt>
          <cx:pt idx="2603">30606</cx:pt>
          <cx:pt idx="2604">92894</cx:pt>
          <cx:pt idx="2605">61007</cx:pt>
          <cx:pt idx="2606">189474</cx:pt>
          <cx:pt idx="2607">55134</cx:pt>
          <cx:pt idx="2608">898589</cx:pt>
          <cx:pt idx="2609">70476</cx:pt>
          <cx:pt idx="2610">950798</cx:pt>
          <cx:pt idx="2611">218570</cx:pt>
          <cx:pt idx="2612">772336</cx:pt>
          <cx:pt idx="2613">29527</cx:pt>
          <cx:pt idx="2614">37043</cx:pt>
          <cx:pt idx="2615">10236502</cx:pt>
          <cx:pt idx="2616">182177</cx:pt>
          <cx:pt idx="2617">232171</cx:pt>
          <cx:pt idx="2618">4389486</cx:pt>
          <cx:pt idx="2619">226850</cx:pt>
          <cx:pt idx="2620">174650</cx:pt>
          <cx:pt idx="2621">235155</cx:pt>
          <cx:pt idx="2622">13929</cx:pt>
          <cx:pt idx="2623">675571</cx:pt>
          <cx:pt idx="2624">199552</cx:pt>
          <cx:pt idx="2625">569435</cx:pt>
          <cx:pt idx="2626">375189</cx:pt>
          <cx:pt idx="2627">304303</cx:pt>
          <cx:pt idx="2628">790875</cx:pt>
          <cx:pt idx="2629">175985</cx:pt>
          <cx:pt idx="2630">353188</cx:pt>
          <cx:pt idx="2631">301952</cx:pt>
          <cx:pt idx="2632">156070</cx:pt>
          <cx:pt idx="2633">952704</cx:pt>
          <cx:pt idx="2634">1091574</cx:pt>
          <cx:pt idx="2635">488888</cx:pt>
          <cx:pt idx="2636">267669</cx:pt>
          <cx:pt idx="2637">232386</cx:pt>
          <cx:pt idx="2638">486433</cx:pt>
          <cx:pt idx="2639">176219</cx:pt>
          <cx:pt idx="2640">210909</cx:pt>
          <cx:pt idx="2641">161909</cx:pt>
          <cx:pt idx="2642">220111</cx:pt>
          <cx:pt idx="2643">423982</cx:pt>
          <cx:pt idx="2644">637932</cx:pt>
          <cx:pt idx="2645">165679</cx:pt>
          <cx:pt idx="2646">384146</cx:pt>
          <cx:pt idx="2647">1739582</cx:pt>
          <cx:pt idx="2648">289189</cx:pt>
          <cx:pt idx="2649">56650</cx:pt>
          <cx:pt idx="2650">176564</cx:pt>
          <cx:pt idx="2651">203657</cx:pt>
          <cx:pt idx="2652">220364</cx:pt>
          <cx:pt idx="2653">312405</cx:pt>
          <cx:pt idx="2654">343177</cx:pt>
          <cx:pt idx="2655">749698</cx:pt>
          <cx:pt idx="2656">228747</cx:pt>
          <cx:pt idx="2657">246002</cx:pt>
          <cx:pt idx="2658">426363</cx:pt>
          <cx:pt idx="2659">630203</cx:pt>
          <cx:pt idx="2660">261295</cx:pt>
          <cx:pt idx="2661">458945</cx:pt>
          <cx:pt idx="2662">346989</cx:pt>
          <cx:pt idx="2663">206795</cx:pt>
          <cx:pt idx="2664">114141</cx:pt>
          <cx:pt idx="2665">206663</cx:pt>
          <cx:pt idx="2666">294127</cx:pt>
          <cx:pt idx="2667">480748</cx:pt>
          <cx:pt idx="2668">189128</cx:pt>
          <cx:pt idx="2669">1068415</cx:pt>
          <cx:pt idx="2670">84967</cx:pt>
          <cx:pt idx="2671">489273</cx:pt>
          <cx:pt idx="2672">292758</cx:pt>
          <cx:pt idx="2673">404818</cx:pt>
          <cx:pt idx="2674">423328</cx:pt>
          <cx:pt idx="2675">455068</cx:pt>
          <cx:pt idx="2676">226386</cx:pt>
          <cx:pt idx="2677">227969</cx:pt>
          <cx:pt idx="2678">92022</cx:pt>
          <cx:pt idx="2679">470242</cx:pt>
          <cx:pt idx="2680">402692</cx:pt>
          <cx:pt idx="2681">114729</cx:pt>
          <cx:pt idx="2682">191396</cx:pt>
          <cx:pt idx="2683">860470</cx:pt>
          <cx:pt idx="2684">380883</cx:pt>
          <cx:pt idx="2685">337268</cx:pt>
          <cx:pt idx="2686">446705</cx:pt>
          <cx:pt idx="2687">285305</cx:pt>
          <cx:pt idx="2688">632837</cx:pt>
          <cx:pt idx="2689">427141</cx:pt>
          <cx:pt idx="2690">180032</cx:pt>
          <cx:pt idx="2691">237489</cx:pt>
          <cx:pt idx="2692">253075</cx:pt>
          <cx:pt idx="2693">1128573</cx:pt>
          <cx:pt idx="2694">114670</cx:pt>
          <cx:pt idx="2695">98102</cx:pt>
          <cx:pt idx="2696">660748</cx:pt>
          <cx:pt idx="2697">249289</cx:pt>
          <cx:pt idx="2698">96527</cx:pt>
          <cx:pt idx="2699">527741</cx:pt>
          <cx:pt idx="2700">636054</cx:pt>
          <cx:pt idx="2701">135133</cx:pt>
          <cx:pt idx="2702">769692</cx:pt>
          <cx:pt idx="2703">1433418</cx:pt>
          <cx:pt idx="2704">298925</cx:pt>
          <cx:pt idx="2705">482755</cx:pt>
          <cx:pt idx="2706">440594</cx:pt>
          <cx:pt idx="2707">428123</cx:pt>
          <cx:pt idx="2708">223545</cx:pt>
          <cx:pt idx="2709">522844</cx:pt>
          <cx:pt idx="2710">254612</cx:pt>
          <cx:pt idx="2711">454114</cx:pt>
          <cx:pt idx="2712">524580</cx:pt>
          <cx:pt idx="2713">389252</cx:pt>
          <cx:pt idx="2714">550340</cx:pt>
          <cx:pt idx="2715">357019</cx:pt>
          <cx:pt idx="2716">1294563</cx:pt>
          <cx:pt idx="2717">232881</cx:pt>
          <cx:pt idx="2718">115826</cx:pt>
          <cx:pt idx="2719">239205</cx:pt>
          <cx:pt idx="2720">69200</cx:pt>
          <cx:pt idx="2721">97018</cx:pt>
          <cx:pt idx="2722">297954</cx:pt>
          <cx:pt idx="2723">696065</cx:pt>
          <cx:pt idx="2724">1017824</cx:pt>
          <cx:pt idx="2725">97560</cx:pt>
          <cx:pt idx="2726">232343</cx:pt>
          <cx:pt idx="2727">89095</cx:pt>
          <cx:pt idx="2728">32743</cx:pt>
          <cx:pt idx="2729">331595</cx:pt>
          <cx:pt idx="2730">765969</cx:pt>
          <cx:pt idx="2731">2201357</cx:pt>
          <cx:pt idx="2732">165416</cx:pt>
          <cx:pt idx="2733">1151179</cx:pt>
          <cx:pt idx="2734">247122</cx:pt>
          <cx:pt idx="2735">1207864</cx:pt>
          <cx:pt idx="2736">135172</cx:pt>
          <cx:pt idx="2737">653000</cx:pt>
          <cx:pt idx="2738">1920873</cx:pt>
          <cx:pt idx="2739">189967</cx:pt>
          <cx:pt idx="2740">2050061</cx:pt>
          <cx:pt idx="2741">84056</cx:pt>
          <cx:pt idx="2742">84717</cx:pt>
          <cx:pt idx="2743">291214</cx:pt>
          <cx:pt idx="2744">477861</cx:pt>
          <cx:pt idx="2745">56653</cx:pt>
          <cx:pt idx="2746">38527</cx:pt>
          <cx:pt idx="2747">1545446</cx:pt>
          <cx:pt idx="2748">121582</cx:pt>
          <cx:pt idx="2749">10535890</cx:pt>
          <cx:pt idx="2750">149662</cx:pt>
          <cx:pt idx="2751">169792</cx:pt>
          <cx:pt idx="2752">161879</cx:pt>
          <cx:pt idx="2753">141662</cx:pt>
          <cx:pt idx="2754">92963</cx:pt>
          <cx:pt idx="2755">212554</cx:pt>
          <cx:pt idx="2756">251096</cx:pt>
          <cx:pt idx="2757">237988</cx:pt>
          <cx:pt idx="2758">165465</cx:pt>
          <cx:pt idx="2759">211907</cx:pt>
          <cx:pt idx="2760">283435</cx:pt>
          <cx:pt idx="2761">242372</cx:pt>
          <cx:pt idx="2762">225800</cx:pt>
          <cx:pt idx="2763">270860</cx:pt>
          <cx:pt idx="2764">244215</cx:pt>
          <cx:pt idx="2765">284818</cx:pt>
          <cx:pt idx="2766">491391</cx:pt>
          <cx:pt idx="2767">181987</cx:pt>
          <cx:pt idx="2768">167420</cx:pt>
          <cx:pt idx="2769">169897</cx:pt>
          <cx:pt idx="2770">136689</cx:pt>
          <cx:pt idx="2771">380961</cx:pt>
          <cx:pt idx="2772">1338189</cx:pt>
          <cx:pt idx="2773">4408150</cx:pt>
          <cx:pt idx="2774">78352</cx:pt>
          <cx:pt idx="2775">46169</cx:pt>
          <cx:pt idx="2776">1014728</cx:pt>
          <cx:pt idx="2777">216391</cx:pt>
          <cx:pt idx="2778">22212</cx:pt>
          <cx:pt idx="2779">157192</cx:pt>
          <cx:pt idx="2780">392722</cx:pt>
          <cx:pt idx="2781">1182736</cx:pt>
          <cx:pt idx="2782">144944</cx:pt>
          <cx:pt idx="2783">187096</cx:pt>
          <cx:pt idx="2784">72109</cx:pt>
          <cx:pt idx="2785">2002964</cx:pt>
          <cx:pt idx="2786">382528</cx:pt>
          <cx:pt idx="2787">1748261</cx:pt>
          <cx:pt idx="2788">165955</cx:pt>
          <cx:pt idx="2789">76625</cx:pt>
          <cx:pt idx="2790">512272</cx:pt>
          <cx:pt idx="2791">179092</cx:pt>
          <cx:pt idx="2792">83565</cx:pt>
          <cx:pt idx="2793">116194</cx:pt>
          <cx:pt idx="2794">3315697</cx:pt>
          <cx:pt idx="2795">1287615</cx:pt>
          <cx:pt idx="2796">10703864</cx:pt>
          <cx:pt idx="2797">816047</cx:pt>
          <cx:pt idx="2798">1128733</cx:pt>
          <cx:pt idx="2799">137465</cx:pt>
          <cx:pt idx="2800">125344</cx:pt>
          <cx:pt idx="2801">485711</cx:pt>
          <cx:pt idx="2802">177057</cx:pt>
          <cx:pt idx="2803">1438957</cx:pt>
          <cx:pt idx="2804">17433516</cx:pt>
          <cx:pt idx="2805">13301387</cx:pt>
          <cx:pt idx="2806">111133</cx:pt>
          <cx:pt idx="2807">78178</cx:pt>
          <cx:pt idx="2808">40576</cx:pt>
          <cx:pt idx="2809">163470</cx:pt>
          <cx:pt idx="2810">90988</cx:pt>
          <cx:pt idx="2811">517486</cx:pt>
          <cx:pt idx="2812">1644752</cx:pt>
          <cx:pt idx="2813">742684</cx:pt>
          <cx:pt idx="2814">596121</cx:pt>
          <cx:pt idx="2815">605946</cx:pt>
          <cx:pt idx="2816">1957648</cx:pt>
          <cx:pt idx="2817">882156</cx:pt>
          <cx:pt idx="2818">627198</cx:pt>
          <cx:pt idx="2819">62484</cx:pt>
          <cx:pt idx="2820">88114</cx:pt>
          <cx:pt idx="2821">102471</cx:pt>
          <cx:pt idx="2822">69070</cx:pt>
          <cx:pt idx="2823">83223</cx:pt>
          <cx:pt idx="2824">14612</cx:pt>
          <cx:pt idx="2825">18282</cx:pt>
          <cx:pt idx="2826">14828</cx:pt>
          <cx:pt idx="2827">30110</cx:pt>
          <cx:pt idx="2828">21463</cx:pt>
          <cx:pt idx="2829">17574</cx:pt>
          <cx:pt idx="2830">17315</cx:pt>
          <cx:pt idx="2831">1436118</cx:pt>
          <cx:pt idx="2832">263722</cx:pt>
          <cx:pt idx="2833">224040</cx:pt>
          <cx:pt idx="2834">2112381</cx:pt>
          <cx:pt idx="2835">4802685</cx:pt>
          <cx:pt idx="2836">169254</cx:pt>
          <cx:pt idx="2837">886254</cx:pt>
          <cx:pt idx="2838">463027</cx:pt>
          <cx:pt idx="2839">360407</cx:pt>
          <cx:pt idx="2840">1378629</cx:pt>
          <cx:pt idx="2841">416852</cx:pt>
          <cx:pt idx="2842">787276</cx:pt>
          <cx:pt idx="2843">280191</cx:pt>
          <cx:pt idx="2844">170048</cx:pt>
          <cx:pt idx="2845">337153</cx:pt>
          <cx:pt idx="2846">25563</cx:pt>
          <cx:pt idx="2847">23015</cx:pt>
          <cx:pt idx="2848">343393</cx:pt>
          <cx:pt idx="2849">129072</cx:pt>
          <cx:pt idx="2850">329622</cx:pt>
          <cx:pt idx="2851">33489</cx:pt>
          <cx:pt idx="2852">166813</cx:pt>
          <cx:pt idx="2853">846615</cx:pt>
          <cx:pt idx="2854">59182</cx:pt>
          <cx:pt idx="2855">70059</cx:pt>
          <cx:pt idx="2856">166046</cx:pt>
          <cx:pt idx="2857">57756</cx:pt>
          <cx:pt idx="2858">49989</cx:pt>
          <cx:pt idx="2859">342437</cx:pt>
          <cx:pt idx="2860">64085</cx:pt>
          <cx:pt idx="2861">79264</cx:pt>
          <cx:pt idx="2862">205194</cx:pt>
          <cx:pt idx="2863">957867</cx:pt>
          <cx:pt idx="2864">1173740</cx:pt>
          <cx:pt idx="2865">1517595</cx:pt>
          <cx:pt idx="2866">3527331</cx:pt>
          <cx:pt idx="2867">223886</cx:pt>
          <cx:pt idx="2868">4837982</cx:pt>
          <cx:pt idx="2869">899815</cx:pt>
          <cx:pt idx="2870">480365</cx:pt>
          <cx:pt idx="2871">199539</cx:pt>
          <cx:pt idx="2872">143474</cx:pt>
          <cx:pt idx="2873">484715</cx:pt>
          <cx:pt idx="2874">549035</cx:pt>
          <cx:pt idx="2875">437788</cx:pt>
          <cx:pt idx="2876">98027</cx:pt>
          <cx:pt idx="2877">222519</cx:pt>
          <cx:pt idx="2878">4941744</cx:pt>
          <cx:pt idx="2879">56846</cx:pt>
          <cx:pt idx="2880">107253</cx:pt>
          <cx:pt idx="2881">60836</cx:pt>
          <cx:pt idx="2882">91115</cx:pt>
          <cx:pt idx="2883">476106</cx:pt>
          <cx:pt idx="2884">2408347</cx:pt>
          <cx:pt idx="2885">315819</cx:pt>
          <cx:pt idx="2886">241929</cx:pt>
          <cx:pt idx="2887">280953</cx:pt>
          <cx:pt idx="2888">17741854</cx:pt>
          <cx:pt idx="2889">79274</cx:pt>
          <cx:pt idx="2890">70993</cx:pt>
          <cx:pt idx="2891">50906</cx:pt>
          <cx:pt idx="2892">179460</cx:pt>
          <cx:pt idx="2893">720726</cx:pt>
          <cx:pt idx="2894">74333</cx:pt>
          <cx:pt idx="2895">161755</cx:pt>
          <cx:pt idx="2896">2552709</cx:pt>
          <cx:pt idx="2897">769100</cx:pt>
          <cx:pt idx="2898">354053</cx:pt>
          <cx:pt idx="2899">464975</cx:pt>
          <cx:pt idx="2900">1508761</cx:pt>
          <cx:pt idx="2901">9158983</cx:pt>
          <cx:pt idx="2902">1209052</cx:pt>
          <cx:pt idx="2903">1331359</cx:pt>
          <cx:pt idx="2904">1189987</cx:pt>
          <cx:pt idx="2905">719289</cx:pt>
          <cx:pt idx="2906">1268797</cx:pt>
          <cx:pt idx="2907">978413</cx:pt>
          <cx:pt idx="2908">1079285</cx:pt>
          <cx:pt idx="2909">1494098</cx:pt>
          <cx:pt idx="2910">1301605</cx:pt>
          <cx:pt idx="2911">1261821</cx:pt>
          <cx:pt idx="2912">1538015</cx:pt>
          <cx:pt idx="2913">1806004</cx:pt>
          <cx:pt idx="2914">1621079</cx:pt>
          <cx:pt idx="2915">2175607</cx:pt>
          <cx:pt idx="2916">800439</cx:pt>
          <cx:pt idx="2917">2034931</cx:pt>
          <cx:pt idx="2918">1662742</cx:pt>
          <cx:pt idx="2919">1463579</cx:pt>
          <cx:pt idx="2920">674849</cx:pt>
          <cx:pt idx="2921">1415800</cx:pt>
          <cx:pt idx="2922">1857553</cx:pt>
          <cx:pt idx="2923">796569</cx:pt>
          <cx:pt idx="2924">1283467</cx:pt>
          <cx:pt idx="2925">1247210</cx:pt>
          <cx:pt idx="2926">2103668</cx:pt>
          <cx:pt idx="2927">190811</cx:pt>
          <cx:pt idx="2928">30110</cx:pt>
          <cx:pt idx="2929">17884</cx:pt>
          <cx:pt idx="2930">22748</cx:pt>
          <cx:pt idx="2931">9947934</cx:pt>
          <cx:pt idx="2932">275565</cx:pt>
          <cx:pt idx="2933">2561527</cx:pt>
          <cx:pt idx="2934">276572</cx:pt>
          <cx:pt idx="2935">3734379</cx:pt>
          <cx:pt idx="2936">66759</cx:pt>
          <cx:pt idx="2937">94965</cx:pt>
          <cx:pt idx="2938">1924269</cx:pt>
          <cx:pt idx="2939">212172</cx:pt>
          <cx:pt idx="2940">458559</cx:pt>
          <cx:pt idx="2941">160250</cx:pt>
          <cx:pt idx="2942">842192</cx:pt>
          <cx:pt idx="2943">231224</cx:pt>
          <cx:pt idx="2944">159562</cx:pt>
          <cx:pt idx="2945">225833</cx:pt>
          <cx:pt idx="2946">2647997</cx:pt>
          <cx:pt idx="2947">7804127</cx:pt>
          <cx:pt idx="2948">44797</cx:pt>
          <cx:pt idx="2949">3304617</cx:pt>
          <cx:pt idx="2950">2625379</cx:pt>
          <cx:pt idx="2951">6811862</cx:pt>
          <cx:pt idx="2952">574042</cx:pt>
          <cx:pt idx="2953">72964</cx:pt>
          <cx:pt idx="2954">1055693</cx:pt>
          <cx:pt idx="2955">126373</cx:pt>
          <cx:pt idx="2956">2007404</cx:pt>
          <cx:pt idx="2957">291493</cx:pt>
          <cx:pt idx="2958">428282</cx:pt>
          <cx:pt idx="2959">820195</cx:pt>
          <cx:pt idx="2960">274449</cx:pt>
          <cx:pt idx="2961">204601</cx:pt>
          <cx:pt idx="2962">642288</cx:pt>
          <cx:pt idx="2963">988033</cx:pt>
          <cx:pt idx="2964">396600</cx:pt>
          <cx:pt idx="2965">469513</cx:pt>
          <cx:pt idx="2966">209475</cx:pt>
          <cx:pt idx="2967">569052</cx:pt>
          <cx:pt idx="2968">293289</cx:pt>
          <cx:pt idx="2969">247596</cx:pt>
          <cx:pt idx="2970">274401</cx:pt>
          <cx:pt idx="2971">626764</cx:pt>
          <cx:pt idx="2972">3182787</cx:pt>
          <cx:pt idx="2973">2438381</cx:pt>
          <cx:pt idx="2974">306140</cx:pt>
          <cx:pt idx="2975">195581</cx:pt>
          <cx:pt idx="2976">250998</cx:pt>
          <cx:pt idx="2977">190811</cx:pt>
          <cx:pt idx="2978">134628</cx:pt>
          <cx:pt idx="2979">284748</cx:pt>
          <cx:pt idx="2980">26992</cx:pt>
          <cx:pt idx="2981">207740</cx:pt>
          <cx:pt idx="2982">209875</cx:pt>
          <cx:pt idx="2983">681253</cx:pt>
          <cx:pt idx="2984">55217</cx:pt>
          <cx:pt idx="2985">557690</cx:pt>
          <cx:pt idx="2986">328594</cx:pt>
          <cx:pt idx="2987">276106</cx:pt>
          <cx:pt idx="2988">495220</cx:pt>
          <cx:pt idx="2989">249248</cx:pt>
          <cx:pt idx="2990">64378</cx:pt>
          <cx:pt idx="2991">206038</cx:pt>
          <cx:pt idx="2992">9083</cx:pt>
          <cx:pt idx="2993">416860</cx:pt>
          <cx:pt idx="2994">46429</cx:pt>
          <cx:pt idx="2995">2044956</cx:pt>
          <cx:pt idx="2996">36640</cx:pt>
          <cx:pt idx="2997">49318</cx:pt>
          <cx:pt idx="2998">279906</cx:pt>
          <cx:pt idx="2999">54429</cx:pt>
          <cx:pt idx="3000">218017</cx:pt>
          <cx:pt idx="3001">1206362</cx:pt>
          <cx:pt idx="3002">1514058</cx:pt>
          <cx:pt idx="3003">1614141</cx:pt>
          <cx:pt idx="3004">143492</cx:pt>
          <cx:pt idx="3005">58185</cx:pt>
          <cx:pt idx="3006">131088</cx:pt>
          <cx:pt idx="3007">64141</cx:pt>
          <cx:pt idx="3008">555142</cx:pt>
          <cx:pt idx="3009">450960</cx:pt>
          <cx:pt idx="3010">166076</cx:pt>
          <cx:pt idx="3011">976772</cx:pt>
          <cx:pt idx="3012">4686186</cx:pt>
          <cx:pt idx="3013">396224</cx:pt>
          <cx:pt idx="3014">250223</cx:pt>
          <cx:pt idx="3015">258843</cx:pt>
          <cx:pt idx="3016">5885954</cx:pt>
          <cx:pt idx="3017">222943</cx:pt>
          <cx:pt idx="3018">105543</cx:pt>
          <cx:pt idx="3019">165230</cx:pt>
          <cx:pt idx="3020">160509</cx:pt>
          <cx:pt idx="3021">121607</cx:pt>
          <cx:pt idx="3022">71597</cx:pt>
          <cx:pt idx="3023">95926</cx:pt>
          <cx:pt idx="3024">136148</cx:pt>
          <cx:pt idx="3025">136444</cx:pt>
          <cx:pt idx="3026">22206</cx:pt>
          <cx:pt idx="3027">164528</cx:pt>
          <cx:pt idx="3028">486104</cx:pt>
          <cx:pt idx="3029">1265870</cx:pt>
          <cx:pt idx="3030">836051</cx:pt>
          <cx:pt idx="3031">956870</cx:pt>
          <cx:pt idx="3032">218424</cx:pt>
          <cx:pt idx="3033">898436</cx:pt>
          <cx:pt idx="3034">1911755</cx:pt>
          <cx:pt idx="3035">2013805</cx:pt>
          <cx:pt idx="3036">1937784</cx:pt>
          <cx:pt idx="3037">2218063</cx:pt>
          <cx:pt idx="3038">1204971</cx:pt>
          <cx:pt idx="3039">1459203</cx:pt>
          <cx:pt idx="3040">2057481</cx:pt>
          <cx:pt idx="3041">1432122</cx:pt>
          <cx:pt idx="3042">1475568</cx:pt>
          <cx:pt idx="3043">137817</cx:pt>
          <cx:pt idx="3044">390119</cx:pt>
          <cx:pt idx="3045">349571</cx:pt>
          <cx:pt idx="3046">400488</cx:pt>
          <cx:pt idx="3047">180758</cx:pt>
          <cx:pt idx="3048">256756</cx:pt>
          <cx:pt idx="3049">383352</cx:pt>
          <cx:pt idx="3050">175528</cx:pt>
          <cx:pt idx="3051">512616</cx:pt>
          <cx:pt idx="3052">96391</cx:pt>
          <cx:pt idx="3053">98482</cx:pt>
          <cx:pt idx="3054">80182</cx:pt>
          <cx:pt idx="3055">55995</cx:pt>
          <cx:pt idx="3056">20992</cx:pt>
          <cx:pt idx="3057">324861</cx:pt>
          <cx:pt idx="3058">2148250</cx:pt>
          <cx:pt idx="3059">2765957</cx:pt>
          <cx:pt idx="3060">400267</cx:pt>
          <cx:pt idx="3061">947649</cx:pt>
          <cx:pt idx="3062">20636</cx:pt>
          <cx:pt idx="3063">699884</cx:pt>
          <cx:pt idx="3064">513446</cx:pt>
          <cx:pt idx="3065">600162</cx:pt>
          <cx:pt idx="3066">57700</cx:pt>
          <cx:pt idx="3067">163974</cx:pt>
          <cx:pt idx="3068">927209</cx:pt>
          <cx:pt idx="3069">1141062</cx:pt>
          <cx:pt idx="3070">622601</cx:pt>
          <cx:pt idx="3071">761468</cx:pt>
          <cx:pt idx="3072">111144</cx:pt>
          <cx:pt idx="3073">149724</cx:pt>
          <cx:pt idx="3074">4556911</cx:pt>
          <cx:pt idx="3075">327847</cx:pt>
          <cx:pt idx="3076">786605</cx:pt>
          <cx:pt idx="3077">98308</cx:pt>
          <cx:pt idx="3078">1240199</cx:pt>
          <cx:pt idx="3079">23994</cx:pt>
          <cx:pt idx="3080">157556</cx:pt>
          <cx:pt idx="3081">147030</cx:pt>
          <cx:pt idx="3082">50145</cx:pt>
          <cx:pt idx="3083">172032</cx:pt>
          <cx:pt idx="3084">49333</cx:pt>
          <cx:pt idx="3085">76672</cx:pt>
          <cx:pt idx="3086">18092075</cx:pt>
          <cx:pt idx="3087">63326</cx:pt>
          <cx:pt idx="3088">58552</cx:pt>
          <cx:pt idx="3089">71786</cx:pt>
          <cx:pt idx="3090">57653</cx:pt>
          <cx:pt idx="3091">57717</cx:pt>
          <cx:pt idx="3092">160501</cx:pt>
          <cx:pt idx="3093">4171658</cx:pt>
          <cx:pt idx="3094">79864</cx:pt>
          <cx:pt idx="3095">100469</cx:pt>
          <cx:pt idx="3096">61661</cx:pt>
          <cx:pt idx="3097">287298</cx:pt>
          <cx:pt idx="3098">977440</cx:pt>
          <cx:pt idx="3099">560536</cx:pt>
          <cx:pt idx="3100">1300726</cx:pt>
          <cx:pt idx="3101">255870</cx:pt>
          <cx:pt idx="3102">489274</cx:pt>
          <cx:pt idx="3103">219692</cx:pt>
          <cx:pt idx="3104">42807</cx:pt>
          <cx:pt idx="3105">274002</cx:pt>
          <cx:pt idx="3106">1154727</cx:pt>
          <cx:pt idx="3107">128272</cx:pt>
          <cx:pt idx="3108">113093</cx:pt>
          <cx:pt idx="3109">64813</cx:pt>
          <cx:pt idx="3110">288011</cx:pt>
          <cx:pt idx="3111">210301</cx:pt>
          <cx:pt idx="3112">771708</cx:pt>
          <cx:pt idx="3113">250607</cx:pt>
          <cx:pt idx="3114">1440745</cx:pt>
          <cx:pt idx="3115">921526</cx:pt>
          <cx:pt idx="3116">6270545</cx:pt>
          <cx:pt idx="3117">361576</cx:pt>
          <cx:pt idx="3118">521561</cx:pt>
          <cx:pt idx="3119">246942</cx:pt>
          <cx:pt idx="3120">186715</cx:pt>
          <cx:pt idx="3121">9387347</cx:pt>
          <cx:pt idx="3122">4316022</cx:pt>
          <cx:pt idx="3123">345988</cx:pt>
          <cx:pt idx="3124">145856</cx:pt>
          <cx:pt idx="3125">2130648</cx:pt>
          <cx:pt idx="3126">80144</cx:pt>
          <cx:pt idx="3127">26592</cx:pt>
          <cx:pt idx="3128">115221</cx:pt>
          <cx:pt idx="3129">70129</cx:pt>
          <cx:pt idx="3130">99816</cx:pt>
          <cx:pt idx="3131">438858</cx:pt>
          <cx:pt idx="3132">234092</cx:pt>
          <cx:pt idx="3133">249846</cx:pt>
          <cx:pt idx="3134">267184</cx:pt>
          <cx:pt idx="3135">270323</cx:pt>
          <cx:pt idx="3136">237663</cx:pt>
          <cx:pt idx="3137">266941</cx:pt>
          <cx:pt idx="3138">201143</cx:pt>
          <cx:pt idx="3139">277211</cx:pt>
          <cx:pt idx="3140">597727</cx:pt>
          <cx:pt idx="3141">234292</cx:pt>
          <cx:pt idx="3142">542986</cx:pt>
          <cx:pt idx="3143">2649484</cx:pt>
          <cx:pt idx="3144">2958547</cx:pt>
          <cx:pt idx="3145">2380874</cx:pt>
          <cx:pt idx="3146">1892557</cx:pt>
          <cx:pt idx="3147">5205536</cx:pt>
          <cx:pt idx="3148">14589314</cx:pt>
          <cx:pt idx="3149">13418844</cx:pt>
          <cx:pt idx="3150">287068</cx:pt>
          <cx:pt idx="3151">225638</cx:pt>
          <cx:pt idx="3152">97351</cx:pt>
          <cx:pt idx="3153">445960</cx:pt>
          <cx:pt idx="3154">92089</cx:pt>
          <cx:pt idx="3155">121487</cx:pt>
          <cx:pt idx="3156">114723</cx:pt>
          <cx:pt idx="3157">185576</cx:pt>
          <cx:pt idx="3158">67091</cx:pt>
          <cx:pt idx="3159">69893</cx:pt>
          <cx:pt idx="3160">116130</cx:pt>
          <cx:pt idx="3161">304285</cx:pt>
          <cx:pt idx="3162">63850</cx:pt>
          <cx:pt idx="3163">152708</cx:pt>
          <cx:pt idx="3164">81114</cx:pt>
          <cx:pt idx="3165">3062904</cx:pt>
          <cx:pt idx="3166">12947601</cx:pt>
          <cx:pt idx="3167">75384</cx:pt>
          <cx:pt idx="3168">605529</cx:pt>
          <cx:pt idx="3169">412768</cx:pt>
          <cx:pt idx="3170">141344</cx:pt>
          <cx:pt idx="3171">141775</cx:pt>
          <cx:pt idx="3172">569702</cx:pt>
          <cx:pt idx="3173">1063832</cx:pt>
          <cx:pt idx="3174">272291</cx:pt>
          <cx:pt idx="3175">379671</cx:pt>
          <cx:pt idx="3176">267512</cx:pt>
          <cx:pt idx="3177">738707</cx:pt>
          <cx:pt idx="3178">220663</cx:pt>
          <cx:pt idx="3179">130125</cx:pt>
          <cx:pt idx="3180">257884</cx:pt>
          <cx:pt idx="3181">277569</cx:pt>
          <cx:pt idx="3182">83942</cx:pt>
          <cx:pt idx="3183">38895</cx:pt>
          <cx:pt idx="3184">218558</cx:pt>
          <cx:pt idx="3185">50432</cx:pt>
          <cx:pt idx="3186">12341</cx:pt>
          <cx:pt idx="3187">93794</cx:pt>
          <cx:pt idx="3188">130268</cx:pt>
          <cx:pt idx="3189">41866</cx:pt>
          <cx:pt idx="3190">20475</cx:pt>
          <cx:pt idx="3191">332125</cx:pt>
          <cx:pt idx="3192">49128</cx:pt>
          <cx:pt idx="3193">77062</cx:pt>
          <cx:pt idx="3194">90521</cx:pt>
          <cx:pt idx="3195">66284</cx:pt>
          <cx:pt idx="3196">37438</cx:pt>
          <cx:pt idx="3197">178345</cx:pt>
          <cx:pt idx="3198">131579</cx:pt>
          <cx:pt idx="3199">48498</cx:pt>
          <cx:pt idx="3200">266134</cx:pt>
          <cx:pt idx="3201">83622</cx:pt>
          <cx:pt idx="3202">79347</cx:pt>
          <cx:pt idx="3203">235505</cx:pt>
          <cx:pt idx="3204">140012</cx:pt>
          <cx:pt idx="3205">155019</cx:pt>
          <cx:pt idx="3206">54017</cx:pt>
          <cx:pt idx="3207">66456</cx:pt>
          <cx:pt idx="3208">122377</cx:pt>
          <cx:pt idx="3209">60999</cx:pt>
          <cx:pt idx="3210">66085</cx:pt>
          <cx:pt idx="3211">64417</cx:pt>
          <cx:pt idx="3212">118906</cx:pt>
          <cx:pt idx="3213">72780</cx:pt>
          <cx:pt idx="3214">170030</cx:pt>
          <cx:pt idx="3215">111716</cx:pt>
          <cx:pt idx="3216">54805</cx:pt>
          <cx:pt idx="3217">363759</cx:pt>
          <cx:pt idx="3218">319768</cx:pt>
          <cx:pt idx="3219">1426681</cx:pt>
          <cx:pt idx="3220">101381</cx:pt>
          <cx:pt idx="3221">12242</cx:pt>
          <cx:pt idx="3222">169611</cx:pt>
          <cx:pt idx="3223">16968</cx:pt>
          <cx:pt idx="3224">1013756</cx:pt>
          <cx:pt idx="3225">104046</cx:pt>
          <cx:pt idx="3226">68992</cx:pt>
          <cx:pt idx="3227">39368</cx:pt>
          <cx:pt idx="3228">308851</cx:pt>
          <cx:pt idx="3229">74036</cx:pt>
          <cx:pt idx="3230">68149</cx:pt>
          <cx:pt idx="3231">184442</cx:pt>
          <cx:pt idx="3232">113038</cx:pt>
          <cx:pt idx="3233">25832</cx:pt>
          <cx:pt idx="3234">24089</cx:pt>
          <cx:pt idx="3235">110019</cx:pt>
          <cx:pt idx="3236">165930</cx:pt>
          <cx:pt idx="3237">1588859</cx:pt>
          <cx:pt idx="3238">155919</cx:pt>
          <cx:pt idx="3239">1061777</cx:pt>
          <cx:pt idx="3240">707613</cx:pt>
          <cx:pt idx="3241">12815</cx:pt>
          <cx:pt idx="3242">11742</cx:pt>
          <cx:pt idx="3243">1232714</cx:pt>
          <cx:pt idx="3244">204351</cx:pt>
          <cx:pt idx="3245">125788</cx:pt>
          <cx:pt idx="3246">889394</cx:pt>
          <cx:pt idx="3247">240430</cx:pt>
          <cx:pt idx="3248">315567</cx:pt>
          <cx:pt idx="3249">248979</cx:pt>
          <cx:pt idx="3250">513483</cx:pt>
          <cx:pt idx="3251">2217638</cx:pt>
          <cx:pt idx="3252">996313</cx:pt>
          <cx:pt idx="3253">320270</cx:pt>
          <cx:pt idx="3254">273497</cx:pt>
          <cx:pt idx="3255">316606</cx:pt>
          <cx:pt idx="3256">461620</cx:pt>
          <cx:pt idx="3257">291344</cx:pt>
          <cx:pt idx="3258">51625</cx:pt>
          <cx:pt idx="3259">55024</cx:pt>
          <cx:pt idx="3260">1291766</cx:pt>
          <cx:pt idx="3261">154968</cx:pt>
          <cx:pt idx="3262">457399</cx:pt>
          <cx:pt idx="3263">40629</cx:pt>
          <cx:pt idx="3264">1030999</cx:pt>
          <cx:pt idx="3265">573308</cx:pt>
          <cx:pt idx="3266">53606</cx:pt>
          <cx:pt idx="3267">633252</cx:pt>
          <cx:pt idx="3268">103795</cx:pt>
          <cx:pt idx="3269">960667</cx:pt>
          <cx:pt idx="3270">286982</cx:pt>
          <cx:pt idx="3271">205243</cx:pt>
          <cx:pt idx="3272">176536</cx:pt>
          <cx:pt idx="3273">88535</cx:pt>
          <cx:pt idx="3274">1879136</cx:pt>
          <cx:pt idx="3275">241018</cx:pt>
          <cx:pt idx="3276">622047</cx:pt>
          <cx:pt idx="3277">1258989</cx:pt>
          <cx:pt idx="3278">1022354</cx:pt>
          <cx:pt idx="3279">107360</cx:pt>
          <cx:pt idx="3280">90397</cx:pt>
          <cx:pt idx="3281">1080060</cx:pt>
          <cx:pt idx="3282">4258967</cx:pt>
          <cx:pt idx="3283">253895</cx:pt>
          <cx:pt idx="3284">277757</cx:pt>
          <cx:pt idx="3285">51256</cx:pt>
          <cx:pt idx="3286">3166997</cx:pt>
          <cx:pt idx="3287">5538066</cx:pt>
          <cx:pt idx="3288">41881</cx:pt>
          <cx:pt idx="3289">30848</cx:pt>
          <cx:pt idx="3290">46248</cx:pt>
          <cx:pt idx="3291">17534</cx:pt>
          <cx:pt idx="3292">20639</cx:pt>
          <cx:pt idx="3293">16767</cx:pt>
          <cx:pt idx="3294">37587</cx:pt>
          <cx:pt idx="3295">13728</cx:pt>
          <cx:pt idx="3296">18896</cx:pt>
          <cx:pt idx="3297">16930</cx:pt>
          <cx:pt idx="3298">29611</cx:pt>
          <cx:pt idx="3299">32711</cx:pt>
          <cx:pt idx="3300">37059</cx:pt>
          <cx:pt idx="3301">14560</cx:pt>
          <cx:pt idx="3302">40146</cx:pt>
          <cx:pt idx="3303">41799</cx:pt>
          <cx:pt idx="3304">18801</cx:pt>
          <cx:pt idx="3305">36506</cx:pt>
          <cx:pt idx="3306">39784</cx:pt>
          <cx:pt idx="3307">17472</cx:pt>
          <cx:pt idx="3308">30402</cx:pt>
          <cx:pt idx="3309">38406</cx:pt>
          <cx:pt idx="3310">40194</cx:pt>
          <cx:pt idx="3311">17033</cx:pt>
          <cx:pt idx="3312">34719</cx:pt>
          <cx:pt idx="3313">14199</cx:pt>
          <cx:pt idx="3314">33144</cx:pt>
          <cx:pt idx="3315">31616</cx:pt>
          <cx:pt idx="3316">29364</cx:pt>
          <cx:pt idx="3317">35959</cx:pt>
          <cx:pt idx="3318">17338</cx:pt>
          <cx:pt idx="3319">15816</cx:pt>
          <cx:pt idx="3320">21241</cx:pt>
          <cx:pt idx="3321">32537</cx:pt>
          <cx:pt idx="3322">20178</cx:pt>
          <cx:pt idx="3323">17048</cx:pt>
          <cx:pt idx="3324">24607</cx:pt>
          <cx:pt idx="3325">25072</cx:pt>
          <cx:pt idx="3326">35507</cx:pt>
          <cx:pt idx="3327">33156</cx:pt>
          <cx:pt idx="3328">21396</cx:pt>
          <cx:pt idx="3329">15593</cx:pt>
          <cx:pt idx="3330">46478</cx:pt>
          <cx:pt idx="3331">30249</cx:pt>
          <cx:pt idx="3332">19877</cx:pt>
          <cx:pt idx="3333">23006</cx:pt>
          <cx:pt idx="3334">18003</cx:pt>
          <cx:pt idx="3335">15511</cx:pt>
          <cx:pt idx="3336">19755</cx:pt>
          <cx:pt idx="3337">20837</cx:pt>
          <cx:pt idx="3338">20746</cx:pt>
          <cx:pt idx="3339">35718</cx:pt>
          <cx:pt idx="3340">19519</cx:pt>
          <cx:pt idx="3341">15290</cx:pt>
          <cx:pt idx="3342">35839</cx:pt>
          <cx:pt idx="3343">19456</cx:pt>
          <cx:pt idx="3344">30236</cx:pt>
          <cx:pt idx="3345">38982</cx:pt>
          <cx:pt idx="3346">39305</cx:pt>
          <cx:pt idx="3347">34001</cx:pt>
          <cx:pt idx="3348">32067</cx:pt>
          <cx:pt idx="3349">37275</cx:pt>
          <cx:pt idx="3350">35425</cx:pt>
          <cx:pt idx="3351">22343</cx:pt>
          <cx:pt idx="3352">16987</cx:pt>
          <cx:pt idx="3353">26721</cx:pt>
          <cx:pt idx="3354">34960</cx:pt>
          <cx:pt idx="3355">30177</cx:pt>
          <cx:pt idx="3356">20288</cx:pt>
          <cx:pt idx="3357">27029</cx:pt>
          <cx:pt idx="3358">25859</cx:pt>
          <cx:pt idx="3359">25213</cx:pt>
          <cx:pt idx="3360">23308</cx:pt>
          <cx:pt idx="3361">24243</cx:pt>
          <cx:pt idx="3362">19193</cx:pt>
          <cx:pt idx="3363">18347</cx:pt>
          <cx:pt idx="3364">16991</cx:pt>
          <cx:pt idx="3365">19758</cx:pt>
          <cx:pt idx="3366">22338</cx:pt>
          <cx:pt idx="3367">14018</cx:pt>
          <cx:pt idx="3368">21693</cx:pt>
          <cx:pt idx="3369">21256</cx:pt>
          <cx:pt idx="3370">12807</cx:pt>
          <cx:pt idx="3371">14926</cx:pt>
          <cx:pt idx="3372">22721</cx:pt>
          <cx:pt idx="3373">13196</cx:pt>
          <cx:pt idx="3374">13430</cx:pt>
          <cx:pt idx="3375">17859</cx:pt>
          <cx:pt idx="3376">12860</cx:pt>
          <cx:pt idx="3377">26312</cx:pt>
          <cx:pt idx="3378">23149</cx:pt>
          <cx:pt idx="3379">34571</cx:pt>
          <cx:pt idx="3380">41496</cx:pt>
          <cx:pt idx="3381">36255</cx:pt>
          <cx:pt idx="3382">21235</cx:pt>
          <cx:pt idx="3383">26201</cx:pt>
          <cx:pt idx="3384">25688</cx:pt>
          <cx:pt idx="3385">40606</cx:pt>
          <cx:pt idx="3386">18940</cx:pt>
          <cx:pt idx="3387">48332</cx:pt>
          <cx:pt idx="3388">34241</cx:pt>
          <cx:pt idx="3389">16914</cx:pt>
          <cx:pt idx="3390">26329</cx:pt>
          <cx:pt idx="3391">31386</cx:pt>
          <cx:pt idx="3392">65868</cx:pt>
          <cx:pt idx="3393">51045</cx:pt>
          <cx:pt idx="3394">51635</cx:pt>
          <cx:pt idx="3395">48291</cx:pt>
          <cx:pt idx="3396">21688</cx:pt>
          <cx:pt idx="3397">52574</cx:pt>
          <cx:pt idx="3398">25920</cx:pt>
          <cx:pt idx="3399">50590</cx:pt>
          <cx:pt idx="3400">40284</cx:pt>
          <cx:pt idx="3401">79457</cx:pt>
          <cx:pt idx="3402">78045</cx:pt>
          <cx:pt idx="3403">185537</cx:pt>
          <cx:pt idx="3404">320559</cx:pt>
          <cx:pt idx="3405">7228499</cx:pt>
          <cx:pt idx="3406">34593</cx:pt>
          <cx:pt idx="3407">211016</cx:pt>
          <cx:pt idx="3408">93505</cx:pt>
          <cx:pt idx="3409">48287</cx:pt>
          <cx:pt idx="3410">184479</cx:pt>
          <cx:pt idx="3411">143566</cx:pt>
          <cx:pt idx="3412">100744</cx:pt>
          <cx:pt idx="3413">184766</cx:pt>
          <cx:pt idx="3414">98706</cx:pt>
          <cx:pt idx="3415">106673</cx:pt>
          <cx:pt idx="3416">97302</cx:pt>
          <cx:pt idx="3417">346477</cx:pt>
          <cx:pt idx="3418">881674</cx:pt>
          <cx:pt idx="3419">897498</cx:pt>
          <cx:pt idx="3420">9454988</cx:pt>
          <cx:pt idx="3421">3148409</cx:pt>
          <cx:pt idx="3422">2494133</cx:pt>
          <cx:pt idx="3423">253492</cx:pt>
          <cx:pt idx="3424">191744</cx:pt>
          <cx:pt idx="3425">70968</cx:pt>
          <cx:pt idx="3426">6163362</cx:pt>
          <cx:pt idx="3427">33297</cx:pt>
          <cx:pt idx="3428">436970</cx:pt>
          <cx:pt idx="3429">470216</cx:pt>
          <cx:pt idx="3430">173835</cx:pt>
          <cx:pt idx="3431">61328</cx:pt>
          <cx:pt idx="3432">181235</cx:pt>
          <cx:pt idx="3433">136249</cx:pt>
          <cx:pt idx="3434">11583</cx:pt>
          <cx:pt idx="3435">12045</cx:pt>
          <cx:pt idx="3436">11629</cx:pt>
          <cx:pt idx="3437">18010</cx:pt>
          <cx:pt idx="3438">12634</cx:pt>
          <cx:pt idx="3439">11281</cx:pt>
          <cx:pt idx="3440">12757</cx:pt>
          <cx:pt idx="3441">20080</cx:pt>
          <cx:pt idx="3442">16244</cx:pt>
          <cx:pt idx="3443">15107</cx:pt>
          <cx:pt idx="3444">16685</cx:pt>
          <cx:pt idx="3445">12652</cx:pt>
          <cx:pt idx="3446">11886</cx:pt>
          <cx:pt idx="3447">11515</cx:pt>
          <cx:pt idx="3448">13529</cx:pt>
          <cx:pt idx="3449">13345</cx:pt>
          <cx:pt idx="3450">15192</cx:pt>
          <cx:pt idx="3451">12379</cx:pt>
          <cx:pt idx="3452">12406</cx:pt>
          <cx:pt idx="3453">16427</cx:pt>
          <cx:pt idx="3454">15710</cx:pt>
          <cx:pt idx="3455">9532</cx:pt>
          <cx:pt idx="3456">11827</cx:pt>
          <cx:pt idx="3457">11018</cx:pt>
          <cx:pt idx="3458">17750</cx:pt>
          <cx:pt idx="3459">21179</cx:pt>
          <cx:pt idx="3460">23009</cx:pt>
          <cx:pt idx="3461">921236</cx:pt>
          <cx:pt idx="3462">98274</cx:pt>
          <cx:pt idx="3463">87579</cx:pt>
          <cx:pt idx="3464">102294</cx:pt>
          <cx:pt idx="3465">447419</cx:pt>
          <cx:pt idx="3466">157583</cx:pt>
          <cx:pt idx="3467">82967</cx:pt>
          <cx:pt idx="3468">142966</cx:pt>
          <cx:pt idx="3469">437388</cx:pt>
          <cx:pt idx="3470">138846</cx:pt>
          <cx:pt idx="3471">1597243</cx:pt>
          <cx:pt idx="3472">947409</cx:pt>
          <cx:pt idx="3473">4791237</cx:pt>
          <cx:pt idx="3474">1926686</cx:pt>
          <cx:pt idx="3475">226174</cx:pt>
          <cx:pt idx="3476">624373</cx:pt>
          <cx:pt idx="3477">87625</cx:pt>
          <cx:pt idx="3478">1214765</cx:pt>
          <cx:pt idx="3479">318374</cx:pt>
          <cx:pt idx="3480">9001206</cx:pt>
          <cx:pt idx="3481">266225</cx:pt>
          <cx:pt idx="3482">820640</cx:pt>
          <cx:pt idx="3483">1766208</cx:pt>
          <cx:pt idx="3484">355523</cx:pt>
          <cx:pt idx="3485">108504</cx:pt>
          <cx:pt idx="3486">19766</cx:pt>
          <cx:pt idx="3487">99199</cx:pt>
          <cx:pt idx="3488">28131</cx:pt>
          <cx:pt idx="3489">270434</cx:pt>
          <cx:pt idx="3490">661959</cx:pt>
          <cx:pt idx="3491">9568811</cx:pt>
          <cx:pt idx="3492">22658</cx:pt>
          <cx:pt idx="3493">1453890</cx:pt>
          <cx:pt idx="3494">668008</cx:pt>
          <cx:pt idx="3495">167600</cx:pt>
          <cx:pt idx="3496">727040</cx:pt>
          <cx:pt idx="3497">37230</cx:pt>
          <cx:pt idx="3498">3186914</cx:pt>
          <cx:pt idx="3499">1234928</cx:pt>
          <cx:pt idx="3500">143655</cx:pt>
          <cx:pt idx="3501">205470</cx:pt>
          <cx:pt idx="3502">109039</cx:pt>
          <cx:pt idx="3503">319503</cx:pt>
          <cx:pt idx="3504">49925</cx:pt>
          <cx:pt idx="3505">748248</cx:pt>
          <cx:pt idx="3506">387962</cx:pt>
          <cx:pt idx="3507">65591</cx:pt>
          <cx:pt idx="3508">415453</cx:pt>
          <cx:pt idx="3509">413532</cx:pt>
          <cx:pt idx="3510">203056</cx:pt>
          <cx:pt idx="3511">7235699</cx:pt>
          <cx:pt idx="3512">10536872</cx:pt>
          <cx:pt idx="3513">331243</cx:pt>
          <cx:pt idx="3514">25228211</cx:pt>
          <cx:pt idx="3515">15960127</cx:pt>
          <cx:pt idx="3516">14365383</cx:pt>
          <cx:pt idx="3517">3306528</cx:pt>
          <cx:pt idx="3518">17485497</cx:pt>
          <cx:pt idx="3519">9779219</cx:pt>
          <cx:pt idx="3520">274333</cx:pt>
          <cx:pt idx="3521">385896</cx:pt>
          <cx:pt idx="3522">1913742</cx:pt>
          <cx:pt idx="3523">1489122</cx:pt>
          <cx:pt idx="3524">797434</cx:pt>
          <cx:pt idx="3525">1452821</cx:pt>
          <cx:pt idx="3526">277364</cx:pt>
          <cx:pt idx="3527">174486</cx:pt>
          <cx:pt idx="3528">137466</cx:pt>
          <cx:pt idx="3529">285532</cx:pt>
          <cx:pt idx="3530">190348</cx:pt>
          <cx:pt idx="3531">34946</cx:pt>
          <cx:pt idx="3532">523861</cx:pt>
          <cx:pt idx="3533">11201666</cx:pt>
          <cx:pt idx="3534">1330630</cx:pt>
          <cx:pt idx="3535">65586</cx:pt>
          <cx:pt idx="3536">412166</cx:pt>
          <cx:pt idx="3537">29154</cx:pt>
          <cx:pt idx="3538">146570</cx:pt>
          <cx:pt idx="3539">183757</cx:pt>
          <cx:pt idx="3540">151918</cx:pt>
          <cx:pt idx="3541">777277</cx:pt>
          <cx:pt idx="3542">47580</cx:pt>
          <cx:pt idx="3543">155068</cx:pt>
          <cx:pt idx="3544">387221</cx:pt>
          <cx:pt idx="3545">591632</cx:pt>
          <cx:pt idx="3546">564551</cx:pt>
          <cx:pt idx="3547">523815</cx:pt>
          <cx:pt idx="3548">716436</cx:pt>
          <cx:pt idx="3549">838141</cx:pt>
          <cx:pt idx="3550">621739</cx:pt>
          <cx:pt idx="3551">620555</cx:pt>
          <cx:pt idx="3552">599897</cx:pt>
          <cx:pt idx="3553">816868</cx:pt>
          <cx:pt idx="3554">590171</cx:pt>
          <cx:pt idx="3555">587317</cx:pt>
          <cx:pt idx="3556">618694</cx:pt>
          <cx:pt idx="3557">655281</cx:pt>
          <cx:pt idx="3558">644734</cx:pt>
          <cx:pt idx="3559">666138</cx:pt>
          <cx:pt idx="3560">641172</cx:pt>
          <cx:pt idx="3561">641497</cx:pt>
          <cx:pt idx="3562">703450</cx:pt>
          <cx:pt idx="3563">609998</cx:pt>
          <cx:pt idx="3564">796126</cx:pt>
          <cx:pt idx="3565">687065</cx:pt>
          <cx:pt idx="3566">609769</cx:pt>
          <cx:pt idx="3567">584323</cx:pt>
          <cx:pt idx="3568">600154</cx:pt>
          <cx:pt idx="3569">519637</cx:pt>
          <cx:pt idx="3570">658839</cx:pt>
          <cx:pt idx="3571">624054</cx:pt>
          <cx:pt idx="3572">474427</cx:pt>
          <cx:pt idx="3573">769673</cx:pt>
          <cx:pt idx="3574">1122821</cx:pt>
          <cx:pt idx="3575">748860</cx:pt>
          <cx:pt idx="3576">769772</cx:pt>
          <cx:pt idx="3577">802497</cx:pt>
          <cx:pt idx="3578">858137</cx:pt>
          <cx:pt idx="3579">834132</cx:pt>
          <cx:pt idx="3580">1403073</cx:pt>
          <cx:pt idx="3581">951618</cx:pt>
          <cx:pt idx="3582">833766</cx:pt>
          <cx:pt idx="3583">793273</cx:pt>
          <cx:pt idx="3584">810207</cx:pt>
          <cx:pt idx="3585">738457</cx:pt>
          <cx:pt idx="3586">1081065</cx:pt>
          <cx:pt idx="3587">1365742</cx:pt>
          <cx:pt idx="3588">757370</cx:pt>
          <cx:pt idx="3589">926558</cx:pt>
          <cx:pt idx="3590">703289</cx:pt>
          <cx:pt idx="3591">908560</cx:pt>
          <cx:pt idx="3592">735851</cx:pt>
          <cx:pt idx="3593">812462</cx:pt>
          <cx:pt idx="3594">1210997</cx:pt>
          <cx:pt idx="3595">1439722</cx:pt>
          <cx:pt idx="3596">1386464</cx:pt>
          <cx:pt idx="3597">696743</cx:pt>
          <cx:pt idx="3598">646494</cx:pt>
          <cx:pt idx="3599">1193088</cx:pt>
          <cx:pt idx="3600">1024022</cx:pt>
          <cx:pt idx="3601">761688</cx:pt>
          <cx:pt idx="3602">920820</cx:pt>
          <cx:pt idx="3603">638758</cx:pt>
          <cx:pt idx="3604">1114075</cx:pt>
          <cx:pt idx="3605">895366</cx:pt>
          <cx:pt idx="3606">1406170</cx:pt>
          <cx:pt idx="3607">1428639</cx:pt>
          <cx:pt idx="3608">1991963</cx:pt>
          <cx:pt idx="3609">43281</cx:pt>
          <cx:pt idx="3610">121883</cx:pt>
          <cx:pt idx="3611">205488</cx:pt>
          <cx:pt idx="3612">222418</cx:pt>
          <cx:pt idx="3613">104028</cx:pt>
          <cx:pt idx="3614">24331</cx:pt>
          <cx:pt idx="3615">269188</cx:pt>
          <cx:pt idx="3616">74797</cx:pt>
          <cx:pt idx="3617">76066</cx:pt>
          <cx:pt idx="3618">131594</cx:pt>
          <cx:pt idx="3619">86192</cx:pt>
          <cx:pt idx="3620">70060</cx:pt>
          <cx:pt idx="3621">61286</cx:pt>
          <cx:pt idx="3622">72449</cx:pt>
          <cx:pt idx="3623">29561</cx:pt>
          <cx:pt idx="3624">51684</cx:pt>
          <cx:pt idx="3625">787909</cx:pt>
          <cx:pt idx="3626">104511</cx:pt>
          <cx:pt idx="3627">107950</cx:pt>
          <cx:pt idx="3628">48156</cx:pt>
          <cx:pt idx="3629">60494</cx:pt>
          <cx:pt idx="3630">82406</cx:pt>
          <cx:pt idx="3631">1614810</cx:pt>
          <cx:pt idx="3632">1937449</cx:pt>
          <cx:pt idx="3633">2538246</cx:pt>
          <cx:pt idx="3634">843298</cx:pt>
          <cx:pt idx="3635">966543</cx:pt>
          <cx:pt idx="3636">906263</cx:pt>
          <cx:pt idx="3637">1675754</cx:pt>
          <cx:pt idx="3638">7055737</cx:pt>
          <cx:pt idx="3639">8713351</cx:pt>
          <cx:pt idx="3640">220343</cx:pt>
          <cx:pt idx="3641">159449</cx:pt>
          <cx:pt idx="3642">2103259</cx:pt>
          <cx:pt idx="3643">2370154</cx:pt>
          <cx:pt idx="3644">2062957</cx:pt>
          <cx:pt idx="3645">2505814</cx:pt>
          <cx:pt idx="3646">2282637</cx:pt>
          <cx:pt idx="3647">152042</cx:pt>
          <cx:pt idx="3648">246523</cx:pt>
          <cx:pt idx="3649">11771976</cx:pt>
          <cx:pt idx="3650">34073</cx:pt>
          <cx:pt idx="3651">3295486</cx:pt>
          <cx:pt idx="3652">120082</cx:pt>
          <cx:pt idx="3653">263695</cx:pt>
          <cx:pt idx="3654">119880</cx:pt>
          <cx:pt idx="3655">44360</cx:pt>
          <cx:pt idx="3656">151862</cx:pt>
          <cx:pt idx="3657">283617</cx:pt>
          <cx:pt idx="3658">152318</cx:pt>
          <cx:pt idx="3659">815564</cx:pt>
          <cx:pt idx="3660">1468545</cx:pt>
          <cx:pt idx="3661">1212382</cx:pt>
          <cx:pt idx="3662">230429</cx:pt>
          <cx:pt idx="3663">27696924</cx:pt>
          <cx:pt idx="3664">488611</cx:pt>
          <cx:pt idx="3665">2575649</cx:pt>
          <cx:pt idx="3666">515434</cx:pt>
          <cx:pt idx="3667">262796</cx:pt>
          <cx:pt idx="3668">187115</cx:pt>
          <cx:pt idx="3669">152804</cx:pt>
          <cx:pt idx="3670">98576</cx:pt>
          <cx:pt idx="3671">1483661</cx:pt>
          <cx:pt idx="3672">216008</cx:pt>
          <cx:pt idx="3673">91847</cx:pt>
          <cx:pt idx="3674">4116637</cx:pt>
          <cx:pt idx="3675">1143890</cx:pt>
          <cx:pt idx="3676">5589544</cx:pt>
          <cx:pt idx="3677">3902101</cx:pt>
          <cx:pt idx="3678">3951879</cx:pt>
          <cx:pt idx="3679">3916674</cx:pt>
          <cx:pt idx="3680">4504979</cx:pt>
          <cx:pt idx="3681">5217526</cx:pt>
          <cx:pt idx="3682">5237190</cx:pt>
          <cx:pt idx="3683">777598</cx:pt>
          <cx:pt idx="3684">2172553</cx:pt>
          <cx:pt idx="3685">2893676</cx:pt>
          <cx:pt idx="3686">2375944</cx:pt>
          <cx:pt idx="3687">2219718</cx:pt>
          <cx:pt idx="3688">1973724</cx:pt>
          <cx:pt idx="3689">1993445</cx:pt>
          <cx:pt idx="3690">1615969</cx:pt>
          <cx:pt idx="3691">1579448</cx:pt>
          <cx:pt idx="3692">56732</cx:pt>
          <cx:pt idx="3693">91883</cx:pt>
          <cx:pt idx="3694">415584</cx:pt>
          <cx:pt idx="3695">361969</cx:pt>
          <cx:pt idx="3696">383230</cx:pt>
          <cx:pt idx="3697">5490160</cx:pt>
          <cx:pt idx="3698">12408</cx:pt>
          <cx:pt idx="3699">7640122</cx:pt>
          <cx:pt idx="3700">385496</cx:pt>
          <cx:pt idx="3701">1342241</cx:pt>
          <cx:pt idx="3702">992071</cx:pt>
          <cx:pt idx="3703">2000331</cx:pt>
          <cx:pt idx="3704">1748123</cx:pt>
          <cx:pt idx="3705">1889384</cx:pt>
          <cx:pt idx="3706">1671130</cx:pt>
          <cx:pt idx="3707">1752412</cx:pt>
          <cx:pt idx="3708">1187369</cx:pt>
          <cx:pt idx="3709">13443</cx:pt>
          <cx:pt idx="3710">219152</cx:pt>
          <cx:pt idx="3711">34975</cx:pt>
          <cx:pt idx="3712">75773</cx:pt>
          <cx:pt idx="3713">14506</cx:pt>
          <cx:pt idx="3714">987747</cx:pt>
          <cx:pt idx="3715">57364</cx:pt>
          <cx:pt idx="3716">2306283</cx:pt>
          <cx:pt idx="3717">349208</cx:pt>
          <cx:pt idx="3718">168428</cx:pt>
          <cx:pt idx="3719">466542</cx:pt>
          <cx:pt idx="3720">265407</cx:pt>
          <cx:pt idx="3721">4040002</cx:pt>
          <cx:pt idx="3722">357469</cx:pt>
          <cx:pt idx="3723">2245098</cx:pt>
          <cx:pt idx="3724">8747826</cx:pt>
          <cx:pt idx="3725">2832158</cx:pt>
          <cx:pt idx="3726">21176709</cx:pt>
          <cx:pt idx="3727">152625</cx:pt>
          <cx:pt idx="3728">208845</cx:pt>
          <cx:pt idx="3729">104967</cx:pt>
          <cx:pt idx="3730">145722</cx:pt>
          <cx:pt idx="3731">146348</cx:pt>
          <cx:pt idx="3732">210318</cx:pt>
          <cx:pt idx="3733">202919</cx:pt>
          <cx:pt idx="3734">288270</cx:pt>
          <cx:pt idx="3735">151703</cx:pt>
          <cx:pt idx="3736">130602</cx:pt>
          <cx:pt idx="3737">288171</cx:pt>
          <cx:pt idx="3738">391116</cx:pt>
          <cx:pt idx="3739">168454</cx:pt>
          <cx:pt idx="3740">267252</cx:pt>
          <cx:pt idx="3741">27648</cx:pt>
          <cx:pt idx="3742">5987198</cx:pt>
          <cx:pt idx="3743">5098</cx:pt>
          <cx:pt idx="3744">2761526</cx:pt>
          <cx:pt idx="3745">10101893</cx:pt>
          <cx:pt idx="3746">307340</cx:pt>
          <cx:pt idx="3747">1318124</cx:pt>
          <cx:pt idx="3748">459269</cx:pt>
          <cx:pt idx="3749">1824132</cx:pt>
          <cx:pt idx="3750">619206</cx:pt>
          <cx:pt idx="3751">201385</cx:pt>
          <cx:pt idx="3752">1732643</cx:pt>
          <cx:pt idx="3753">836286</cx:pt>
          <cx:pt idx="3754">851870</cx:pt>
          <cx:pt idx="3755">967687</cx:pt>
          <cx:pt idx="3756">52416</cx:pt>
          <cx:pt idx="3757">733479</cx:pt>
          <cx:pt idx="3758">308399</cx:pt>
          <cx:pt idx="3759">2042254</cx:pt>
          <cx:pt idx="3760">673993</cx:pt>
          <cx:pt idx="3761">102474</cx:pt>
          <cx:pt idx="3762">59101</cx:pt>
          <cx:pt idx="3763">48026</cx:pt>
          <cx:pt idx="3764">462478</cx:pt>
          <cx:pt idx="3765">476324</cx:pt>
          <cx:pt idx="3766">508522</cx:pt>
          <cx:pt idx="3767">759461</cx:pt>
          <cx:pt idx="3768">42912</cx:pt>
          <cx:pt idx="3769">539238</cx:pt>
          <cx:pt idx="3770">62879</cx:pt>
          <cx:pt idx="3771">612015</cx:pt>
          <cx:pt idx="3772">1557418</cx:pt>
          <cx:pt idx="3773">861106</cx:pt>
          <cx:pt idx="3774">845616</cx:pt>
          <cx:pt idx="3775">83752</cx:pt>
          <cx:pt idx="3776">159917</cx:pt>
          <cx:pt idx="3777">1447307</cx:pt>
          <cx:pt idx="3778">348447</cx:pt>
          <cx:pt idx="3779">35702242</cx:pt>
          <cx:pt idx="3780">1921438</cx:pt>
          <cx:pt idx="3781">803153</cx:pt>
          <cx:pt idx="3782">647520</cx:pt>
          <cx:pt idx="3783">136338</cx:pt>
          <cx:pt idx="3784">145836</cx:pt>
          <cx:pt idx="3785">213370</cx:pt>
          <cx:pt idx="3786">68014</cx:pt>
          <cx:pt idx="3787">103496</cx:pt>
          <cx:pt idx="3788">456248</cx:pt>
          <cx:pt idx="3789">200124</cx:pt>
          <cx:pt idx="3790">163357</cx:pt>
          <cx:pt idx="3791">520839</cx:pt>
          <cx:pt idx="3792">5217644</cx:pt>
          <cx:pt idx="3793">156982</cx:pt>
          <cx:pt idx="3794">2856266</cx:pt>
          <cx:pt idx="3795">161085</cx:pt>
          <cx:pt idx="3796">159240</cx:pt>
          <cx:pt idx="3797">944463</cx:pt>
          <cx:pt idx="3798">1008063</cx:pt>
          <cx:pt idx="3799">114984</cx:pt>
          <cx:pt idx="3800">798240</cx:pt>
          <cx:pt idx="3801">518509</cx:pt>
          <cx:pt idx="3802">678452</cx:pt>
          <cx:pt idx="3803">167682</cx:pt>
          <cx:pt idx="3804">874976</cx:pt>
          <cx:pt idx="3805">386716</cx:pt>
          <cx:pt idx="3806">372243</cx:pt>
          <cx:pt idx="3807">74030</cx:pt>
          <cx:pt idx="3808">1850242</cx:pt>
          <cx:pt idx="3809">1044742</cx:pt>
          <cx:pt idx="3810">1079466</cx:pt>
          <cx:pt idx="3811">1698875</cx:pt>
          <cx:pt idx="3812">1035219</cx:pt>
          <cx:pt idx="3813">313579</cx:pt>
          <cx:pt idx="3814">5423477</cx:pt>
          <cx:pt idx="3815">502357</cx:pt>
          <cx:pt idx="3816">2030453</cx:pt>
          <cx:pt idx="3817">968116</cx:pt>
          <cx:pt idx="3818">835935</cx:pt>
          <cx:pt idx="3819">1241389</cx:pt>
          <cx:pt idx="3820">408960</cx:pt>
          <cx:pt idx="3821">9366417</cx:pt>
          <cx:pt idx="3822">220734</cx:pt>
          <cx:pt idx="3823">1156633</cx:pt>
          <cx:pt idx="3824">716425</cx:pt>
          <cx:pt idx="3825">1113477</cx:pt>
          <cx:pt idx="3826">66864</cx:pt>
          <cx:pt idx="3827">321669</cx:pt>
          <cx:pt idx="3828">1832360</cx:pt>
          <cx:pt idx="3829">32568</cx:pt>
          <cx:pt idx="3830">151913</cx:pt>
          <cx:pt idx="3831">187594</cx:pt>
          <cx:pt idx="3832">45788</cx:pt>
          <cx:pt idx="3833">1392641</cx:pt>
          <cx:pt idx="3834">30341</cx:pt>
          <cx:pt idx="3835">30128</cx:pt>
          <cx:pt idx="3836">44696</cx:pt>
          <cx:pt idx="3837">47357</cx:pt>
          <cx:pt idx="3838">174249</cx:pt>
          <cx:pt idx="3839">333004</cx:pt>
          <cx:pt idx="3840">453436</cx:pt>
          <cx:pt idx="3841">453914</cx:pt>
          <cx:pt idx="3842">220717</cx:pt>
          <cx:pt idx="3843">1177206</cx:pt>
          <cx:pt idx="3844">749640</cx:pt>
          <cx:pt idx="3845">1011808</cx:pt>
          <cx:pt idx="3846">137002</cx:pt>
          <cx:pt idx="3847">1597746</cx:pt>
          <cx:pt idx="3848">960628</cx:pt>
          <cx:pt idx="3849">497347</cx:pt>
          <cx:pt idx="3850">398681</cx:pt>
          <cx:pt idx="3851">346412</cx:pt>
          <cx:pt idx="3852">133539</cx:pt>
          <cx:pt idx="3853">10161505</cx:pt>
          <cx:pt idx="3854">952895</cx:pt>
          <cx:pt idx="3855">22012</cx:pt>
          <cx:pt idx="3856">444892</cx:pt>
          <cx:pt idx="3857">440142</cx:pt>
          <cx:pt idx="3858">574718</cx:pt>
          <cx:pt idx="3859">737047</cx:pt>
          <cx:pt idx="3860">1355471</cx:pt>
          <cx:pt idx="3861">1044133</cx:pt>
          <cx:pt idx="3862">58175</cx:pt>
          <cx:pt idx="3863">306857</cx:pt>
          <cx:pt idx="3864">64977</cx:pt>
          <cx:pt idx="3865">126350</cx:pt>
          <cx:pt idx="3866">2462247</cx:pt>
          <cx:pt idx="3867">2272897</cx:pt>
          <cx:pt idx="3868">1706619</cx:pt>
          <cx:pt idx="3869">1196329</cx:pt>
          <cx:pt idx="3870">2096536</cx:pt>
          <cx:pt idx="3871">172163</cx:pt>
          <cx:pt idx="3872">874525</cx:pt>
          <cx:pt idx="3873">380082</cx:pt>
          <cx:pt idx="3874">4427381</cx:pt>
          <cx:pt idx="3875">44070</cx:pt>
          <cx:pt idx="3876">177923</cx:pt>
          <cx:pt idx="3877">52062</cx:pt>
          <cx:pt idx="3878">70032</cx:pt>
          <cx:pt idx="3879">45446</cx:pt>
          <cx:pt idx="3880">99832</cx:pt>
          <cx:pt idx="3881">74924</cx:pt>
          <cx:pt idx="3882">132350</cx:pt>
          <cx:pt idx="3883">200263</cx:pt>
          <cx:pt idx="3884">145114</cx:pt>
          <cx:pt idx="3885">197846</cx:pt>
          <cx:pt idx="3886">128108</cx:pt>
          <cx:pt idx="3887">85591</cx:pt>
          <cx:pt idx="3888">63631</cx:pt>
          <cx:pt idx="3889">152745</cx:pt>
          <cx:pt idx="3890">119335</cx:pt>
          <cx:pt idx="3891">122561</cx:pt>
          <cx:pt idx="3892">105812</cx:pt>
          <cx:pt idx="3893">82082</cx:pt>
          <cx:pt idx="3894">114186</cx:pt>
          <cx:pt idx="3895">155220</cx:pt>
          <cx:pt idx="3896">88988</cx:pt>
          <cx:pt idx="3897">95470</cx:pt>
          <cx:pt idx="3898">188923</cx:pt>
          <cx:pt idx="3899">110331</cx:pt>
          <cx:pt idx="3900">87291</cx:pt>
          <cx:pt idx="3901">141234</cx:pt>
          <cx:pt idx="3902">108043</cx:pt>
          <cx:pt idx="3903">134363</cx:pt>
          <cx:pt idx="3904">96760</cx:pt>
          <cx:pt idx="3905">92567</cx:pt>
          <cx:pt idx="3906">93753</cx:pt>
          <cx:pt idx="3907">59357</cx:pt>
          <cx:pt idx="3908">102104</cx:pt>
          <cx:pt idx="3909">90190</cx:pt>
          <cx:pt idx="3910">70861</cx:pt>
          <cx:pt idx="3911">87407</cx:pt>
          <cx:pt idx="3912">118701</cx:pt>
          <cx:pt idx="3913">76464</cx:pt>
          <cx:pt idx="3914">69769</cx:pt>
          <cx:pt idx="3915">85165</cx:pt>
          <cx:pt idx="3916">82467</cx:pt>
          <cx:pt idx="3917">99045</cx:pt>
          <cx:pt idx="3918">61355</cx:pt>
          <cx:pt idx="3919">112067</cx:pt>
          <cx:pt idx="3920">80491</cx:pt>
          <cx:pt idx="3921">108340</cx:pt>
          <cx:pt idx="3922">115570</cx:pt>
          <cx:pt idx="3923">101389</cx:pt>
          <cx:pt idx="3924">67166</cx:pt>
          <cx:pt idx="3925">71875</cx:pt>
          <cx:pt idx="3926">48555</cx:pt>
          <cx:pt idx="3927">91778</cx:pt>
          <cx:pt idx="3928">87573</cx:pt>
          <cx:pt idx="3929">59866</cx:pt>
          <cx:pt idx="3930">80311</cx:pt>
          <cx:pt idx="3931">42603</cx:pt>
          <cx:pt idx="3932">70258</cx:pt>
          <cx:pt idx="3933">39478</cx:pt>
          <cx:pt idx="3934">51924</cx:pt>
          <cx:pt idx="3935">37542</cx:pt>
          <cx:pt idx="3936">37018</cx:pt>
          <cx:pt idx="3937">44041</cx:pt>
          <cx:pt idx="3938">53097</cx:pt>
          <cx:pt idx="3939">71302</cx:pt>
          <cx:pt idx="3940">151697</cx:pt>
          <cx:pt idx="3941">141301</cx:pt>
          <cx:pt idx="3942">102666</cx:pt>
          <cx:pt idx="3943">44338</cx:pt>
          <cx:pt idx="3944">44650</cx:pt>
          <cx:pt idx="3945">60820</cx:pt>
          <cx:pt idx="3946">24403</cx:pt>
          <cx:pt idx="3947">180470</cx:pt>
          <cx:pt idx="3948">282231</cx:pt>
          <cx:pt idx="3949">1071080</cx:pt>
          <cx:pt idx="3950">293965</cx:pt>
          <cx:pt idx="3951">201092</cx:pt>
          <cx:pt idx="3952">85916</cx:pt>
          <cx:pt idx="3953">163778</cx:pt>
          <cx:pt idx="3954">103636</cx:pt>
          <cx:pt idx="3955">349858</cx:pt>
          <cx:pt idx="3956">22131</cx:pt>
          <cx:pt idx="3957">260126</cx:pt>
          <cx:pt idx="3958">23543061</cx:pt>
          <cx:pt idx="3959">39082222</cx:pt>
          <cx:pt idx="3960">17446067</cx:pt>
          <cx:pt idx="3961">2157281</cx:pt>
          <cx:pt idx="3962">1106283</cx:pt>
          <cx:pt idx="3963">373528</cx:pt>
          <cx:pt idx="3964">226123</cx:pt>
          <cx:pt idx="3965">1278249</cx:pt>
          <cx:pt idx="3966">66953</cx:pt>
          <cx:pt idx="3967">288004</cx:pt>
          <cx:pt idx="3968">400528</cx:pt>
          <cx:pt idx="3969">123883</cx:pt>
          <cx:pt idx="3970">46192</cx:pt>
          <cx:pt idx="3971">27368</cx:pt>
          <cx:pt idx="3972">114105</cx:pt>
          <cx:pt idx="3973">430697</cx:pt>
          <cx:pt idx="3974">262999</cx:pt>
          <cx:pt idx="3975">986824</cx:pt>
          <cx:pt idx="3976">281194</cx:pt>
          <cx:pt idx="3977">446871</cx:pt>
          <cx:pt idx="3978">269725</cx:pt>
          <cx:pt idx="3979">343776</cx:pt>
          <cx:pt idx="3980">247986</cx:pt>
          <cx:pt idx="3981">81469</cx:pt>
          <cx:pt idx="3982">293358</cx:pt>
          <cx:pt idx="3983">409044</cx:pt>
          <cx:pt idx="3984">398140</cx:pt>
          <cx:pt idx="3985">811021</cx:pt>
          <cx:pt idx="3986">29536</cx:pt>
          <cx:pt idx="3987">159514</cx:pt>
          <cx:pt idx="3988">221192</cx:pt>
          <cx:pt idx="3989">195644</cx:pt>
          <cx:pt idx="3990">46755</cx:pt>
          <cx:pt idx="3991">1353130</cx:pt>
          <cx:pt idx="3992">416353</cx:pt>
          <cx:pt idx="3993">427631</cx:pt>
          <cx:pt idx="3994">116455</cx:pt>
          <cx:pt idx="3995">488896</cx:pt>
          <cx:pt idx="3996">456152</cx:pt>
          <cx:pt idx="3997">95148</cx:pt>
          <cx:pt idx="3998">275193</cx:pt>
          <cx:pt idx="3999">3611707</cx:pt>
          <cx:pt idx="4000">90161</cx:pt>
          <cx:pt idx="4001">339717</cx:pt>
          <cx:pt idx="4002">225330</cx:pt>
          <cx:pt idx="4003">1020827</cx:pt>
          <cx:pt idx="4004">93662</cx:pt>
          <cx:pt idx="4005">488217</cx:pt>
          <cx:pt idx="4006">1548962</cx:pt>
          <cx:pt idx="4007">794934</cx:pt>
          <cx:pt idx="4008">250861</cx:pt>
          <cx:pt idx="4009">738925</cx:pt>
          <cx:pt idx="4010">2307831</cx:pt>
          <cx:pt idx="4011">1460361</cx:pt>
          <cx:pt idx="4012">1459855</cx:pt>
          <cx:pt idx="4013">1009917</cx:pt>
          <cx:pt idx="4014">5989375</cx:pt>
          <cx:pt idx="4015">383580</cx:pt>
          <cx:pt idx="4016">5983832</cx:pt>
          <cx:pt idx="4017">20858</cx:pt>
          <cx:pt idx="4018">183640</cx:pt>
          <cx:pt idx="4019">63312</cx:pt>
          <cx:pt idx="4020">91023</cx:pt>
          <cx:pt idx="4021">39610</cx:pt>
          <cx:pt idx="4022">277440</cx:pt>
          <cx:pt idx="4023">116828</cx:pt>
          <cx:pt idx="4024">430019</cx:pt>
          <cx:pt idx="4025">316668</cx:pt>
          <cx:pt idx="4026">137121</cx:pt>
          <cx:pt idx="4027">162995</cx:pt>
          <cx:pt idx="4028">243973</cx:pt>
          <cx:pt idx="4029">184174</cx:pt>
          <cx:pt idx="4030">254802</cx:pt>
          <cx:pt idx="4031">516609</cx:pt>
          <cx:pt idx="4032">4894651</cx:pt>
          <cx:pt idx="4033">289853</cx:pt>
          <cx:pt idx="4034">429680</cx:pt>
          <cx:pt idx="4035">150371</cx:pt>
          <cx:pt idx="4036">2538751</cx:pt>
          <cx:pt idx="4037">2675706</cx:pt>
          <cx:pt idx="4038">1023697</cx:pt>
          <cx:pt idx="4039">749448</cx:pt>
          <cx:pt idx="4040">571944</cx:pt>
          <cx:pt idx="4041">152633</cx:pt>
          <cx:pt idx="4042">13990</cx:pt>
          <cx:pt idx="4043">385719</cx:pt>
          <cx:pt idx="4044">72384</cx:pt>
          <cx:pt idx="4045">105814</cx:pt>
          <cx:pt idx="4046">108516</cx:pt>
          <cx:pt idx="4047">287533</cx:pt>
          <cx:pt idx="4048">167381</cx:pt>
          <cx:pt idx="4049">72606</cx:pt>
          <cx:pt idx="4050">341692</cx:pt>
          <cx:pt idx="4051">209158</cx:pt>
          <cx:pt idx="4052">282132</cx:pt>
          <cx:pt idx="4053">100385</cx:pt>
          <cx:pt idx="4054">31432</cx:pt>
          <cx:pt idx="4055">2776367</cx:pt>
          <cx:pt idx="4056">1303472</cx:pt>
          <cx:pt idx="4057">1418156</cx:pt>
          <cx:pt idx="4058">146467</cx:pt>
          <cx:pt idx="4059">152741</cx:pt>
          <cx:pt idx="4060">28111</cx:pt>
          <cx:pt idx="4061">1738097</cx:pt>
          <cx:pt idx="4062">1128939</cx:pt>
          <cx:pt idx="4063">358221</cx:pt>
          <cx:pt idx="4064">418323</cx:pt>
          <cx:pt idx="4065">1183681</cx:pt>
          <cx:pt idx="4066">1798367</cx:pt>
          <cx:pt idx="4067">1532285</cx:pt>
          <cx:pt idx="4068">59419</cx:pt>
          <cx:pt idx="4069">93902</cx:pt>
          <cx:pt idx="4070">1970267</cx:pt>
          <cx:pt idx="4071">155572</cx:pt>
          <cx:pt idx="4072">2415966</cx:pt>
          <cx:pt idx="4073">142701</cx:pt>
          <cx:pt idx="4074">113519</cx:pt>
          <cx:pt idx="4075">132650</cx:pt>
          <cx:pt idx="4076">821417</cx:pt>
          <cx:pt idx="4077">95077</cx:pt>
          <cx:pt idx="4078">1385906</cx:pt>
          <cx:pt idx="4079">86460</cx:pt>
          <cx:pt idx="4080">756005</cx:pt>
          <cx:pt idx="4081">1223718</cx:pt>
          <cx:pt idx="4082">82480</cx:pt>
          <cx:pt idx="4083">38519</cx:pt>
          <cx:pt idx="4084">149907</cx:pt>
          <cx:pt idx="4085">3209037</cx:pt>
          <cx:pt idx="4086">3168478</cx:pt>
          <cx:pt idx="4087">363820</cx:pt>
          <cx:pt idx="4088">164310</cx:pt>
          <cx:pt idx="4089">245312</cx:pt>
          <cx:pt idx="4090">948675</cx:pt>
          <cx:pt idx="4091">775519</cx:pt>
          <cx:pt idx="4092">319397</cx:pt>
          <cx:pt idx="4093">189576</cx:pt>
          <cx:pt idx="4094">31101</cx:pt>
          <cx:pt idx="4095">463695</cx:pt>
          <cx:pt idx="4096">223648</cx:pt>
          <cx:pt idx="4097">44761</cx:pt>
          <cx:pt idx="4098">158680</cx:pt>
          <cx:pt idx="4099">76188</cx:pt>
          <cx:pt idx="4100">823373</cx:pt>
          <cx:pt idx="4101">363102</cx:pt>
          <cx:pt idx="4102">72742</cx:pt>
          <cx:pt idx="4103">47593</cx:pt>
          <cx:pt idx="4104">36303</cx:pt>
          <cx:pt idx="4105">529908</cx:pt>
          <cx:pt idx="4106">7478504</cx:pt>
          <cx:pt idx="4107">324285</cx:pt>
          <cx:pt idx="4108">268610</cx:pt>
          <cx:pt idx="4109">308773</cx:pt>
          <cx:pt idx="4110">209248</cx:pt>
          <cx:pt idx="4111">367014</cx:pt>
          <cx:pt idx="4112">81381</cx:pt>
          <cx:pt idx="4113">92050</cx:pt>
          <cx:pt idx="4114">827374</cx:pt>
          <cx:pt idx="4115">68185</cx:pt>
          <cx:pt idx="4116">166902</cx:pt>
          <cx:pt idx="4117">65426</cx:pt>
          <cx:pt idx="4118">391714</cx:pt>
          <cx:pt idx="4119">47116</cx:pt>
          <cx:pt idx="4120">130224</cx:pt>
          <cx:pt idx="4121">20371</cx:pt>
          <cx:pt idx="4122">71394</cx:pt>
          <cx:pt idx="4123">66990</cx:pt>
          <cx:pt idx="4124">301451</cx:pt>
          <cx:pt idx="4125">29829</cx:pt>
          <cx:pt idx="4126">674146</cx:pt>
          <cx:pt idx="4127">76050</cx:pt>
          <cx:pt idx="4128">761058</cx:pt>
          <cx:pt idx="4129">84124</cx:pt>
          <cx:pt idx="4130">846738</cx:pt>
          <cx:pt idx="4131">1654794</cx:pt>
          <cx:pt idx="4132">86934</cx:pt>
          <cx:pt idx="4133">321387</cx:pt>
          <cx:pt idx="4134">644965</cx:pt>
          <cx:pt idx="4135">203526</cx:pt>
          <cx:pt idx="4136">343124</cx:pt>
          <cx:pt idx="4137">58819</cx:pt>
          <cx:pt idx="4138">16119</cx:pt>
          <cx:pt idx="4139">204425</cx:pt>
          <cx:pt idx="4140">122217</cx:pt>
          <cx:pt idx="4141">236201</cx:pt>
          <cx:pt idx="4142">139594</cx:pt>
          <cx:pt idx="4143">1833617</cx:pt>
          <cx:pt idx="4144">529535</cx:pt>
          <cx:pt idx="4145">2026482</cx:pt>
          <cx:pt idx="4146">1862146</cx:pt>
          <cx:pt idx="4147">1389193</cx:pt>
          <cx:pt idx="4148">1347038</cx:pt>
          <cx:pt idx="4149">2499937</cx:pt>
          <cx:pt idx="4150">584465</cx:pt>
          <cx:pt idx="4151">1960142</cx:pt>
          <cx:pt idx="4152">1365592</cx:pt>
          <cx:pt idx="4153">1474173</cx:pt>
          <cx:pt idx="4154">1333180</cx:pt>
          <cx:pt idx="4155">385631</cx:pt>
          <cx:pt idx="4156">1279181</cx:pt>
          <cx:pt idx="4157">937621</cx:pt>
          <cx:pt idx="4158">1268813</cx:pt>
          <cx:pt idx="4159">1348319</cx:pt>
          <cx:pt idx="4160">1293402</cx:pt>
          <cx:pt idx="4161">475357</cx:pt>
          <cx:pt idx="4162">1207757</cx:pt>
          <cx:pt idx="4163">855389</cx:pt>
          <cx:pt idx="4164">1141558</cx:pt>
          <cx:pt idx="4165">1365475</cx:pt>
          <cx:pt idx="4166">1113938</cx:pt>
          <cx:pt idx="4167">1936948</cx:pt>
          <cx:pt idx="4168">51293</cx:pt>
          <cx:pt idx="4169">4483185</cx:pt>
          <cx:pt idx="4170">1715070</cx:pt>
          <cx:pt idx="4171">291881</cx:pt>
          <cx:pt idx="4172">100431</cx:pt>
          <cx:pt idx="4173">625590</cx:pt>
          <cx:pt idx="4174">56932</cx:pt>
          <cx:pt idx="4175">98653</cx:pt>
          <cx:pt idx="4176">36204</cx:pt>
          <cx:pt idx="4177">477864</cx:pt>
          <cx:pt idx="4178">341677</cx:pt>
          <cx:pt idx="4179">2655637</cx:pt>
          <cx:pt idx="4180">93634</cx:pt>
          <cx:pt idx="4181">274852</cx:pt>
          <cx:pt idx="4182">2708547</cx:pt>
          <cx:pt idx="4183">3089368</cx:pt>
          <cx:pt idx="4184">2735831</cx:pt>
          <cx:pt idx="4185">2366078</cx:pt>
          <cx:pt idx="4186">2647456</cx:pt>
          <cx:pt idx="4187">5523591</cx:pt>
          <cx:pt idx="4188">23379</cx:pt>
          <cx:pt idx="4189">71921</cx:pt>
          <cx:pt idx="4190">314348</cx:pt>
          <cx:pt idx="4191">332673</cx:pt>
          <cx:pt idx="4192">289630</cx:pt>
          <cx:pt idx="4193">14160344</cx:pt>
          <cx:pt idx="4194">427670</cx:pt>
          <cx:pt idx="4195">358205</cx:pt>
          <cx:pt idx="4196">77086</cx:pt>
          <cx:pt idx="4197">206364</cx:pt>
          <cx:pt idx="4198">523385</cx:pt>
          <cx:pt idx="4199">111931</cx:pt>
          <cx:pt idx="4200">233265</cx:pt>
          <cx:pt idx="4201">2940141</cx:pt>
          <cx:pt idx="4202">378136</cx:pt>
          <cx:pt idx="4203">282356</cx:pt>
          <cx:pt idx="4204">557799</cx:pt>
          <cx:pt idx="4205">276036</cx:pt>
          <cx:pt idx="4206">71270</cx:pt>
          <cx:pt idx="4207">27037</cx:pt>
          <cx:pt idx="4208">2820328</cx:pt>
          <cx:pt idx="4209">48498</cx:pt>
          <cx:pt idx="4210">163080</cx:pt>
          <cx:pt idx="4211">815195</cx:pt>
          <cx:pt idx="4212">415506</cx:pt>
          <cx:pt idx="4213">29409</cx:pt>
          <cx:pt idx="4214">51566</cx:pt>
          <cx:pt idx="4215">832147</cx:pt>
          <cx:pt idx="4216">3322130</cx:pt>
          <cx:pt idx="4217">2915253</cx:pt>
          <cx:pt idx="4218">163025</cx:pt>
          <cx:pt idx="4219">297095</cx:pt>
          <cx:pt idx="4220">299884</cx:pt>
          <cx:pt idx="4221">260513</cx:pt>
          <cx:pt idx="4222">98658</cx:pt>
          <cx:pt idx="4223">115562</cx:pt>
          <cx:pt idx="4224">524914</cx:pt>
          <cx:pt idx="4225">816641</cx:pt>
          <cx:pt idx="4226">718276</cx:pt>
          <cx:pt idx="4227">782826</cx:pt>
          <cx:pt idx="4228">315809</cx:pt>
          <cx:pt idx="4229">530946</cx:pt>
          <cx:pt idx="4230">1626112</cx:pt>
          <cx:pt idx="4231">1288003</cx:pt>
          <cx:pt idx="4232">889930</cx:pt>
          <cx:pt idx="4233">734530</cx:pt>
          <cx:pt idx="4234">748625</cx:pt>
          <cx:pt idx="4235">1335188</cx:pt>
          <cx:pt idx="4236">1097042</cx:pt>
          <cx:pt idx="4237">7734497</cx:pt>
          <cx:pt idx="4238">1056682</cx:pt>
          <cx:pt idx="4239">1616618</cx:pt>
          <cx:pt idx="4240">587550</cx:pt>
          <cx:pt idx="4241">358839</cx:pt>
          <cx:pt idx="4242">2020553</cx:pt>
          <cx:pt idx="4243">694838</cx:pt>
          <cx:pt idx="4244">960205</cx:pt>
          <cx:pt idx="4245">278114</cx:pt>
          <cx:pt idx="4246">1080709</cx:pt>
          <cx:pt idx="4247">397391</cx:pt>
          <cx:pt idx="4248">384316</cx:pt>
          <cx:pt idx="4249">1471034</cx:pt>
          <cx:pt idx="4250">1241704</cx:pt>
          <cx:pt idx="4251">936427</cx:pt>
          <cx:pt idx="4252">1267498</cx:pt>
          <cx:pt idx="4253">2241577</cx:pt>
          <cx:pt idx="4254">2125133</cx:pt>
          <cx:pt idx="4255">672181</cx:pt>
          <cx:pt idx="4256">419906</cx:pt>
          <cx:pt idx="4257">438597</cx:pt>
          <cx:pt idx="4258">543770</cx:pt>
          <cx:pt idx="4259">1142327</cx:pt>
          <cx:pt idx="4260">232824</cx:pt>
          <cx:pt idx="4261">1779901</cx:pt>
          <cx:pt idx="4262">942139</cx:pt>
          <cx:pt idx="4263">298521</cx:pt>
          <cx:pt idx="4264">637698</cx:pt>
          <cx:pt idx="4265">359222</cx:pt>
          <cx:pt idx="4266">1014724</cx:pt>
          <cx:pt idx="4267">343884</cx:pt>
          <cx:pt idx="4268">441474</cx:pt>
          <cx:pt idx="4269">730019</cx:pt>
          <cx:pt idx="4270">758159</cx:pt>
          <cx:pt idx="4271">764152</cx:pt>
          <cx:pt idx="4272">566102</cx:pt>
          <cx:pt idx="4273">835351</cx:pt>
          <cx:pt idx="4274">639560</cx:pt>
          <cx:pt idx="4275">1331502</cx:pt>
          <cx:pt idx="4276">674051</cx:pt>
          <cx:pt idx="4277">731861</cx:pt>
          <cx:pt idx="4278">186974</cx:pt>
          <cx:pt idx="4279">442995</cx:pt>
          <cx:pt idx="4280">27374</cx:pt>
          <cx:pt idx="4281">261408</cx:pt>
          <cx:pt idx="4282">59733</cx:pt>
          <cx:pt idx="4283">111760</cx:pt>
          <cx:pt idx="4284">96063</cx:pt>
          <cx:pt idx="4285">71708</cx:pt>
          <cx:pt idx="4286">230013</cx:pt>
          <cx:pt idx="4287">32242</cx:pt>
          <cx:pt idx="4288">66250</cx:pt>
          <cx:pt idx="4289">2459701</cx:pt>
          <cx:pt idx="4290">37766</cx:pt>
          <cx:pt idx="4291">1234653</cx:pt>
          <cx:pt idx="4292">1161991</cx:pt>
          <cx:pt idx="4293">1375374</cx:pt>
          <cx:pt idx="4294">1926141</cx:pt>
          <cx:pt idx="4295">1876852</cx:pt>
          <cx:pt idx="4296">296027</cx:pt>
          <cx:pt idx="4297">77258</cx:pt>
          <cx:pt idx="4298">308383</cx:pt>
          <cx:pt idx="4299">1058398</cx:pt>
          <cx:pt idx="4300">362810</cx:pt>
          <cx:pt idx="4301">900622</cx:pt>
          <cx:pt idx="4302">163237</cx:pt>
          <cx:pt idx="4303">15066</cx:pt>
          <cx:pt idx="4304">1249059</cx:pt>
          <cx:pt idx="4305">335252</cx:pt>
          <cx:pt idx="4306">71603</cx:pt>
          <cx:pt idx="4307">146169</cx:pt>
          <cx:pt idx="4308">2416034</cx:pt>
          <cx:pt idx="4309">14654718</cx:pt>
          <cx:pt idx="4310">187635</cx:pt>
          <cx:pt idx="4311">496089</cx:pt>
          <cx:pt idx="4312">60355</cx:pt>
          <cx:pt idx="4313">1127414</cx:pt>
          <cx:pt idx="4314">87785</cx:pt>
          <cx:pt idx="4315">2164628</cx:pt>
          <cx:pt idx="4316">5026542</cx:pt>
          <cx:pt idx="4317">5338017</cx:pt>
          <cx:pt idx="4318">13275050</cx:pt>
          <cx:pt idx="4319">714844</cx:pt>
          <cx:pt idx="4320">52133</cx:pt>
          <cx:pt idx="4321">1929313</cx:pt>
          <cx:pt idx="4322">109703</cx:pt>
          <cx:pt idx="4323">107515</cx:pt>
          <cx:pt idx="4324">260611</cx:pt>
          <cx:pt idx="4325">338225</cx:pt>
          <cx:pt idx="4326">588825</cx:pt>
          <cx:pt idx="4327">109035</cx:pt>
          <cx:pt idx="4328">146596</cx:pt>
          <cx:pt idx="4329">357431</cx:pt>
          <cx:pt idx="4330">325357</cx:pt>
          <cx:pt idx="4331">1069497</cx:pt>
          <cx:pt idx="4332">879924</cx:pt>
          <cx:pt idx="4333">70188</cx:pt>
          <cx:pt idx="4334">4467830</cx:pt>
          <cx:pt idx="4335">147784</cx:pt>
          <cx:pt idx="4336">25030</cx:pt>
          <cx:pt idx="4337">49801</cx:pt>
          <cx:pt idx="4338">67990</cx:pt>
          <cx:pt idx="4339">42308</cx:pt>
          <cx:pt idx="4340">33957</cx:pt>
          <cx:pt idx="4341">44059</cx:pt>
          <cx:pt idx="4342">41479</cx:pt>
          <cx:pt idx="4343">45013</cx:pt>
          <cx:pt idx="4344">60140</cx:pt>
          <cx:pt idx="4345">44735</cx:pt>
          <cx:pt idx="4346">44848</cx:pt>
          <cx:pt idx="4347">71218</cx:pt>
          <cx:pt idx="4348">51284</cx:pt>
          <cx:pt idx="4349">45880</cx:pt>
          <cx:pt idx="4350">56981</cx:pt>
          <cx:pt idx="4351">47100</cx:pt>
          <cx:pt idx="4352">140184</cx:pt>
          <cx:pt idx="4353">55879</cx:pt>
          <cx:pt idx="4354">61100</cx:pt>
          <cx:pt idx="4355">744923</cx:pt>
          <cx:pt idx="4356">415680</cx:pt>
          <cx:pt idx="4357">878312</cx:pt>
          <cx:pt idx="4358">3231065</cx:pt>
          <cx:pt idx="4359">40255</cx:pt>
          <cx:pt idx="4360">30921</cx:pt>
          <cx:pt idx="4361">3069534</cx:pt>
          <cx:pt idx="4362">307311</cx:pt>
          <cx:pt idx="4363">333067</cx:pt>
          <cx:pt idx="4364">1073804</cx:pt>
          <cx:pt idx="4365">403954</cx:pt>
          <cx:pt idx="4366">104523</cx:pt>
          <cx:pt idx="4367">363884</cx:pt>
          <cx:pt idx="4368">283939</cx:pt>
          <cx:pt idx="4369">2172794</cx:pt>
          <cx:pt idx="4370">82458</cx:pt>
          <cx:pt idx="4371">757515</cx:pt>
          <cx:pt idx="4372">905776</cx:pt>
          <cx:pt idx="4373">208145</cx:pt>
          <cx:pt idx="4374">110023</cx:pt>
          <cx:pt idx="4375">250732</cx:pt>
          <cx:pt idx="4376">181312</cx:pt>
          <cx:pt idx="4377">244553</cx:pt>
          <cx:pt idx="4378">153666</cx:pt>
          <cx:pt idx="4379">216881</cx:pt>
          <cx:pt idx="4380">226823</cx:pt>
          <cx:pt idx="4381">123423</cx:pt>
          <cx:pt idx="4382">97091</cx:pt>
          <cx:pt idx="4383">122125</cx:pt>
          <cx:pt idx="4384">86211</cx:pt>
          <cx:pt idx="4385">160214</cx:pt>
          <cx:pt idx="4386">216858</cx:pt>
          <cx:pt idx="4387">294680</cx:pt>
          <cx:pt idx="4388">184565</cx:pt>
          <cx:pt idx="4389">230913</cx:pt>
          <cx:pt idx="4390">238972</cx:pt>
          <cx:pt idx="4391">189117</cx:pt>
          <cx:pt idx="4392">306360</cx:pt>
          <cx:pt idx="4393">199445</cx:pt>
          <cx:pt idx="4394">208613</cx:pt>
          <cx:pt idx="4395">218095</cx:pt>
          <cx:pt idx="4396">285643</cx:pt>
          <cx:pt idx="4397">160866</cx:pt>
          <cx:pt idx="4398">123973</cx:pt>
          <cx:pt idx="4399">201690</cx:pt>
          <cx:pt idx="4400">119417</cx:pt>
          <cx:pt idx="4401">234630</cx:pt>
          <cx:pt idx="4402">210310</cx:pt>
          <cx:pt idx="4403">35970</cx:pt>
          <cx:pt idx="4404">28211</cx:pt>
          <cx:pt idx="4405">34656</cx:pt>
          <cx:pt idx="4406">54833</cx:pt>
          <cx:pt idx="4407">56035</cx:pt>
          <cx:pt idx="4408">67936</cx:pt>
          <cx:pt idx="4409">63157</cx:pt>
          <cx:pt idx="4410">72499</cx:pt>
          <cx:pt idx="4411">87072</cx:pt>
          <cx:pt idx="4412">78057</cx:pt>
          <cx:pt idx="4413">73509</cx:pt>
          <cx:pt idx="4414">138293</cx:pt>
          <cx:pt idx="4415">146070</cx:pt>
          <cx:pt idx="4416">171915</cx:pt>
          <cx:pt idx="4417">54441</cx:pt>
          <cx:pt idx="4418">47760</cx:pt>
          <cx:pt idx="4419">156878</cx:pt>
          <cx:pt idx="4420">251575</cx:pt>
          <cx:pt idx="4421">20508</cx:pt>
          <cx:pt idx="4422">301629</cx:pt>
          <cx:pt idx="4423">975738</cx:pt>
          <cx:pt idx="4424">43270</cx:pt>
          <cx:pt idx="4425">47889</cx:pt>
          <cx:pt idx="4426">115263</cx:pt>
          <cx:pt idx="4427">73802</cx:pt>
          <cx:pt idx="4428">153387</cx:pt>
          <cx:pt idx="4429">141904</cx:pt>
          <cx:pt idx="4430">220563</cx:pt>
          <cx:pt idx="4431">65283</cx:pt>
          <cx:pt idx="4432">221964</cx:pt>
          <cx:pt idx="4433">264119</cx:pt>
          <cx:pt idx="4434">132055</cx:pt>
          <cx:pt idx="4435">68808</cx:pt>
          <cx:pt idx="4436">1599988</cx:pt>
          <cx:pt idx="4437">206875</cx:pt>
          <cx:pt idx="4438">331217</cx:pt>
          <cx:pt idx="4439">994736</cx:pt>
          <cx:pt idx="4440">1316132</cx:pt>
          <cx:pt idx="4441">148518</cx:pt>
          <cx:pt idx="4442">303172</cx:pt>
          <cx:pt idx="4443">2187498</cx:pt>
          <cx:pt idx="4444">891254</cx:pt>
          <cx:pt idx="4445">157857</cx:pt>
          <cx:pt idx="4446">2891686</cx:pt>
          <cx:pt idx="4447">138420</cx:pt>
          <cx:pt idx="4448">329931</cx:pt>
          <cx:pt idx="4449">38894</cx:pt>
          <cx:pt idx="4450">70973</cx:pt>
          <cx:pt idx="4451">527593</cx:pt>
          <cx:pt idx="4452">437597</cx:pt>
          <cx:pt idx="4453">523173</cx:pt>
          <cx:pt idx="4454">146835</cx:pt>
          <cx:pt idx="4455">307813</cx:pt>
          <cx:pt idx="4456">134553</cx:pt>
          <cx:pt idx="4457">1374986</cx:pt>
          <cx:pt idx="4458">390340</cx:pt>
          <cx:pt idx="4459">46459</cx:pt>
          <cx:pt idx="4460">40536</cx:pt>
          <cx:pt idx="4461">61196</cx:pt>
          <cx:pt idx="4462">384635</cx:pt>
          <cx:pt idx="4463">429413</cx:pt>
          <cx:pt idx="4464">222398</cx:pt>
          <cx:pt idx="4465">10627277</cx:pt>
          <cx:pt idx="4466">81933</cx:pt>
          <cx:pt idx="4467">98973</cx:pt>
          <cx:pt idx="4468">147235</cx:pt>
          <cx:pt idx="4469">1854103</cx:pt>
          <cx:pt idx="4470">121874</cx:pt>
          <cx:pt idx="4471">451469</cx:pt>
          <cx:pt idx="4472">89609</cx:pt>
          <cx:pt idx="4473">28666</cx:pt>
          <cx:pt idx="4474">1216411</cx:pt>
          <cx:pt idx="4475">59075</cx:pt>
          <cx:pt idx="4476">1268691</cx:pt>
          <cx:pt idx="4477">60267</cx:pt>
          <cx:pt idx="4478">81851</cx:pt>
          <cx:pt idx="4479">10256578</cx:pt>
          <cx:pt idx="4480">695785</cx:pt>
          <cx:pt idx="4481">315974</cx:pt>
          <cx:pt idx="4482">257912</cx:pt>
          <cx:pt idx="4483">26439</cx:pt>
          <cx:pt idx="4484">4231464</cx:pt>
          <cx:pt idx="4485">373812</cx:pt>
          <cx:pt idx="4486">457797</cx:pt>
          <cx:pt idx="4487">585997</cx:pt>
          <cx:pt idx="4488">243808</cx:pt>
          <cx:pt idx="4489">1192248</cx:pt>
          <cx:pt idx="4490">172693</cx:pt>
          <cx:pt idx="4491">483133</cx:pt>
          <cx:pt idx="4492">382852</cx:pt>
          <cx:pt idx="4493">411795</cx:pt>
          <cx:pt idx="4494">2408210</cx:pt>
          <cx:pt idx="4495">950903</cx:pt>
          <cx:pt idx="4496">252878</cx:pt>
          <cx:pt idx="4497">433711</cx:pt>
          <cx:pt idx="4498">9793</cx:pt>
          <cx:pt idx="4499">22932</cx:pt>
          <cx:pt idx="4500">23419</cx:pt>
          <cx:pt idx="4501">5441</cx:pt>
          <cx:pt idx="4502">19133</cx:pt>
          <cx:pt idx="4503">23408</cx:pt>
          <cx:pt idx="4504">23094</cx:pt>
          <cx:pt idx="4505">1203561</cx:pt>
          <cx:pt idx="4506">2076012</cx:pt>
          <cx:pt idx="4507">40618</cx:pt>
          <cx:pt idx="4508">44333</cx:pt>
          <cx:pt idx="4509">670125</cx:pt>
          <cx:pt idx="4510">16676487</cx:pt>
          <cx:pt idx="4511">236321</cx:pt>
          <cx:pt idx="4512">1767957</cx:pt>
          <cx:pt idx="4513">45843</cx:pt>
          <cx:pt idx="4514">503703</cx:pt>
          <cx:pt idx="4515">40314</cx:pt>
          <cx:pt idx="4516">12211480</cx:pt>
          <cx:pt idx="4517">3602745</cx:pt>
          <cx:pt idx="4518">1849399</cx:pt>
          <cx:pt idx="4519">312133</cx:pt>
          <cx:pt idx="4520">674929</cx:pt>
          <cx:pt idx="4521">878706</cx:pt>
          <cx:pt idx="4522">407046</cx:pt>
          <cx:pt idx="4523">458322</cx:pt>
          <cx:pt idx="4524">316966</cx:pt>
          <cx:pt idx="4525">55450</cx:pt>
          <cx:pt idx="4526">368204</cx:pt>
          <cx:pt idx="4527">456700</cx:pt>
          <cx:pt idx="4528">417935</cx:pt>
          <cx:pt idx="4529">811060</cx:pt>
          <cx:pt idx="4530">1447219</cx:pt>
          <cx:pt idx="4531">78823</cx:pt>
          <cx:pt idx="4532">57744</cx:pt>
          <cx:pt idx="4533">694832</cx:pt>
          <cx:pt idx="4534">429292</cx:pt>
          <cx:pt idx="4535">348661</cx:pt>
          <cx:pt idx="4536">1808400</cx:pt>
          <cx:pt idx="4537">149265</cx:pt>
          <cx:pt idx="4538">368398</cx:pt>
          <cx:pt idx="4539">185093</cx:pt>
          <cx:pt idx="4540">61904</cx:pt>
          <cx:pt idx="4541">227883</cx:pt>
          <cx:pt idx="4542">1491372</cx:pt>
          <cx:pt idx="4543">673970</cx:pt>
          <cx:pt idx="4544">1929501</cx:pt>
          <cx:pt idx="4545">793778</cx:pt>
          <cx:pt idx="4546">307304</cx:pt>
          <cx:pt idx="4547">269035</cx:pt>
          <cx:pt idx="4548">100312</cx:pt>
          <cx:pt idx="4549">71677</cx:pt>
          <cx:pt idx="4550">271205</cx:pt>
          <cx:pt idx="4551">201211</cx:pt>
          <cx:pt idx="4552">1513094</cx:pt>
          <cx:pt idx="4553">612002</cx:pt>
          <cx:pt idx="4554">2207015</cx:pt>
          <cx:pt idx="4555">1080263</cx:pt>
          <cx:pt idx="4556">39857</cx:pt>
          <cx:pt idx="4557">148593</cx:pt>
          <cx:pt idx="4558">179599</cx:pt>
          <cx:pt idx="4559">200278</cx:pt>
          <cx:pt idx="4560">272239</cx:pt>
          <cx:pt idx="4561">251339</cx:pt>
          <cx:pt idx="4562">304699</cx:pt>
          <cx:pt idx="4563">81043</cx:pt>
          <cx:pt idx="4564">63923</cx:pt>
          <cx:pt idx="4565">80310</cx:pt>
          <cx:pt idx="4566">533726</cx:pt>
          <cx:pt idx="4567">266378</cx:pt>
          <cx:pt idx="4568">402996</cx:pt>
          <cx:pt idx="4569">1664547</cx:pt>
          <cx:pt idx="4570">7398655</cx:pt>
          <cx:pt idx="4571">183997</cx:pt>
          <cx:pt idx="4572">6540418</cx:pt>
          <cx:pt idx="4573">260680</cx:pt>
          <cx:pt idx="4574">803679</cx:pt>
          <cx:pt idx="4575">274864</cx:pt>
          <cx:pt idx="4576">367653</cx:pt>
          <cx:pt idx="4577">259956</cx:pt>
          <cx:pt idx="4578">125528</cx:pt>
          <cx:pt idx="4579">1632084</cx:pt>
          <cx:pt idx="4580">51382</cx:pt>
          <cx:pt idx="4581">84674</cx:pt>
          <cx:pt idx="4582">1646541</cx:pt>
          <cx:pt idx="4583">57516</cx:pt>
          <cx:pt idx="4584">203269</cx:pt>
          <cx:pt idx="4585">1691742</cx:pt>
          <cx:pt idx="4586">1036745</cx:pt>
          <cx:pt idx="4587">69246</cx:pt>
          <cx:pt idx="4588">265467</cx:pt>
          <cx:pt idx="4589">7706384</cx:pt>
          <cx:pt idx="4590">162323</cx:pt>
          <cx:pt idx="4591">5111035</cx:pt>
          <cx:pt idx="4592">1189537</cx:pt>
          <cx:pt idx="4593">96278</cx:pt>
          <cx:pt idx="4594">167120</cx:pt>
          <cx:pt idx="4595">57469</cx:pt>
          <cx:pt idx="4596">75003</cx:pt>
          <cx:pt idx="4597">425327</cx:pt>
          <cx:pt idx="4598">615491</cx:pt>
          <cx:pt idx="4599">2249448</cx:pt>
          <cx:pt idx="4600">904082</cx:pt>
          <cx:pt idx="4601">2682056</cx:pt>
          <cx:pt idx="4602">2098624</cx:pt>
          <cx:pt idx="4603">3947122</cx:pt>
          <cx:pt idx="4604">63647</cx:pt>
          <cx:pt idx="4605">319870</cx:pt>
          <cx:pt idx="4606">1647136</cx:pt>
          <cx:pt idx="4607">1285594</cx:pt>
          <cx:pt idx="4608">483007</cx:pt>
          <cx:pt idx="4609">236855</cx:pt>
          <cx:pt idx="4610">136012</cx:pt>
          <cx:pt idx="4611">110195</cx:pt>
          <cx:pt idx="4612">127563</cx:pt>
          <cx:pt idx="4613">139253</cx:pt>
          <cx:pt idx="4614">382445</cx:pt>
          <cx:pt idx="4615">152080</cx:pt>
          <cx:pt idx="4616">375547</cx:pt>
          <cx:pt idx="4617">1273673</cx:pt>
          <cx:pt idx="4618">289185</cx:pt>
          <cx:pt idx="4619">167092</cx:pt>
          <cx:pt idx="4620">82449</cx:pt>
          <cx:pt idx="4621">219451</cx:pt>
          <cx:pt idx="4622">625595</cx:pt>
          <cx:pt idx="4623">430199</cx:pt>
          <cx:pt idx="4624">577849</cx:pt>
          <cx:pt idx="4625">803861</cx:pt>
          <cx:pt idx="4626">630392</cx:pt>
          <cx:pt idx="4627">416910</cx:pt>
          <cx:pt idx="4628">786079</cx:pt>
          <cx:pt idx="4629">3144214</cx:pt>
          <cx:pt idx="4630">436282</cx:pt>
          <cx:pt idx="4631">431073</cx:pt>
          <cx:pt idx="4632">279656</cx:pt>
          <cx:pt idx="4633">1097667</cx:pt>
          <cx:pt idx="4634">64586</cx:pt>
          <cx:pt idx="4635">410783</cx:pt>
          <cx:pt idx="4636">422386</cx:pt>
          <cx:pt idx="4637">5334775</cx:pt>
          <cx:pt idx="4638">996309</cx:pt>
          <cx:pt idx="4639">119046</cx:pt>
          <cx:pt idx="4640">96352</cx:pt>
          <cx:pt idx="4641">991273</cx:pt>
          <cx:pt idx="4642">6798211</cx:pt>
          <cx:pt idx="4643">624282</cx:pt>
          <cx:pt idx="4644">22441</cx:pt>
          <cx:pt idx="4645">1917213</cx:pt>
          <cx:pt idx="4646">16081</cx:pt>
          <cx:pt idx="4647">390551</cx:pt>
          <cx:pt idx="4648">120693</cx:pt>
          <cx:pt idx="4649">24248933</cx:pt>
          <cx:pt idx="4650">23345196</cx:pt>
          <cx:pt idx="4651">11864</cx:pt>
          <cx:pt idx="4652">14049</cx:pt>
          <cx:pt idx="4653">49977</cx:pt>
          <cx:pt idx="4654">20930</cx:pt>
          <cx:pt idx="4655">582456</cx:pt>
          <cx:pt idx="4656">916148</cx:pt>
          <cx:pt idx="4657">4795706</cx:pt>
          <cx:pt idx="4658">154831</cx:pt>
          <cx:pt idx="4659">142440</cx:pt>
          <cx:pt idx="4660">822958</cx:pt>
          <cx:pt idx="4661">31958</cx:pt>
          <cx:pt idx="4662">2820188</cx:pt>
          <cx:pt idx="4663">1665704</cx:pt>
          <cx:pt idx="4664">598379</cx:pt>
          <cx:pt idx="4665">340615</cx:pt>
          <cx:pt idx="4666">174182</cx:pt>
          <cx:pt idx="4667">107649</cx:pt>
          <cx:pt idx="4668">95648</cx:pt>
          <cx:pt idx="4669">35364</cx:pt>
          <cx:pt idx="4670">334352</cx:pt>
          <cx:pt idx="4671">868921</cx:pt>
          <cx:pt idx="4672">276576</cx:pt>
          <cx:pt idx="4673">75241</cx:pt>
          <cx:pt idx="4674">39123</cx:pt>
          <cx:pt idx="4675">37693</cx:pt>
          <cx:pt idx="4676">1000932</cx:pt>
          <cx:pt idx="4677">75321</cx:pt>
          <cx:pt idx="4678">11873989</cx:pt>
          <cx:pt idx="4679">174123</cx:pt>
          <cx:pt idx="4680">503306</cx:pt>
          <cx:pt idx="4681">85607</cx:pt>
          <cx:pt idx="4682">46183</cx:pt>
          <cx:pt idx="4683">47279</cx:pt>
          <cx:pt idx="4684">336090</cx:pt>
          <cx:pt idx="4685">42641</cx:pt>
          <cx:pt idx="4686">89112</cx:pt>
          <cx:pt idx="4687">735846</cx:pt>
          <cx:pt idx="4688">454277</cx:pt>
          <cx:pt idx="4689">893847</cx:pt>
          <cx:pt idx="4690">467234</cx:pt>
          <cx:pt idx="4691">58151</cx:pt>
          <cx:pt idx="4692">304884</cx:pt>
          <cx:pt idx="4693">3053515</cx:pt>
          <cx:pt idx="4694">61543</cx:pt>
          <cx:pt idx="4695">50508</cx:pt>
          <cx:pt idx="4696">1517114</cx:pt>
          <cx:pt idx="4697">1406559</cx:pt>
          <cx:pt idx="4698">329887</cx:pt>
          <cx:pt idx="4699">183202</cx:pt>
          <cx:pt idx="4700">62322</cx:pt>
          <cx:pt idx="4701">511949</cx:pt>
          <cx:pt idx="4702">732202</cx:pt>
          <cx:pt idx="4703">1089707</cx:pt>
          <cx:pt idx="4704">295165</cx:pt>
          <cx:pt idx="4705">240929</cx:pt>
          <cx:pt idx="4706">1518572</cx:pt>
          <cx:pt idx="4707">143821</cx:pt>
          <cx:pt idx="4708">42816</cx:pt>
          <cx:pt idx="4709">309442</cx:pt>
          <cx:pt idx="4710">386509</cx:pt>
          <cx:pt idx="4711">1945977</cx:pt>
          <cx:pt idx="4712">142075</cx:pt>
          <cx:pt idx="4713">3086548</cx:pt>
          <cx:pt idx="4714">1976731</cx:pt>
          <cx:pt idx="4715">959338</cx:pt>
          <cx:pt idx="4716">1843172</cx:pt>
          <cx:pt idx="4717">94348</cx:pt>
          <cx:pt idx="4718">92974</cx:pt>
          <cx:pt idx="4719">183538</cx:pt>
          <cx:pt idx="4720">90105</cx:pt>
          <cx:pt idx="4721">455682</cx:pt>
          <cx:pt idx="4722">1870800</cx:pt>
          <cx:pt idx="4723">2489168</cx:pt>
          <cx:pt idx="4724">867194</cx:pt>
          <cx:pt idx="4725">210761</cx:pt>
          <cx:pt idx="4726">37237</cx:pt>
          <cx:pt idx="4727">19772</cx:pt>
          <cx:pt idx="4728">757802</cx:pt>
          <cx:pt idx="4729">474590</cx:pt>
          <cx:pt idx="4730">194519</cx:pt>
          <cx:pt idx="4731">7008617</cx:pt>
          <cx:pt idx="4732">1329524</cx:pt>
          <cx:pt idx="4733">1577474</cx:pt>
          <cx:pt idx="4734">194315</cx:pt>
          <cx:pt idx="4735">199534</cx:pt>
          <cx:pt idx="4736">36359</cx:pt>
          <cx:pt idx="4737">630749</cx:pt>
          <cx:pt idx="4738">134426</cx:pt>
          <cx:pt idx="4739">223068</cx:pt>
          <cx:pt idx="4740">919352</cx:pt>
          <cx:pt idx="4741">370742</cx:pt>
          <cx:pt idx="4742">333683</cx:pt>
          <cx:pt idx="4743">142997</cx:pt>
          <cx:pt idx="4744">67206</cx:pt>
          <cx:pt idx="4745">192747</cx:pt>
          <cx:pt idx="4746">68997</cx:pt>
          <cx:pt idx="4747">25952473</cx:pt>
          <cx:pt idx="4748">186546</cx:pt>
          <cx:pt idx="4749">102974</cx:pt>
          <cx:pt idx="4750">172444</cx:pt>
          <cx:pt idx="4751">45557</cx:pt>
          <cx:pt idx="4752">60306</cx:pt>
          <cx:pt idx="4753">854540</cx:pt>
          <cx:pt idx="4754">59488</cx:pt>
          <cx:pt idx="4755">67770</cx:pt>
          <cx:pt idx="4756">303701</cx:pt>
          <cx:pt idx="4757">5337764</cx:pt>
          <cx:pt idx="4758">1432517</cx:pt>
          <cx:pt idx="4759">4628021</cx:pt>
          <cx:pt idx="4760">1328878</cx:pt>
          <cx:pt idx="4761">83454</cx:pt>
          <cx:pt idx="4762">709098</cx:pt>
          <cx:pt idx="4763">3207142</cx:pt>
          <cx:pt idx="4764">48395</cx:pt>
          <cx:pt idx="4765">285556</cx:pt>
          <cx:pt idx="4766">204773</cx:pt>
          <cx:pt idx="4767">1693379</cx:pt>
          <cx:pt idx="4768">474266</cx:pt>
          <cx:pt idx="4769">137153</cx:pt>
          <cx:pt idx="4770">6289543</cx:pt>
          <cx:pt idx="4771">50323</cx:pt>
          <cx:pt idx="4772">156554</cx:pt>
          <cx:pt idx="4773">56206</cx:pt>
          <cx:pt idx="4774">55178</cx:pt>
          <cx:pt idx="4775">50875</cx:pt>
          <cx:pt idx="4776">512012</cx:pt>
          <cx:pt idx="4777">337605</cx:pt>
          <cx:pt idx="4778">126938</cx:pt>
          <cx:pt idx="4779">63393</cx:pt>
          <cx:pt idx="4780">1581224</cx:pt>
          <cx:pt idx="4781">352608</cx:pt>
          <cx:pt idx="4782">94310</cx:pt>
          <cx:pt idx="4783">584284</cx:pt>
          <cx:pt idx="4784">11801227</cx:pt>
          <cx:pt idx="4785">140665</cx:pt>
          <cx:pt idx="4786">549004</cx:pt>
          <cx:pt idx="4787">123441</cx:pt>
          <cx:pt idx="4788">659183</cx:pt>
          <cx:pt idx="4789">3424933</cx:pt>
          <cx:pt idx="4790">1936601</cx:pt>
          <cx:pt idx="4791">403098</cx:pt>
          <cx:pt idx="4792">471369</cx:pt>
          <cx:pt idx="4793">4245570</cx:pt>
          <cx:pt idx="4794">860781</cx:pt>
          <cx:pt idx="4795">593100</cx:pt>
          <cx:pt idx="4796">1041395</cx:pt>
          <cx:pt idx="4797">4660155</cx:pt>
          <cx:pt idx="4798">102728</cx:pt>
          <cx:pt idx="4799">361257</cx:pt>
          <cx:pt idx="4800">696255</cx:pt>
          <cx:pt idx="4801">1118657</cx:pt>
          <cx:pt idx="4802">63333</cx:pt>
          <cx:pt idx="4803">131288</cx:pt>
          <cx:pt idx="4804">928529</cx:pt>
          <cx:pt idx="4805">189952</cx:pt>
          <cx:pt idx="4806">71188</cx:pt>
          <cx:pt idx="4807">168000</cx:pt>
          <cx:pt idx="4808">337402</cx:pt>
          <cx:pt idx="4809">289306</cx:pt>
          <cx:pt idx="4810">116576</cx:pt>
          <cx:pt idx="4811">206264</cx:pt>
          <cx:pt idx="4812">123292</cx:pt>
          <cx:pt idx="4813">35653</cx:pt>
          <cx:pt idx="4814">80664</cx:pt>
          <cx:pt idx="4815">8917</cx:pt>
          <cx:pt idx="4816">28701</cx:pt>
          <cx:pt idx="4817">1740801</cx:pt>
          <cx:pt idx="4818">42725</cx:pt>
          <cx:pt idx="4819">222444</cx:pt>
          <cx:pt idx="4820">576083</cx:pt>
          <cx:pt idx="4821">312107</cx:pt>
          <cx:pt idx="4822">1086676</cx:pt>
          <cx:pt idx="4823">83076</cx:pt>
          <cx:pt idx="4824">1055692</cx:pt>
          <cx:pt idx="4825">146618</cx:pt>
          <cx:pt idx="4826">86806</cx:pt>
          <cx:pt idx="4827">852913</cx:pt>
          <cx:pt idx="4828">2166269</cx:pt>
          <cx:pt idx="4829">2026192</cx:pt>
          <cx:pt idx="4830">234587</cx:pt>
          <cx:pt idx="4831">696551</cx:pt>
          <cx:pt idx="4832">68828</cx:pt>
          <cx:pt idx="4833">411682</cx:pt>
          <cx:pt idx="4834">207153</cx:pt>
          <cx:pt idx="4835">78235</cx:pt>
          <cx:pt idx="4836">275454</cx:pt>
          <cx:pt idx="4837">295680</cx:pt>
          <cx:pt idx="4838">235266</cx:pt>
          <cx:pt idx="4839">972834</cx:pt>
          <cx:pt idx="4840">1251180</cx:pt>
          <cx:pt idx="4841">4539805</cx:pt>
          <cx:pt idx="4842">2027554</cx:pt>
          <cx:pt idx="4843">1274141</cx:pt>
          <cx:pt idx="4844">1063506</cx:pt>
          <cx:pt idx="4845">2318176</cx:pt>
          <cx:pt idx="4846">1861361</cx:pt>
          <cx:pt idx="4847">817532</cx:pt>
          <cx:pt idx="4848">1644841</cx:pt>
          <cx:pt idx="4849">2288613</cx:pt>
          <cx:pt idx="4850">600994</cx:pt>
          <cx:pt idx="4851">373817</cx:pt>
          <cx:pt idx="4852">156692</cx:pt>
          <cx:pt idx="4853">424821</cx:pt>
          <cx:pt idx="4854">97491</cx:pt>
          <cx:pt idx="4855">121412</cx:pt>
          <cx:pt idx="4856">242883</cx:pt>
          <cx:pt idx="4857">171604</cx:pt>
          <cx:pt idx="4858">1079699</cx:pt>
          <cx:pt idx="4859">101479</cx:pt>
          <cx:pt idx="4860">1700012</cx:pt>
          <cx:pt idx="4861">48303</cx:pt>
          <cx:pt idx="4862">99757</cx:pt>
          <cx:pt idx="4863">197142</cx:pt>
          <cx:pt idx="4864">1751244</cx:pt>
          <cx:pt idx="4865">7993597</cx:pt>
          <cx:pt idx="4866">783692</cx:pt>
          <cx:pt idx="4867">1147618</cx:pt>
          <cx:pt idx="4868">164610</cx:pt>
          <cx:pt idx="4869">297608</cx:pt>
          <cx:pt idx="4870">281457</cx:pt>
          <cx:pt idx="4871">34409</cx:pt>
          <cx:pt idx="4872">28663</cx:pt>
          <cx:pt idx="4873">307994</cx:pt>
          <cx:pt idx="4874">270065</cx:pt>
          <cx:pt idx="4875">155000</cx:pt>
          <cx:pt idx="4876">154125</cx:pt>
          <cx:pt idx="4877">66754</cx:pt>
          <cx:pt idx="4878">650707</cx:pt>
          <cx:pt idx="4879">4410665</cx:pt>
          <cx:pt idx="4880">87008</cx:pt>
          <cx:pt idx="4881">31964</cx:pt>
          <cx:pt idx="4882">41408</cx:pt>
          <cx:pt idx="4883">301349</cx:pt>
          <cx:pt idx="4884">172075</cx:pt>
          <cx:pt idx="4885">48583</cx:pt>
          <cx:pt idx="4886">205465</cx:pt>
          <cx:pt idx="4887">2122843</cx:pt>
          <cx:pt idx="4888">868140</cx:pt>
          <cx:pt idx="4889">329746</cx:pt>
          <cx:pt idx="4890">85605</cx:pt>
          <cx:pt idx="4891">1061217</cx:pt>
          <cx:pt idx="4892">945212</cx:pt>
          <cx:pt idx="4893">1059267</cx:pt>
          <cx:pt idx="4894">762012</cx:pt>
          <cx:pt idx="4895">462704</cx:pt>
          <cx:pt idx="4896">117749</cx:pt>
          <cx:pt idx="4897">310288</cx:pt>
          <cx:pt idx="4898">316331</cx:pt>
          <cx:pt idx="4899">28113</cx:pt>
          <cx:pt idx="4900">18916</cx:pt>
          <cx:pt idx="4901">67847</cx:pt>
          <cx:pt idx="4902">61122</cx:pt>
          <cx:pt idx="4903">306601</cx:pt>
          <cx:pt idx="4904">147922</cx:pt>
          <cx:pt idx="4905">465122</cx:pt>
          <cx:pt idx="4906">181058</cx:pt>
          <cx:pt idx="4907">520131</cx:pt>
          <cx:pt idx="4908">1186969</cx:pt>
          <cx:pt idx="4909">2686783</cx:pt>
          <cx:pt idx="4910">381769</cx:pt>
          <cx:pt idx="4911">45028</cx:pt>
          <cx:pt idx="4912">225437</cx:pt>
          <cx:pt idx="4913">271452</cx:pt>
          <cx:pt idx="4914">1269930</cx:pt>
          <cx:pt idx="4915">84687</cx:pt>
          <cx:pt idx="4916">128368</cx:pt>
          <cx:pt idx="4917">4262630</cx:pt>
          <cx:pt idx="4918">349622</cx:pt>
          <cx:pt idx="4919">153090</cx:pt>
          <cx:pt idx="4920">82773</cx:pt>
          <cx:pt idx="4921">66876</cx:pt>
          <cx:pt idx="4922">104670</cx:pt>
          <cx:pt idx="4923">95438</cx:pt>
          <cx:pt idx="4924">39472</cx:pt>
          <cx:pt idx="4925">544798</cx:pt>
          <cx:pt idx="4926">107347</cx:pt>
          <cx:pt idx="4927">47233</cx:pt>
          <cx:pt idx="4928">58180</cx:pt>
          <cx:pt idx="4929">45052</cx:pt>
          <cx:pt idx="4930">69695</cx:pt>
          <cx:pt idx="4931">49501</cx:pt>
          <cx:pt idx="4932">91827</cx:pt>
          <cx:pt idx="4933">20030814</cx:pt>
          <cx:pt idx="4934">1011849</cx:pt>
          <cx:pt idx="4935">31153</cx:pt>
          <cx:pt idx="4936">269357</cx:pt>
          <cx:pt idx="4937">473450</cx:pt>
          <cx:pt idx="4938">40448</cx:pt>
          <cx:pt idx="4939">39652</cx:pt>
          <cx:pt idx="4940">34406</cx:pt>
          <cx:pt idx="4941">429673</cx:pt>
          <cx:pt idx="4942">1416445</cx:pt>
          <cx:pt idx="4943">1030361</cx:pt>
          <cx:pt idx="4944">269309</cx:pt>
          <cx:pt idx="4945">1089685</cx:pt>
          <cx:pt idx="4946">359058</cx:pt>
          <cx:pt idx="4947">113396</cx:pt>
          <cx:pt idx="4948">371385</cx:pt>
          <cx:pt idx="4949">80163</cx:pt>
          <cx:pt idx="4950">871107</cx:pt>
          <cx:pt idx="4951">605896</cx:pt>
          <cx:pt idx="4952">1891064</cx:pt>
          <cx:pt idx="4953">1453676</cx:pt>
          <cx:pt idx="4954">210031</cx:pt>
          <cx:pt idx="4955">3323210</cx:pt>
          <cx:pt idx="4956">1053654</cx:pt>
          <cx:pt idx="4957">653467</cx:pt>
          <cx:pt idx="4958">99836</cx:pt>
          <cx:pt idx="4959">56716</cx:pt>
          <cx:pt idx="4960">93230</cx:pt>
          <cx:pt idx="4961">480514</cx:pt>
          <cx:pt idx="4962">145146</cx:pt>
          <cx:pt idx="4963">179821</cx:pt>
          <cx:pt idx="4964">60649</cx:pt>
          <cx:pt idx="4965">867712</cx:pt>
          <cx:pt idx="4966">37560</cx:pt>
          <cx:pt idx="4967">152128</cx:pt>
          <cx:pt idx="4968">117893</cx:pt>
          <cx:pt idx="4969">77475</cx:pt>
          <cx:pt idx="4970">338906</cx:pt>
          <cx:pt idx="4971">117262</cx:pt>
          <cx:pt idx="4972">147984</cx:pt>
          <cx:pt idx="4973">107383</cx:pt>
          <cx:pt idx="4974">9666317</cx:pt>
          <cx:pt idx="4975">1079985</cx:pt>
          <cx:pt idx="4976">1390734</cx:pt>
          <cx:pt idx="4977">2451268</cx:pt>
          <cx:pt idx="4978">402923</cx:pt>
          <cx:pt idx="4979">529439</cx:pt>
          <cx:pt idx="4980">1219822</cx:pt>
          <cx:pt idx="4981">252751</cx:pt>
          <cx:pt idx="4982">2365304</cx:pt>
          <cx:pt idx="4983">2158517</cx:pt>
          <cx:pt idx="4984">2022952</cx:pt>
          <cx:pt idx="4985">1297438</cx:pt>
          <cx:pt idx="4986">1909065</cx:pt>
          <cx:pt idx="4987">2168143</cx:pt>
          <cx:pt idx="4988">1426900</cx:pt>
          <cx:pt idx="4989">1820402</cx:pt>
          <cx:pt idx="4990">2361501</cx:pt>
          <cx:pt idx="4991">2062637</cx:pt>
          <cx:pt idx="4992">1731796</cx:pt>
          <cx:pt idx="4993">1173910</cx:pt>
          <cx:pt idx="4994">2327719</cx:pt>
          <cx:pt idx="4995">1842618</cx:pt>
          <cx:pt idx="4996">1859897</cx:pt>
          <cx:pt idx="4997">2060659</cx:pt>
          <cx:pt idx="4998">2852556</cx:pt>
          <cx:pt idx="4999">2243125</cx:pt>
          <cx:pt idx="5000">2828699</cx:pt>
          <cx:pt idx="5001">2338579</cx:pt>
          <cx:pt idx="5002">2171127</cx:pt>
          <cx:pt idx="5003">1924401</cx:pt>
          <cx:pt idx="5004">2296712</cx:pt>
          <cx:pt idx="5005">2169169</cx:pt>
          <cx:pt idx="5006">2080746</cx:pt>
          <cx:pt idx="5007">109217</cx:pt>
          <cx:pt idx="5008">305160</cx:pt>
          <cx:pt idx="5009">39697</cx:pt>
          <cx:pt idx="5010">84554</cx:pt>
          <cx:pt idx="5011">461288</cx:pt>
          <cx:pt idx="5012">2509626</cx:pt>
          <cx:pt idx="5013">243187</cx:pt>
          <cx:pt idx="5014">1004821</cx:pt>
          <cx:pt idx="5015">3500064</cx:pt>
          <cx:pt idx="5016">186221</cx:pt>
          <cx:pt idx="5017">540718</cx:pt>
          <cx:pt idx="5018">995276</cx:pt>
          <cx:pt idx="5019">320681</cx:pt>
          <cx:pt idx="5020">323905</cx:pt>
          <cx:pt idx="5021">192923</cx:pt>
          <cx:pt idx="5022">502780</cx:pt>
          <cx:pt idx="5023">231666</cx:pt>
          <cx:pt idx="5024">89299</cx:pt>
          <cx:pt idx="5025">155560</cx:pt>
          <cx:pt idx="5026">748379</cx:pt>
          <cx:pt idx="5027">353408</cx:pt>
          <cx:pt idx="5028">2026011</cx:pt>
          <cx:pt idx="5029">4051747</cx:pt>
          <cx:pt idx="5030">116377</cx:pt>
          <cx:pt idx="5031">204749</cx:pt>
          <cx:pt idx="5032">538350</cx:pt>
          <cx:pt idx="5033">83130</cx:pt>
          <cx:pt idx="5034">787081</cx:pt>
          <cx:pt idx="5035">820158</cx:pt>
          <cx:pt idx="5036">70557</cx:pt>
          <cx:pt idx="5037">64806</cx:pt>
          <cx:pt idx="5038">2443111</cx:pt>
          <cx:pt idx="5039">146345</cx:pt>
          <cx:pt idx="5040">897895</cx:pt>
          <cx:pt idx="5041">1959696</cx:pt>
          <cx:pt idx="5042">93760</cx:pt>
          <cx:pt idx="5043">81810</cx:pt>
          <cx:pt idx="5044">575661</cx:pt>
          <cx:pt idx="5045">1844814</cx:pt>
          <cx:pt idx="5046">174270</cx:pt>
          <cx:pt idx="5047">531786</cx:pt>
          <cx:pt idx="5048">573431</cx:pt>
          <cx:pt idx="5049">37047</cx:pt>
          <cx:pt idx="5050">27538</cx:pt>
          <cx:pt idx="5051">20492</cx:pt>
          <cx:pt idx="5052">26696</cx:pt>
          <cx:pt idx="5053">26011</cx:pt>
          <cx:pt idx="5054">19984</cx:pt>
          <cx:pt idx="5055">24583</cx:pt>
          <cx:pt idx="5056">43315</cx:pt>
          <cx:pt idx="5057">25116</cx:pt>
          <cx:pt idx="5058">44362</cx:pt>
          <cx:pt idx="5059">66224</cx:pt>
          <cx:pt idx="5060">78232</cx:pt>
          <cx:pt idx="5061">338672</cx:pt>
          <cx:pt idx="5062">80750</cx:pt>
          <cx:pt idx="5063">119647</cx:pt>
          <cx:pt idx="5064">704922</cx:pt>
          <cx:pt idx="5065">16835</cx:pt>
          <cx:pt idx="5066">17032</cx:pt>
          <cx:pt idx="5067">17729</cx:pt>
          <cx:pt idx="5068">16385</cx:pt>
          <cx:pt idx="5069">124589</cx:pt>
          <cx:pt idx="5070">823477</cx:pt>
          <cx:pt idx="5071">56313</cx:pt>
          <cx:pt idx="5072">85275</cx:pt>
          <cx:pt idx="5073">134453</cx:pt>
          <cx:pt idx="5074">1247884</cx:pt>
          <cx:pt idx="5075">354837</cx:pt>
          <cx:pt idx="5076">34414</cx:pt>
          <cx:pt idx="5077">97056</cx:pt>
          <cx:pt idx="5078">91990</cx:pt>
          <cx:pt idx="5079">171984</cx:pt>
          <cx:pt idx="5080">538018</cx:pt>
          <cx:pt idx="5081">221177</cx:pt>
          <cx:pt idx="5082">356595</cx:pt>
          <cx:pt idx="5083">281665</cx:pt>
          <cx:pt idx="5084">1494963</cx:pt>
          <cx:pt idx="5085">35759</cx:pt>
          <cx:pt idx="5086">4686547</cx:pt>
          <cx:pt idx="5087">366662</cx:pt>
          <cx:pt idx="5088">3017856</cx:pt>
          <cx:pt idx="5089">329887</cx:pt>
          <cx:pt idx="5090">134687</cx:pt>
          <cx:pt idx="5091">85851</cx:pt>
          <cx:pt idx="5092">123156</cx:pt>
          <cx:pt idx="5093">762880</cx:pt>
          <cx:pt idx="5094">360585</cx:pt>
          <cx:pt idx="5095">624919</cx:pt>
          <cx:pt idx="5096">309132</cx:pt>
          <cx:pt idx="5097">2060337</cx:pt>
          <cx:pt idx="5098">831232</cx:pt>
          <cx:pt idx="5099">2035459</cx:pt>
          <cx:pt idx="5100">1818975</cx:pt>
          <cx:pt idx="5101">140836</cx:pt>
          <cx:pt idx="5102">51331</cx:pt>
          <cx:pt idx="5103">1144752</cx:pt>
          <cx:pt idx="5104">2985326</cx:pt>
          <cx:pt idx="5105">665193</cx:pt>
          <cx:pt idx="5106">570371</cx:pt>
          <cx:pt idx="5107">30235</cx:pt>
          <cx:pt idx="5108">590915</cx:pt>
          <cx:pt idx="5109">81558</cx:pt>
          <cx:pt idx="5110">130989</cx:pt>
          <cx:pt idx="5111">711675</cx:pt>
          <cx:pt idx="5112">523993</cx:pt>
          <cx:pt idx="5113">25965876</cx:pt>
          <cx:pt idx="5114">29964922</cx:pt>
          <cx:pt idx="5115">15070716</cx:pt>
          <cx:pt idx="5116">215046</cx:pt>
          <cx:pt idx="5117">187264</cx:pt>
          <cx:pt idx="5118">104615</cx:pt>
          <cx:pt idx="5119">646922</cx:pt>
          <cx:pt idx="5120">276079</cx:pt>
          <cx:pt idx="5121">164789</cx:pt>
          <cx:pt idx="5122">139723</cx:pt>
          <cx:pt idx="5123">19779</cx:pt>
          <cx:pt idx="5124">79499</cx:pt>
          <cx:pt idx="5125">121084</cx:pt>
          <cx:pt idx="5126">3559870</cx:pt>
          <cx:pt idx="5127">133777</cx:pt>
          <cx:pt idx="5128">107936</cx:pt>
          <cx:pt idx="5129">4597238</cx:pt>
          <cx:pt idx="5130">69095</cx:pt>
          <cx:pt idx="5131">311429</cx:pt>
          <cx:pt idx="5132">136320</cx:pt>
          <cx:pt idx="5133">162820</cx:pt>
          <cx:pt idx="5134">289718</cx:pt>
          <cx:pt idx="5135">427939</cx:pt>
          <cx:pt idx="5136">204670</cx:pt>
          <cx:pt idx="5137">138063</cx:pt>
          <cx:pt idx="5138">204961</cx:pt>
          <cx:pt idx="5139">349979</cx:pt>
          <cx:pt idx="5140">136574</cx:pt>
          <cx:pt idx="5141">919723</cx:pt>
          <cx:pt idx="5142">385940</cx:pt>
          <cx:pt idx="5143">206129</cx:pt>
          <cx:pt idx="5144">47897</cx:pt>
          <cx:pt idx="5145">197102</cx:pt>
          <cx:pt idx="5146">28444</cx:pt>
          <cx:pt idx="5147">166571</cx:pt>
          <cx:pt idx="5148">117457</cx:pt>
          <cx:pt idx="5149">1588877</cx:pt>
          <cx:pt idx="5150">158361</cx:pt>
          <cx:pt idx="5151">3374004</cx:pt>
          <cx:pt idx="5152">47599</cx:pt>
          <cx:pt idx="5153">225638</cx:pt>
          <cx:pt idx="5154">850196</cx:pt>
          <cx:pt idx="5155">314265</cx:pt>
          <cx:pt idx="5156">802933</cx:pt>
          <cx:pt idx="5157">585010</cx:pt>
          <cx:pt idx="5158">173512</cx:pt>
          <cx:pt idx="5159">52968</cx:pt>
          <cx:pt idx="5160">640114</cx:pt>
          <cx:pt idx="5161">54872</cx:pt>
          <cx:pt idx="5162">614594</cx:pt>
          <cx:pt idx="5163">362924</cx:pt>
          <cx:pt idx="5164">92560</cx:pt>
          <cx:pt idx="5165">608747</cx:pt>
          <cx:pt idx="5166">223312</cx:pt>
          <cx:pt idx="5167">42687</cx:pt>
          <cx:pt idx="5168">757375</cx:pt>
          <cx:pt idx="5169">1657185</cx:pt>
          <cx:pt idx="5170">878191</cx:pt>
          <cx:pt idx="5171">833291</cx:pt>
          <cx:pt idx="5172">1283039</cx:pt>
          <cx:pt idx="5173">209380</cx:pt>
          <cx:pt idx="5174">502918</cx:pt>
          <cx:pt idx="5175">274861</cx:pt>
          <cx:pt idx="5176">122398</cx:pt>
          <cx:pt idx="5177">108252</cx:pt>
          <cx:pt idx="5178">1072680</cx:pt>
          <cx:pt idx="5179">603817</cx:pt>
          <cx:pt idx="5180">71087</cx:pt>
          <cx:pt idx="5181">161371</cx:pt>
          <cx:pt idx="5182">112719</cx:pt>
          <cx:pt idx="5183">169159</cx:pt>
          <cx:pt idx="5184">121165</cx:pt>
          <cx:pt idx="5185">568594</cx:pt>
          <cx:pt idx="5186">113428</cx:pt>
          <cx:pt idx="5187">9680651</cx:pt>
          <cx:pt idx="5188">34436</cx:pt>
          <cx:pt idx="5189">83922</cx:pt>
          <cx:pt idx="5190">137096</cx:pt>
          <cx:pt idx="5191">46166</cx:pt>
          <cx:pt idx="5192">79071</cx:pt>
          <cx:pt idx="5193">21694</cx:pt>
          <cx:pt idx="5194">111912</cx:pt>
          <cx:pt idx="5195">486619</cx:pt>
          <cx:pt idx="5196">297307</cx:pt>
          <cx:pt idx="5197">268646</cx:pt>
          <cx:pt idx="5198">161271</cx:pt>
          <cx:pt idx="5199">648248</cx:pt>
          <cx:pt idx="5200">350504</cx:pt>
          <cx:pt idx="5201">385289</cx:pt>
          <cx:pt idx="5202">73295</cx:pt>
          <cx:pt idx="5203">734911</cx:pt>
          <cx:pt idx="5204">275387</cx:pt>
          <cx:pt idx="5205">74883</cx:pt>
          <cx:pt idx="5206">126169</cx:pt>
          <cx:pt idx="5207">86515</cx:pt>
          <cx:pt idx="5208">1382527</cx:pt>
          <cx:pt idx="5209">121601</cx:pt>
          <cx:pt idx="5210">246640</cx:pt>
          <cx:pt idx="5211">61837</cx:pt>
          <cx:pt idx="5212">3352817</cx:pt>
          <cx:pt idx="5213">296438</cx:pt>
          <cx:pt idx="5214">76007</cx:pt>
          <cx:pt idx="5215">21462</cx:pt>
          <cx:pt idx="5216">816590</cx:pt>
          <cx:pt idx="5217">156942</cx:pt>
          <cx:pt idx="5218">18951</cx:pt>
          <cx:pt idx="5219">394941</cx:pt>
          <cx:pt idx="5220">1206662</cx:pt>
          <cx:pt idx="5221">848488</cx:pt>
          <cx:pt idx="5222">481479</cx:pt>
          <cx:pt idx="5223">171762</cx:pt>
          <cx:pt idx="5224">255361</cx:pt>
          <cx:pt idx="5225">1407988</cx:pt>
          <cx:pt idx="5226">245824</cx:pt>
          <cx:pt idx="5227">373686</cx:pt>
          <cx:pt idx="5228">37496</cx:pt>
          <cx:pt idx="5229">651941</cx:pt>
          <cx:pt idx="5230">777175</cx:pt>
          <cx:pt idx="5231">548738</cx:pt>
          <cx:pt idx="5232">913373</cx:pt>
          <cx:pt idx="5233">671417</cx:pt>
          <cx:pt idx="5234">57780</cx:pt>
          <cx:pt idx="5235">68835</cx:pt>
          <cx:pt idx="5236">69127</cx:pt>
          <cx:pt idx="5237">108877</cx:pt>
          <cx:pt idx="5238">62301</cx:pt>
          <cx:pt idx="5239">101732</cx:pt>
          <cx:pt idx="5240">88042</cx:pt>
          <cx:pt idx="5241">120085</cx:pt>
          <cx:pt idx="5242">409961</cx:pt>
          <cx:pt idx="5243">135209</cx:pt>
          <cx:pt idx="5244">241386</cx:pt>
          <cx:pt idx="5245">81117</cx:pt>
          <cx:pt idx="5246">150168</cx:pt>
          <cx:pt idx="5247">181090</cx:pt>
          <cx:pt idx="5248">242354</cx:pt>
          <cx:pt idx="5249">2878418</cx:pt>
          <cx:pt idx="5250">59526</cx:pt>
          <cx:pt idx="5251">57064</cx:pt>
          <cx:pt idx="5252">3299266</cx:pt>
          <cx:pt idx="5253">72019</cx:pt>
          <cx:pt idx="5254">337364</cx:pt>
          <cx:pt idx="5255">521331</cx:pt>
          <cx:pt idx="5256">111838</cx:pt>
          <cx:pt idx="5257">655577</cx:pt>
          <cx:pt idx="5258">564801</cx:pt>
          <cx:pt idx="5259">185371</cx:pt>
          <cx:pt idx="5260">90556</cx:pt>
          <cx:pt idx="5261">458465</cx:pt>
          <cx:pt idx="5262">2462051</cx:pt>
          <cx:pt idx="5263">2253014</cx:pt>
          <cx:pt idx="5264">654312</cx:pt>
          <cx:pt idx="5265">795476</cx:pt>
          <cx:pt idx="5266">177154</cx:pt>
          <cx:pt idx="5267">677660</cx:pt>
          <cx:pt idx="5268">476365</cx:pt>
          <cx:pt idx="5269">92561</cx:pt>
          <cx:pt idx="5270">197843</cx:pt>
          <cx:pt idx="5271">276469</cx:pt>
          <cx:pt idx="5272">201710</cx:pt>
          <cx:pt idx="5273">1970608</cx:pt>
          <cx:pt idx="5274">86898</cx:pt>
          <cx:pt idx="5275">53371</cx:pt>
          <cx:pt idx="5276">324190</cx:pt>
          <cx:pt idx="5277">77640</cx:pt>
          <cx:pt idx="5278">42830</cx:pt>
          <cx:pt idx="5279">4460448</cx:pt>
          <cx:pt idx="5280">71670</cx:pt>
          <cx:pt idx="5281">115501</cx:pt>
          <cx:pt idx="5282">39908</cx:pt>
          <cx:pt idx="5283">1355237</cx:pt>
          <cx:pt idx="5284">854918</cx:pt>
          <cx:pt idx="5285">76472</cx:pt>
          <cx:pt idx="5286">170460</cx:pt>
          <cx:pt idx="5287">242270</cx:pt>
          <cx:pt idx="5288">190424</cx:pt>
          <cx:pt idx="5289">160797</cx:pt>
          <cx:pt idx="5290">247029</cx:pt>
          <cx:pt idx="5291">137744</cx:pt>
          <cx:pt idx="5292">120552</cx:pt>
          <cx:pt idx="5293">168985</cx:pt>
          <cx:pt idx="5294">144125</cx:pt>
          <cx:pt idx="5295">227714</cx:pt>
          <cx:pt idx="5296">309252</cx:pt>
          <cx:pt idx="5297">134848</cx:pt>
          <cx:pt idx="5298">242578</cx:pt>
          <cx:pt idx="5299">142098</cx:pt>
          <cx:pt idx="5300">147172</cx:pt>
          <cx:pt idx="5301">181022</cx:pt>
          <cx:pt idx="5302">243921</cx:pt>
          <cx:pt idx="5303">244624</cx:pt>
          <cx:pt idx="5304">186915</cx:pt>
          <cx:pt idx="5305">176696</cx:pt>
          <cx:pt idx="5306">170315</cx:pt>
          <cx:pt idx="5307">169305</cx:pt>
          <cx:pt idx="5308">184805</cx:pt>
          <cx:pt idx="5309">112355</cx:pt>
          <cx:pt idx="5310">279718</cx:pt>
          <cx:pt idx="5311">199642</cx:pt>
          <cx:pt idx="5312">245395</cx:pt>
          <cx:pt idx="5313">55445</cx:pt>
          <cx:pt idx="5314">155051</cx:pt>
          <cx:pt idx="5315">131024</cx:pt>
          <cx:pt idx="5316">653665</cx:pt>
          <cx:pt idx="5317">216549</cx:pt>
          <cx:pt idx="5318">43870</cx:pt>
          <cx:pt idx="5319">156833</cx:pt>
          <cx:pt idx="5320">144798</cx:pt>
          <cx:pt idx="5321">289625</cx:pt>
          <cx:pt idx="5322">200438</cx:pt>
          <cx:pt idx="5323">154727</cx:pt>
          <cx:pt idx="5324">277295</cx:pt>
          <cx:pt idx="5325">189650</cx:pt>
          <cx:pt idx="5326">195549</cx:pt>
          <cx:pt idx="5327">194249</cx:pt>
          <cx:pt idx="5328">231626</cx:pt>
          <cx:pt idx="5329">264336</cx:pt>
          <cx:pt idx="5330">187293</cx:pt>
          <cx:pt idx="5331">163029</cx:pt>
          <cx:pt idx="5332">128261</cx:pt>
          <cx:pt idx="5333">222630</cx:pt>
          <cx:pt idx="5334">97379</cx:pt>
          <cx:pt idx="5335">242986</cx:pt>
          <cx:pt idx="5336">208566</cx:pt>
          <cx:pt idx="5337">220973</cx:pt>
          <cx:pt idx="5338">118674</cx:pt>
          <cx:pt idx="5339">217836</cx:pt>
          <cx:pt idx="5340">86976</cx:pt>
          <cx:pt idx="5341">362337</cx:pt>
          <cx:pt idx="5342">433063</cx:pt>
          <cx:pt idx="5343">295398</cx:pt>
          <cx:pt idx="5344">31563</cx:pt>
          <cx:pt idx="5345">55738</cx:pt>
          <cx:pt idx="5346">85196</cx:pt>
          <cx:pt idx="5347">430151</cx:pt>
          <cx:pt idx="5348">198027</cx:pt>
          <cx:pt idx="5349">360399</cx:pt>
          <cx:pt idx="5350">39704</cx:pt>
          <cx:pt idx="5351">399545</cx:pt>
          <cx:pt idx="5352">29381</cx:pt>
          <cx:pt idx="5353">57523</cx:pt>
          <cx:pt idx="5354">153523</cx:pt>
          <cx:pt idx="5355">1024817</cx:pt>
          <cx:pt idx="5356">618995</cx:pt>
          <cx:pt idx="5357">1097055</cx:pt>
          <cx:pt idx="5358">77962</cx:pt>
          <cx:pt idx="5359">372826</cx:pt>
          <cx:pt idx="5360">787875</cx:pt>
          <cx:pt idx="5361">3672025</cx:pt>
          <cx:pt idx="5362">7008605</cx:pt>
          <cx:pt idx="5363">829984</cx:pt>
          <cx:pt idx="5364">1169714</cx:pt>
          <cx:pt idx="5365">2327721</cx:pt>
          <cx:pt idx="5366">204651</cx:pt>
          <cx:pt idx="5367">31380</cx:pt>
          <cx:pt idx="5368">128213</cx:pt>
          <cx:pt idx="5369">44139</cx:pt>
          <cx:pt idx="5370">74656</cx:pt>
          <cx:pt idx="5371">50171</cx:pt>
          <cx:pt idx="5372">84826</cx:pt>
          <cx:pt idx="5373">379377</cx:pt>
          <cx:pt idx="5374">626759</cx:pt>
          <cx:pt idx="5375">76118</cx:pt>
          <cx:pt idx="5376">115917</cx:pt>
          <cx:pt idx="5377">43391</cx:pt>
          <cx:pt idx="5378">14417</cx:pt>
          <cx:pt idx="5379">205293</cx:pt>
          <cx:pt idx="5380">150012</cx:pt>
          <cx:pt idx="5381">412429</cx:pt>
          <cx:pt idx="5382">49347</cx:pt>
          <cx:pt idx="5383">223151</cx:pt>
          <cx:pt idx="5384">151116</cx:pt>
          <cx:pt idx="5385">78140</cx:pt>
          <cx:pt idx="5386">2022065</cx:pt>
          <cx:pt idx="5387">218735</cx:pt>
          <cx:pt idx="5388">2065269</cx:pt>
          <cx:pt idx="5389">368853</cx:pt>
          <cx:pt idx="5390">1155651</cx:pt>
          <cx:pt idx="5391">974860</cx:pt>
          <cx:pt idx="5392">1180767</cx:pt>
          <cx:pt idx="5393">1017730</cx:pt>
          <cx:pt idx="5394">276169</cx:pt>
          <cx:pt idx="5395">2021486</cx:pt>
          <cx:pt idx="5396">588890</cx:pt>
          <cx:pt idx="5397">366838</cx:pt>
          <cx:pt idx="5398">929524</cx:pt>
          <cx:pt idx="5399">844368</cx:pt>
          <cx:pt idx="5400">442897</cx:pt>
          <cx:pt idx="5401">2350043</cx:pt>
          <cx:pt idx="5402">1242671</cx:pt>
          <cx:pt idx="5403">1146144</cx:pt>
          <cx:pt idx="5404">1352710</cx:pt>
          <cx:pt idx="5405">793524</cx:pt>
          <cx:pt idx="5406">774761</cx:pt>
          <cx:pt idx="5407">568844</cx:pt>
          <cx:pt idx="5408">166882</cx:pt>
          <cx:pt idx="5409">356323</cx:pt>
          <cx:pt idx="5410">243647</cx:pt>
          <cx:pt idx="5411">769850</cx:pt>
          <cx:pt idx="5412">320482</cx:pt>
          <cx:pt idx="5413">348972</cx:pt>
          <cx:pt idx="5414">313399</cx:pt>
          <cx:pt idx="5415">426592</cx:pt>
          <cx:pt idx="5416">351880</cx:pt>
          <cx:pt idx="5417">1388552</cx:pt>
          <cx:pt idx="5418">783327</cx:pt>
          <cx:pt idx="5419">370781</cx:pt>
          <cx:pt idx="5420">455330</cx:pt>
          <cx:pt idx="5421">481801</cx:pt>
          <cx:pt idx="5422">263627</cx:pt>
          <cx:pt idx="5423">1113794</cx:pt>
          <cx:pt idx="5424">1031706</cx:pt>
          <cx:pt idx="5425">533830</cx:pt>
          <cx:pt idx="5426">430908</cx:pt>
          <cx:pt idx="5427">438209</cx:pt>
          <cx:pt idx="5428">1159096</cx:pt>
          <cx:pt idx="5429">321838</cx:pt>
          <cx:pt idx="5430">146992</cx:pt>
          <cx:pt idx="5431">97391</cx:pt>
          <cx:pt idx="5432">280083</cx:pt>
          <cx:pt idx="5433">199356</cx:pt>
          <cx:pt idx="5434">37577</cx:pt>
          <cx:pt idx="5435">42729</cx:pt>
          <cx:pt idx="5436">485486</cx:pt>
          <cx:pt idx="5437">353358</cx:pt>
          <cx:pt idx="5438">625900</cx:pt>
          <cx:pt idx="5439">16989</cx:pt>
          <cx:pt idx="5440">194144</cx:pt>
          <cx:pt idx="5441">843570</cx:pt>
          <cx:pt idx="5442">1820885</cx:pt>
          <cx:pt idx="5443">273477</cx:pt>
          <cx:pt idx="5444">115176</cx:pt>
          <cx:pt idx="5445">125972</cx:pt>
          <cx:pt idx="5446">324317</cx:pt>
          <cx:pt idx="5447">109038</cx:pt>
          <cx:pt idx="5448">112323</cx:pt>
          <cx:pt idx="5449">206574</cx:pt>
          <cx:pt idx="5450">233571</cx:pt>
          <cx:pt idx="5451">178024</cx:pt>
          <cx:pt idx="5452">307883</cx:pt>
          <cx:pt idx="5453">351209</cx:pt>
          <cx:pt idx="5454">60896</cx:pt>
          <cx:pt idx="5455">139943</cx:pt>
          <cx:pt idx="5456">74507</cx:pt>
          <cx:pt idx="5457">1271331</cx:pt>
          <cx:pt idx="5458">76072</cx:pt>
          <cx:pt idx="5459">157092</cx:pt>
          <cx:pt idx="5460">83013</cx:pt>
          <cx:pt idx="5461">33742</cx:pt>
          <cx:pt idx="5462">218072</cx:pt>
          <cx:pt idx="5463">42272</cx:pt>
          <cx:pt idx="5464">303904</cx:pt>
          <cx:pt idx="5465">3657659</cx:pt>
          <cx:pt idx="5466">174392</cx:pt>
          <cx:pt idx="5467">232375</cx:pt>
          <cx:pt idx="5468">112286</cx:pt>
          <cx:pt idx="5469">92051</cx:pt>
          <cx:pt idx="5470">107088</cx:pt>
          <cx:pt idx="5471">163102</cx:pt>
          <cx:pt idx="5472">128871</cx:pt>
          <cx:pt idx="5473">185818</cx:pt>
          <cx:pt idx="5474">149602</cx:pt>
          <cx:pt idx="5475">117129</cx:pt>
          <cx:pt idx="5476">144016</cx:pt>
          <cx:pt idx="5477">96163</cx:pt>
          <cx:pt idx="5478">139503</cx:pt>
          <cx:pt idx="5479">124578</cx:pt>
          <cx:pt idx="5480">142339</cx:pt>
          <cx:pt idx="5481">142304</cx:pt>
          <cx:pt idx="5482">152178</cx:pt>
          <cx:pt idx="5483">145570</cx:pt>
          <cx:pt idx="5484">129227</cx:pt>
          <cx:pt idx="5485">123529</cx:pt>
          <cx:pt idx="5486">99466</cx:pt>
          <cx:pt idx="5487">131975</cx:pt>
          <cx:pt idx="5488">85330</cx:pt>
          <cx:pt idx="5489">154958</cx:pt>
          <cx:pt idx="5490">121233</cx:pt>
          <cx:pt idx="5491">162656</cx:pt>
          <cx:pt idx="5492">121034</cx:pt>
          <cx:pt idx="5493">252289</cx:pt>
          <cx:pt idx="5494">135731</cx:pt>
          <cx:pt idx="5495">176711</cx:pt>
          <cx:pt idx="5496">145813</cx:pt>
          <cx:pt idx="5497">224637</cx:pt>
          <cx:pt idx="5498">123692</cx:pt>
          <cx:pt idx="5499">184921</cx:pt>
          <cx:pt idx="5500">235879</cx:pt>
          <cx:pt idx="5501">217352</cx:pt>
          <cx:pt idx="5502">218049</cx:pt>
          <cx:pt idx="5503">184802</cx:pt>
          <cx:pt idx="5504">187754</cx:pt>
          <cx:pt idx="5505">230439</cx:pt>
          <cx:pt idx="5506">135116</cx:pt>
          <cx:pt idx="5507">123792</cx:pt>
          <cx:pt idx="5508">115167</cx:pt>
          <cx:pt idx="5509">131466</cx:pt>
          <cx:pt idx="5510">122097</cx:pt>
          <cx:pt idx="5511">177146</cx:pt>
          <cx:pt idx="5512">142238</cx:pt>
          <cx:pt idx="5513">157090</cx:pt>
          <cx:pt idx="5514">113071</cx:pt>
          <cx:pt idx="5515">116663</cx:pt>
          <cx:pt idx="5516">102868</cx:pt>
          <cx:pt idx="5517">112757</cx:pt>
          <cx:pt idx="5518">119315</cx:pt>
          <cx:pt idx="5519">205619</cx:pt>
          <cx:pt idx="5520">135586</cx:pt>
          <cx:pt idx="5521">239831</cx:pt>
          <cx:pt idx="5522">161181</cx:pt>
          <cx:pt idx="5523">155529</cx:pt>
          <cx:pt idx="5524">325610</cx:pt>
          <cx:pt idx="5525">764488</cx:pt>
          <cx:pt idx="5526">160351</cx:pt>
          <cx:pt idx="5527">105008</cx:pt>
          <cx:pt idx="5528">3733789</cx:pt>
          <cx:pt idx="5529">591366</cx:pt>
          <cx:pt idx="5530">451323</cx:pt>
          <cx:pt idx="5531">74714</cx:pt>
          <cx:pt idx="5532">530802</cx:pt>
          <cx:pt idx="5533">274294</cx:pt>
          <cx:pt idx="5534">1038866</cx:pt>
          <cx:pt idx="5535">1097387</cx:pt>
          <cx:pt idx="5536">2173848</cx:pt>
          <cx:pt idx="5537">29696</cx:pt>
          <cx:pt idx="5538">136033</cx:pt>
          <cx:pt idx="5539">104525</cx:pt>
          <cx:pt idx="5540">87096</cx:pt>
          <cx:pt idx="5541">269374</cx:pt>
          <cx:pt idx="5542">85773</cx:pt>
          <cx:pt idx="5543">239904</cx:pt>
          <cx:pt idx="5544">85208</cx:pt>
          <cx:pt idx="5545">109482</cx:pt>
          <cx:pt idx="5546">94245</cx:pt>
          <cx:pt idx="5547">180798</cx:pt>
          <cx:pt idx="5548">74889</cx:pt>
          <cx:pt idx="5549">119449</cx:pt>
          <cx:pt idx="5550">83130</cx:pt>
          <cx:pt idx="5551">613929</cx:pt>
          <cx:pt idx="5552">1539093</cx:pt>
          <cx:pt idx="5553">165747</cx:pt>
          <cx:pt idx="5554">600161</cx:pt>
          <cx:pt idx="5555">1143928</cx:pt>
          <cx:pt idx="5556">518533</cx:pt>
          <cx:pt idx="5557">479682</cx:pt>
          <cx:pt idx="5558">253117</cx:pt>
          <cx:pt idx="5559">488323</cx:pt>
          <cx:pt idx="5560">99116</cx:pt>
          <cx:pt idx="5561">163956</cx:pt>
          <cx:pt idx="5562">341154</cx:pt>
          <cx:pt idx="5563">83198</cx:pt>
          <cx:pt idx="5564">110934</cx:pt>
          <cx:pt idx="5565">45517</cx:pt>
          <cx:pt idx="5566">302723</cx:pt>
          <cx:pt idx="5567">74338</cx:pt>
          <cx:pt idx="5568">336565</cx:pt>
          <cx:pt idx="5569">270307</cx:pt>
          <cx:pt idx="5570">520364</cx:pt>
          <cx:pt idx="5571">347784</cx:pt>
          <cx:pt idx="5572">158699</cx:pt>
          <cx:pt idx="5573">1484517</cx:pt>
          <cx:pt idx="5574">157316</cx:pt>
          <cx:pt idx="5575">312485</cx:pt>
          <cx:pt idx="5576">156741</cx:pt>
          <cx:pt idx="5577">161952</cx:pt>
          <cx:pt idx="5578">39883</cx:pt>
          <cx:pt idx="5579">3134196</cx:pt>
          <cx:pt idx="5580">3610620</cx:pt>
          <cx:pt idx="5581">2406040</cx:pt>
          <cx:pt idx="5582">339180</cx:pt>
          <cx:pt idx="5583">359829</cx:pt>
          <cx:pt idx="5584">171309</cx:pt>
          <cx:pt idx="5585">100595</cx:pt>
          <cx:pt idx="5586">36536</cx:pt>
          <cx:pt idx="5587">57701</cx:pt>
          <cx:pt idx="5588">6738364</cx:pt>
          <cx:pt idx="5589">560818</cx:pt>
          <cx:pt idx="5590">200121</cx:pt>
          <cx:pt idx="5591">118662</cx:pt>
          <cx:pt idx="5592">207049</cx:pt>
          <cx:pt idx="5593">252751</cx:pt>
          <cx:pt idx="5594">76472</cx:pt>
          <cx:pt idx="5595">6306567</cx:pt>
          <cx:pt idx="5596">3377158</cx:pt>
          <cx:pt idx="5597">6342691</cx:pt>
          <cx:pt idx="5598">15314</cx:pt>
          <cx:pt idx="5599">528928</cx:pt>
          <cx:pt idx="5600">254234</cx:pt>
          <cx:pt idx="5601">255810</cx:pt>
          <cx:pt idx="5602">455017</cx:pt>
          <cx:pt idx="5603">1523795</cx:pt>
          <cx:pt idx="5604">2116110</cx:pt>
          <cx:pt idx="5605">709998</cx:pt>
          <cx:pt idx="5606">1024586</cx:pt>
          <cx:pt idx="5607">181206</cx:pt>
          <cx:pt idx="5608">208490</cx:pt>
          <cx:pt idx="5609">316400</cx:pt>
          <cx:pt idx="5610">232357</cx:pt>
          <cx:pt idx="5611">268908</cx:pt>
          <cx:pt idx="5612">3700611</cx:pt>
          <cx:pt idx="5613">2223948</cx:pt>
          <cx:pt idx="5614">967380</cx:pt>
          <cx:pt idx="5615">3614310</cx:pt>
          <cx:pt idx="5616">1250887</cx:pt>
          <cx:pt idx="5617">363900</cx:pt>
          <cx:pt idx="5618">574983</cx:pt>
          <cx:pt idx="5619">4391924</cx:pt>
          <cx:pt idx="5620">81177</cx:pt>
          <cx:pt idx="5621">389636</cx:pt>
          <cx:pt idx="5622">193529</cx:pt>
          <cx:pt idx="5623">381361</cx:pt>
          <cx:pt idx="5624">1166561</cx:pt>
          <cx:pt idx="5625">618261</cx:pt>
          <cx:pt idx="5626">660926</cx:pt>
          <cx:pt idx="5627">92486</cx:pt>
          <cx:pt idx="5628">910263</cx:pt>
          <cx:pt idx="5629">194700</cx:pt>
          <cx:pt idx="5630">593509</cx:pt>
          <cx:pt idx="5631">7475373</cx:pt>
          <cx:pt idx="5632">217524</cx:pt>
          <cx:pt idx="5633">19257</cx:pt>
          <cx:pt idx="5634">18870</cx:pt>
          <cx:pt idx="5635">132277</cx:pt>
          <cx:pt idx="5636">46431</cx:pt>
          <cx:pt idx="5637">36002</cx:pt>
          <cx:pt idx="5638">29849</cx:pt>
          <cx:pt idx="5639">19180</cx:pt>
          <cx:pt idx="5640">60379</cx:pt>
          <cx:pt idx="5641">40570</cx:pt>
          <cx:pt idx="5642">34959</cx:pt>
          <cx:pt idx="5643">50750</cx:pt>
          <cx:pt idx="5644">26395</cx:pt>
          <cx:pt idx="5645">27763</cx:pt>
          <cx:pt idx="5646">58232</cx:pt>
          <cx:pt idx="5647">18457</cx:pt>
          <cx:pt idx="5648">119890</cx:pt>
          <cx:pt idx="5649">45255</cx:pt>
          <cx:pt idx="5650">69294</cx:pt>
          <cx:pt idx="5651">57887</cx:pt>
          <cx:pt idx="5652">46321</cx:pt>
          <cx:pt idx="5653">31705</cx:pt>
          <cx:pt idx="5654">31950</cx:pt>
          <cx:pt idx="5655">43002</cx:pt>
          <cx:pt idx="5656">43558</cx:pt>
          <cx:pt idx="5657">51164</cx:pt>
          <cx:pt idx="5658">44509</cx:pt>
          <cx:pt idx="5659">42364</cx:pt>
          <cx:pt idx="5660">33910</cx:pt>
          <cx:pt idx="5661">726825</cx:pt>
          <cx:pt idx="5662">3263604</cx:pt>
          <cx:pt idx="5663">1339109</cx:pt>
          <cx:pt idx="5664">649338</cx:pt>
          <cx:pt idx="5665">936298</cx:pt>
          <cx:pt idx="5666">2096196</cx:pt>
          <cx:pt idx="5667">665298</cx:pt>
          <cx:pt idx="5668">1308615</cx:pt>
          <cx:pt idx="5669">1781966</cx:pt>
          <cx:pt idx="5670">411568</cx:pt>
          <cx:pt idx="5671">33916</cx:pt>
          <cx:pt idx="5672">195591</cx:pt>
          <cx:pt idx="5673">167822</cx:pt>
          <cx:pt idx="5674">46452</cx:pt>
          <cx:pt idx="5675">52328</cx:pt>
          <cx:pt idx="5676">105095</cx:pt>
          <cx:pt idx="5677">184380</cx:pt>
          <cx:pt idx="5678">276616</cx:pt>
          <cx:pt idx="5679">122701</cx:pt>
          <cx:pt idx="5680">199385</cx:pt>
          <cx:pt idx="5681">268856</cx:pt>
          <cx:pt idx="5682">94715</cx:pt>
          <cx:pt idx="5683">107351</cx:pt>
          <cx:pt idx="5684">284585</cx:pt>
          <cx:pt idx="5685">789062</cx:pt>
          <cx:pt idx="5686">31351</cx:pt>
          <cx:pt idx="5687">1687113</cx:pt>
          <cx:pt idx="5688">337156</cx:pt>
          <cx:pt idx="5689">611048</cx:pt>
          <cx:pt idx="5690">150125</cx:pt>
          <cx:pt idx="5691">14875</cx:pt>
          <cx:pt idx="5692">41650</cx:pt>
          <cx:pt idx="5693">74767</cx:pt>
          <cx:pt idx="5694">322001</cx:pt>
          <cx:pt idx="5695">17135</cx:pt>
          <cx:pt idx="5696">914200</cx:pt>
          <cx:pt idx="5697">621135</cx:pt>
          <cx:pt idx="5698">568187</cx:pt>
          <cx:pt idx="5699">2274252</cx:pt>
          <cx:pt idx="5700">458815</cx:pt>
          <cx:pt idx="5701">3002972</cx:pt>
          <cx:pt idx="5702">35181</cx:pt>
          <cx:pt idx="5703">1544363</cx:pt>
          <cx:pt idx="5704">67873</cx:pt>
          <cx:pt idx="5705">277119</cx:pt>
          <cx:pt idx="5706">11915843</cx:pt>
          <cx:pt idx="5707">36971093</cx:pt>
          <cx:pt idx="5708">19617103</cx:pt>
          <cx:pt idx="5709">7080039</cx:pt>
          <cx:pt idx="5710">19418</cx:pt>
          <cx:pt idx="5711">6042547</cx:pt>
          <cx:pt idx="5712">631820</cx:pt>
          <cx:pt idx="5713">133441</cx:pt>
          <cx:pt idx="5714">105279</cx:pt>
          <cx:pt idx="5715">94921</cx:pt>
          <cx:pt idx="5716">479416</cx:pt>
          <cx:pt idx="5717">145142</cx:pt>
          <cx:pt idx="5718">48112</cx:pt>
          <cx:pt idx="5719">1414634</cx:pt>
          <cx:pt idx="5720">175968</cx:pt>
          <cx:pt idx="5721">78988</cx:pt>
          <cx:pt idx="5722">155923</cx:pt>
          <cx:pt idx="5723">60133</cx:pt>
          <cx:pt idx="5724">363896</cx:pt>
          <cx:pt idx="5725">421850</cx:pt>
          <cx:pt idx="5726">423881</cx:pt>
          <cx:pt idx="5727">833179</cx:pt>
          <cx:pt idx="5728">18877505</cx:pt>
          <cx:pt idx="5729">8758674</cx:pt>
          <cx:pt idx="5730">667679</cx:pt>
          <cx:pt idx="5731">135455</cx:pt>
          <cx:pt idx="5732">171128</cx:pt>
          <cx:pt idx="5733">96370</cx:pt>
          <cx:pt idx="5734">282467</cx:pt>
          <cx:pt idx="5735">2190573</cx:pt>
          <cx:pt idx="5736">192200</cx:pt>
          <cx:pt idx="5737">541904</cx:pt>
          <cx:pt idx="5738">1112478</cx:pt>
          <cx:pt idx="5739">228665</cx:pt>
          <cx:pt idx="5740">6913742</cx:pt>
          <cx:pt idx="5741">102282</cx:pt>
          <cx:pt idx="5742">41373</cx:pt>
          <cx:pt idx="5743">22450</cx:pt>
          <cx:pt idx="5744">23257</cx:pt>
          <cx:pt idx="5745">17025</cx:pt>
          <cx:pt idx="5746">25029</cx:pt>
          <cx:pt idx="5747">143426</cx:pt>
          <cx:pt idx="5748">26725</cx:pt>
          <cx:pt idx="5749">24258</cx:pt>
          <cx:pt idx="5750">31978</cx:pt>
          <cx:pt idx="5751">27568</cx:pt>
          <cx:pt idx="5752">24707</cx:pt>
          <cx:pt idx="5753">23697</cx:pt>
          <cx:pt idx="5754">33332</cx:pt>
          <cx:pt idx="5755">53267</cx:pt>
          <cx:pt idx="5756">26944</cx:pt>
          <cx:pt idx="5757">18543</cx:pt>
          <cx:pt idx="5758">37786</cx:pt>
          <cx:pt idx="5759">289606</cx:pt>
          <cx:pt idx="5760">1814070</cx:pt>
          <cx:pt idx="5761">1862146</cx:pt>
          <cx:pt idx="5762">205988</cx:pt>
          <cx:pt idx="5763">375955</cx:pt>
          <cx:pt idx="5764">520785</cx:pt>
          <cx:pt idx="5765">288636</cx:pt>
          <cx:pt idx="5766">676687</cx:pt>
          <cx:pt idx="5767">6199612</cx:pt>
          <cx:pt idx="5768">383747</cx:pt>
          <cx:pt idx="5769">630700</cx:pt>
          <cx:pt idx="5770">204746</cx:pt>
          <cx:pt idx="5771">317742</cx:pt>
          <cx:pt idx="5772">2460731</cx:pt>
          <cx:pt idx="5773">505876</cx:pt>
          <cx:pt idx="5774">299351</cx:pt>
          <cx:pt idx="5775">197835</cx:pt>
          <cx:pt idx="5776">177599</cx:pt>
          <cx:pt idx="5777">76254</cx:pt>
          <cx:pt idx="5778">33892</cx:pt>
          <cx:pt idx="5779">1080559</cx:pt>
          <cx:pt idx="5780">10465719</cx:pt>
          <cx:pt idx="5781">104912</cx:pt>
          <cx:pt idx="5782">76047</cx:pt>
          <cx:pt idx="5783">173981</cx:pt>
          <cx:pt idx="5784">614360</cx:pt>
          <cx:pt idx="5785">81572</cx:pt>
          <cx:pt idx="5786">782121</cx:pt>
          <cx:pt idx="5787">279702</cx:pt>
          <cx:pt idx="5788">305963</cx:pt>
          <cx:pt idx="5789">260221</cx:pt>
          <cx:pt idx="5790">1124137</cx:pt>
          <cx:pt idx="5791">230225</cx:pt>
          <cx:pt idx="5792">764809</cx:pt>
          <cx:pt idx="5793">276738</cx:pt>
          <cx:pt idx="5794">1461519</cx:pt>
          <cx:pt idx="5795">193174</cx:pt>
          <cx:pt idx="5796">117578</cx:pt>
          <cx:pt idx="5797">526046</cx:pt>
          <cx:pt idx="5798">402331</cx:pt>
          <cx:pt idx="5799">227923</cx:pt>
          <cx:pt idx="5800">84639</cx:pt>
          <cx:pt idx="5801">567517</cx:pt>
          <cx:pt idx="5802">740251</cx:pt>
          <cx:pt idx="5803">799370</cx:pt>
          <cx:pt idx="5804">1958987</cx:pt>
          <cx:pt idx="5805">50568</cx:pt>
          <cx:pt idx="5806">178594</cx:pt>
          <cx:pt idx="5807">81138</cx:pt>
          <cx:pt idx="5808">1731635</cx:pt>
          <cx:pt idx="5809">168556</cx:pt>
          <cx:pt idx="5810">831626</cx:pt>
          <cx:pt idx="5811">328926</cx:pt>
          <cx:pt idx="5812">30162</cx:pt>
          <cx:pt idx="5813">46190</cx:pt>
          <cx:pt idx="5814">104870</cx:pt>
          <cx:pt idx="5815">327604</cx:pt>
          <cx:pt idx="5816">36302</cx:pt>
          <cx:pt idx="5817">206445</cx:pt>
          <cx:pt idx="5818">1736129</cx:pt>
          <cx:pt idx="5819">7397623</cx:pt>
          <cx:pt idx="5820">59471</cx:pt>
          <cx:pt idx="5821">131549</cx:pt>
          <cx:pt idx="5822">114637</cx:pt>
          <cx:pt idx="5823">331426</cx:pt>
          <cx:pt idx="5824">312391</cx:pt>
          <cx:pt idx="5825">108813</cx:pt>
          <cx:pt idx="5826">236173</cx:pt>
          <cx:pt idx="5827">240277</cx:pt>
          <cx:pt idx="5828">288916</cx:pt>
          <cx:pt idx="5829">173564</cx:pt>
          <cx:pt idx="5830">152299</cx:pt>
          <cx:pt idx="5831">189217</cx:pt>
          <cx:pt idx="5832">82912</cx:pt>
          <cx:pt idx="5833">161762</cx:pt>
          <cx:pt idx="5834">146367</cx:pt>
          <cx:pt idx="5835">141490</cx:pt>
          <cx:pt idx="5836">227345</cx:pt>
          <cx:pt idx="5837">869589</cx:pt>
          <cx:pt idx="5838">1070719</cx:pt>
          <cx:pt idx="5839">52688</cx:pt>
          <cx:pt idx="5840">248030</cx:pt>
          <cx:pt idx="5841">311522</cx:pt>
          <cx:pt idx="5842">248501</cx:pt>
          <cx:pt idx="5843">74874</cx:pt>
          <cx:pt idx="5844">66833</cx:pt>
          <cx:pt idx="5845">589887</cx:pt>
          <cx:pt idx="5846">728427</cx:pt>
          <cx:pt idx="5847">722098</cx:pt>
          <cx:pt idx="5848">728744</cx:pt>
          <cx:pt idx="5849">60473</cx:pt>
          <cx:pt idx="5850">53712</cx:pt>
          <cx:pt idx="5851">58817</cx:pt>
          <cx:pt idx="5852">56822</cx:pt>
          <cx:pt idx="5853">65725</cx:pt>
          <cx:pt idx="5854">69239</cx:pt>
          <cx:pt idx="5855">74859</cx:pt>
          <cx:pt idx="5856">80075</cx:pt>
          <cx:pt idx="5857">81618</cx:pt>
          <cx:pt idx="5858">76809</cx:pt>
          <cx:pt idx="5859">74545</cx:pt>
          <cx:pt idx="5860">71110</cx:pt>
          <cx:pt idx="5861">93069</cx:pt>
          <cx:pt idx="5862">116560</cx:pt>
          <cx:pt idx="5863">83138</cx:pt>
          <cx:pt idx="5864">72154</cx:pt>
          <cx:pt idx="5865">75123</cx:pt>
          <cx:pt idx="5866">78062</cx:pt>
          <cx:pt idx="5867">79176</cx:pt>
          <cx:pt idx="5868">137215</cx:pt>
          <cx:pt idx="5869">76094</cx:pt>
          <cx:pt idx="5870">112313</cx:pt>
          <cx:pt idx="5871">102710</cx:pt>
          <cx:pt idx="5872">67603</cx:pt>
          <cx:pt idx="5873">76922</cx:pt>
          <cx:pt idx="5874">54896</cx:pt>
          <cx:pt idx="5875">27198</cx:pt>
          <cx:pt idx="5876">105655</cx:pt>
          <cx:pt idx="5877">77481</cx:pt>
          <cx:pt idx="5878">71906</cx:pt>
          <cx:pt idx="5879">78108</cx:pt>
          <cx:pt idx="5880">66793</cx:pt>
          <cx:pt idx="5881">69688</cx:pt>
          <cx:pt idx="5882">74589</cx:pt>
          <cx:pt idx="5883">73790</cx:pt>
          <cx:pt idx="5884">81260</cx:pt>
          <cx:pt idx="5885">72454</cx:pt>
          <cx:pt idx="5886">73093</cx:pt>
          <cx:pt idx="5887">161432</cx:pt>
          <cx:pt idx="5888">80202</cx:pt>
          <cx:pt idx="5889">83053</cx:pt>
          <cx:pt idx="5890">612056</cx:pt>
          <cx:pt idx="5891">61358</cx:pt>
          <cx:pt idx="5892">92169</cx:pt>
          <cx:pt idx="5893">311198</cx:pt>
          <cx:pt idx="5894">568661</cx:pt>
          <cx:pt idx="5895">548089</cx:pt>
          <cx:pt idx="5896">6171775</cx:pt>
          <cx:pt idx="5897">153036</cx:pt>
          <cx:pt idx="5898">125106</cx:pt>
          <cx:pt idx="5899">2514068</cx:pt>
          <cx:pt idx="5900">432256</cx:pt>
          <cx:pt idx="5901">288172</cx:pt>
          <cx:pt idx="5902">108941</cx:pt>
          <cx:pt idx="5903">118929</cx:pt>
          <cx:pt idx="5904">64019</cx:pt>
          <cx:pt idx="5905">2782852</cx:pt>
          <cx:pt idx="5906">1986439</cx:pt>
          <cx:pt idx="5907">1131555</cx:pt>
          <cx:pt idx="5908">9453255</cx:pt>
          <cx:pt idx="5909">117880</cx:pt>
          <cx:pt idx="5910">530213</cx:pt>
          <cx:pt idx="5911">1144873</cx:pt>
          <cx:pt idx="5912">190619</cx:pt>
          <cx:pt idx="5913">113595</cx:pt>
          <cx:pt idx="5914">403420</cx:pt>
          <cx:pt idx="5915">918591</cx:pt>
          <cx:pt idx="5916">123226</cx:pt>
          <cx:pt idx="5917">372702</cx:pt>
          <cx:pt idx="5918">2915821</cx:pt>
          <cx:pt idx="5919">168349</cx:pt>
          <cx:pt idx="5920">86782</cx:pt>
          <cx:pt idx="5921">83644</cx:pt>
          <cx:pt idx="5922">84925</cx:pt>
          <cx:pt idx="5923">1912737</cx:pt>
          <cx:pt idx="5924">2723768</cx:pt>
          <cx:pt idx="5925">1127403</cx:pt>
          <cx:pt idx="5926">1184562</cx:pt>
          <cx:pt idx="5927">764043</cx:pt>
          <cx:pt idx="5928">286242</cx:pt>
          <cx:pt idx="5929">302539</cx:pt>
          <cx:pt idx="5930">329468</cx:pt>
          <cx:pt idx="5931">283682</cx:pt>
          <cx:pt idx="5932">649790</cx:pt>
          <cx:pt idx="5933">1575589</cx:pt>
          <cx:pt idx="5934">2348459</cx:pt>
          <cx:pt idx="5935">881208</cx:pt>
          <cx:pt idx="5936">165006</cx:pt>
          <cx:pt idx="5937">578320</cx:pt>
          <cx:pt idx="5938">605986</cx:pt>
          <cx:pt idx="5939">267790</cx:pt>
          <cx:pt idx="5940">648746</cx:pt>
          <cx:pt idx="5941">205883</cx:pt>
          <cx:pt idx="5942">4986969</cx:pt>
          <cx:pt idx="5943">953952</cx:pt>
          <cx:pt idx="5944">34498</cx:pt>
          <cx:pt idx="5945">477830</cx:pt>
          <cx:pt idx="5946">511762</cx:pt>
          <cx:pt idx="5947">219597</cx:pt>
          <cx:pt idx="5948">951050</cx:pt>
          <cx:pt idx="5949">265959</cx:pt>
          <cx:pt idx="5950">337963</cx:pt>
          <cx:pt idx="5951">126009</cx:pt>
          <cx:pt idx="5952">264976</cx:pt>
          <cx:pt idx="5953">85894</cx:pt>
          <cx:pt idx="5954">116692</cx:pt>
          <cx:pt idx="5955">142855</cx:pt>
          <cx:pt idx="5956">1707946</cx:pt>
          <cx:pt idx="5957">12370462</cx:pt>
          <cx:pt idx="5958">102852</cx:pt>
          <cx:pt idx="5959">189961</cx:pt>
          <cx:pt idx="5960">1220642</cx:pt>
          <cx:pt idx="5961">231798</cx:pt>
          <cx:pt idx="5962">599663</cx:pt>
          <cx:pt idx="5963">388061</cx:pt>
          <cx:pt idx="5964">65244</cx:pt>
          <cx:pt idx="5965">543339</cx:pt>
          <cx:pt idx="5966">45137</cx:pt>
          <cx:pt idx="5967">379132</cx:pt>
          <cx:pt idx="5968">158548</cx:pt>
          <cx:pt idx="5969">204398</cx:pt>
          <cx:pt idx="5970">244113</cx:pt>
          <cx:pt idx="5971">153828</cx:pt>
          <cx:pt idx="5972">161282</cx:pt>
          <cx:pt idx="5973">126496</cx:pt>
          <cx:pt idx="5974">169632</cx:pt>
          <cx:pt idx="5975">52093</cx:pt>
          <cx:pt idx="5976">148813</cx:pt>
          <cx:pt idx="5977">166481</cx:pt>
          <cx:pt idx="5978">328322</cx:pt>
          <cx:pt idx="5979">235497</cx:pt>
          <cx:pt idx="5980">94263</cx:pt>
          <cx:pt idx="5981">138856</cx:pt>
          <cx:pt idx="5982">260174</cx:pt>
          <cx:pt idx="5983">101258</cx:pt>
          <cx:pt idx="5984">74513</cx:pt>
          <cx:pt idx="5985">116172</cx:pt>
          <cx:pt idx="5986">293047</cx:pt>
          <cx:pt idx="5987">79181</cx:pt>
          <cx:pt idx="5988">187277</cx:pt>
          <cx:pt idx="5989">153336</cx:pt>
          <cx:pt idx="5990">150054</cx:pt>
          <cx:pt idx="5991">291986</cx:pt>
          <cx:pt idx="5992">233329</cx:pt>
          <cx:pt idx="5993">144932</cx:pt>
          <cx:pt idx="5994">116818</cx:pt>
          <cx:pt idx="5995">442380</cx:pt>
          <cx:pt idx="5996">274156</cx:pt>
          <cx:pt idx="5997">201119</cx:pt>
          <cx:pt idx="5998">458923</cx:pt>
          <cx:pt idx="5999">288870</cx:pt>
          <cx:pt idx="6000">563612</cx:pt>
          <cx:pt idx="6001">314161</cx:pt>
          <cx:pt idx="6002">184447</cx:pt>
          <cx:pt idx="6003">136234</cx:pt>
          <cx:pt idx="6004">141798</cx:pt>
          <cx:pt idx="6005">111550</cx:pt>
          <cx:pt idx="6006">160567</cx:pt>
          <cx:pt idx="6007">157318</cx:pt>
          <cx:pt idx="6008">151682</cx:pt>
          <cx:pt idx="6009">295494</cx:pt>
          <cx:pt idx="6010">294478</cx:pt>
          <cx:pt idx="6011">193336</cx:pt>
          <cx:pt idx="6012">155735</cx:pt>
          <cx:pt idx="6013">272423</cx:pt>
          <cx:pt idx="6014">230979</cx:pt>
          <cx:pt idx="6015">233685</cx:pt>
          <cx:pt idx="6016">295345</cx:pt>
          <cx:pt idx="6017">284927</cx:pt>
          <cx:pt idx="6018">167920</cx:pt>
          <cx:pt idx="6019">197742</cx:pt>
          <cx:pt idx="6020">419960</cx:pt>
          <cx:pt idx="6021">204206</cx:pt>
          <cx:pt idx="6022">144426</cx:pt>
          <cx:pt idx="6023">2489141</cx:pt>
          <cx:pt idx="6024">61707</cx:pt>
          <cx:pt idx="6025">48437</cx:pt>
          <cx:pt idx="6026">60613</cx:pt>
          <cx:pt idx="6027">91466</cx:pt>
          <cx:pt idx="6028">191875</cx:pt>
          <cx:pt idx="6029">130341</cx:pt>
          <cx:pt idx="6030">48406</cx:pt>
          <cx:pt idx="6031">507217</cx:pt>
          <cx:pt idx="6032">89916</cx:pt>
          <cx:pt idx="6033">162297</cx:pt>
          <cx:pt idx="6034">208502</cx:pt>
          <cx:pt idx="6035">486260</cx:pt>
          <cx:pt idx="6036">1403849</cx:pt>
          <cx:pt idx="6037">1699905</cx:pt>
          <cx:pt idx="6038">54848</cx:pt>
          <cx:pt idx="6039">477099</cx:pt>
          <cx:pt idx="6040">210095</cx:pt>
          <cx:pt idx="6041">89043</cx:pt>
          <cx:pt idx="6042">65522</cx:pt>
          <cx:pt idx="6043">92468</cx:pt>
          <cx:pt idx="6044">42844</cx:pt>
          <cx:pt idx="6045">279899</cx:pt>
          <cx:pt idx="6046">181981</cx:pt>
          <cx:pt idx="6047">309343</cx:pt>
          <cx:pt idx="6048">144233</cx:pt>
          <cx:pt idx="6049">356984</cx:pt>
          <cx:pt idx="6050">65341</cx:pt>
          <cx:pt idx="6051">893041</cx:pt>
          <cx:pt idx="6052">90939</cx:pt>
          <cx:pt idx="6053">56159</cx:pt>
          <cx:pt idx="6054">94449</cx:pt>
          <cx:pt idx="6055">291254</cx:pt>
          <cx:pt idx="6056">45463</cx:pt>
          <cx:pt idx="6057">269893</cx:pt>
          <cx:pt idx="6058">189405</cx:pt>
          <cx:pt idx="6059">49339</cx:pt>
          <cx:pt idx="6060">12023527</cx:pt>
          <cx:pt idx="6061">73670</cx:pt>
          <cx:pt idx="6062">7578398</cx:pt>
          <cx:pt idx="6063">81803</cx:pt>
          <cx:pt idx="6064">32866</cx:pt>
          <cx:pt idx="6065">21226</cx:pt>
          <cx:pt idx="6066">1128181</cx:pt>
          <cx:pt idx="6067">566488</cx:pt>
          <cx:pt idx="6068">364837</cx:pt>
          <cx:pt idx="6069">549865</cx:pt>
          <cx:pt idx="6070">1905684</cx:pt>
          <cx:pt idx="6071">497356</cx:pt>
          <cx:pt idx="6072">61772</cx:pt>
          <cx:pt idx="6073">2227289</cx:pt>
          <cx:pt idx="6074">2458004</cx:pt>
          <cx:pt idx="6075">97938</cx:pt>
          <cx:pt idx="6076">111211</cx:pt>
          <cx:pt idx="6077">117469</cx:pt>
          <cx:pt idx="6078">3076083</cx:pt>
          <cx:pt idx="6079">162038</cx:pt>
          <cx:pt idx="6080">14752</cx:pt>
          <cx:pt idx="6081">2281355</cx:pt>
          <cx:pt idx="6082">905230</cx:pt>
          <cx:pt idx="6083">400450</cx:pt>
          <cx:pt idx="6084">260481</cx:pt>
          <cx:pt idx="6085">53622</cx:pt>
          <cx:pt idx="6086">66595</cx:pt>
          <cx:pt idx="6087">490570</cx:pt>
          <cx:pt idx="6088">462957</cx:pt>
          <cx:pt idx="6089">251223</cx:pt>
          <cx:pt idx="6090">63973</cx:pt>
          <cx:pt idx="6091">289676</cx:pt>
          <cx:pt idx="6092">49393</cx:pt>
          <cx:pt idx="6093">416561</cx:pt>
          <cx:pt idx="6094">696925</cx:pt>
          <cx:pt idx="6095">415685</cx:pt>
          <cx:pt idx="6096">55061</cx:pt>
          <cx:pt idx="6097">289218</cx:pt>
          <cx:pt idx="6098">148679</cx:pt>
          <cx:pt idx="6099">132068</cx:pt>
          <cx:pt idx="6100">6504190</cx:pt>
          <cx:pt idx="6101">485027</cx:pt>
          <cx:pt idx="6102">1072977</cx:pt>
          <cx:pt idx="6103">1859108</cx:pt>
          <cx:pt idx="6104">484645</cx:pt>
          <cx:pt idx="6105">1527389</cx:pt>
          <cx:pt idx="6106">722612</cx:pt>
          <cx:pt idx="6107">352422</cx:pt>
          <cx:pt idx="6108">151898</cx:pt>
          <cx:pt idx="6109">686059</cx:pt>
          <cx:pt idx="6110">2546223</cx:pt>
          <cx:pt idx="6111">321226</cx:pt>
          <cx:pt idx="6112">3358036</cx:pt>
          <cx:pt idx="6113">591142</cx:pt>
          <cx:pt idx="6114">258719</cx:pt>
          <cx:pt idx="6115">1002859</cx:pt>
          <cx:pt idx="6116">743528</cx:pt>
          <cx:pt idx="6117">195779</cx:pt>
          <cx:pt idx="6118">134280</cx:pt>
          <cx:pt idx="6119">130337</cx:pt>
          <cx:pt idx="6120">697060</cx:pt>
          <cx:pt idx="6121">4628972</cx:pt>
          <cx:pt idx="6122">264572</cx:pt>
          <cx:pt idx="6123">260164</cx:pt>
          <cx:pt idx="6124">180787</cx:pt>
          <cx:pt idx="6125">1120085</cx:pt>
          <cx:pt idx="6126">537482</cx:pt>
          <cx:pt idx="6127">2401132</cx:pt>
          <cx:pt idx="6128">311451</cx:pt>
          <cx:pt idx="6129">1025278</cx:pt>
          <cx:pt idx="6130">1559003</cx:pt>
          <cx:pt idx="6131">1623989</cx:pt>
          <cx:pt idx="6132">5364271</cx:pt>
          <cx:pt idx="6133">352397</cx:pt>
          <cx:pt idx="6134">3308384</cx:pt>
          <cx:pt idx="6135">93485</cx:pt>
          <cx:pt idx="6136">91447</cx:pt>
          <cx:pt idx="6137">324674</cx:pt>
          <cx:pt idx="6138">267827</cx:pt>
          <cx:pt idx="6139">135294</cx:pt>
          <cx:pt idx="6140">150331</cx:pt>
          <cx:pt idx="6141">144263</cx:pt>
          <cx:pt idx="6142">148627</cx:pt>
          <cx:pt idx="6143">1000781</cx:pt>
          <cx:pt idx="6144">2098355</cx:pt>
          <cx:pt idx="6145">2216785</cx:pt>
          <cx:pt idx="6146">439078</cx:pt>
          <cx:pt idx="6147">636218</cx:pt>
          <cx:pt idx="6148">695972</cx:pt>
          <cx:pt idx="6149">744174</cx:pt>
          <cx:pt idx="6150">1502375</cx:pt>
          <cx:pt idx="6151">3553910</cx:pt>
          <cx:pt idx="6152">73736</cx:pt>
          <cx:pt idx="6153">77701</cx:pt>
          <cx:pt idx="6154">162858</cx:pt>
          <cx:pt idx="6155">174012</cx:pt>
          <cx:pt idx="6156">121067</cx:pt>
          <cx:pt idx="6157">9377347</cx:pt>
          <cx:pt idx="6158">3259766</cx:pt>
          <cx:pt idx="6159">416628</cx:pt>
          <cx:pt idx="6160">503956</cx:pt>
          <cx:pt idx="6161">78036</cx:pt>
          <cx:pt idx="6162">67299</cx:pt>
          <cx:pt idx="6163">396003</cx:pt>
          <cx:pt idx="6164">4542236</cx:pt>
          <cx:pt idx="6165">431393</cx:pt>
          <cx:pt idx="6166">413958</cx:pt>
          <cx:pt idx="6167">74888</cx:pt>
          <cx:pt idx="6168">112110</cx:pt>
          <cx:pt idx="6169">213151</cx:pt>
          <cx:pt idx="6170">212070</cx:pt>
          <cx:pt idx="6171">708856</cx:pt>
          <cx:pt idx="6172">507164</cx:pt>
          <cx:pt idx="6173">375620</cx:pt>
          <cx:pt idx="6174">293352</cx:pt>
          <cx:pt idx="6175">712646</cx:pt>
          <cx:pt idx="6176">1025941</cx:pt>
          <cx:pt idx="6177">274186</cx:pt>
          <cx:pt idx="6178">404049</cx:pt>
          <cx:pt idx="6179">399813</cx:pt>
          <cx:pt idx="6180">618467</cx:pt>
          <cx:pt idx="6181">338990</cx:pt>
          <cx:pt idx="6182">321813</cx:pt>
          <cx:pt idx="6183">163066</cx:pt>
          <cx:pt idx="6184">63648</cx:pt>
          <cx:pt idx="6185">84642</cx:pt>
          <cx:pt idx="6186">239190</cx:pt>
          <cx:pt idx="6187">1098546</cx:pt>
          <cx:pt idx="6188">1832370</cx:pt>
          <cx:pt idx="6189">1105347</cx:pt>
          <cx:pt idx="6190">275070</cx:pt>
          <cx:pt idx="6191">232472</cx:pt>
          <cx:pt idx="6192">4274433</cx:pt>
          <cx:pt idx="6193">141187</cx:pt>
          <cx:pt idx="6194">103074</cx:pt>
          <cx:pt idx="6195">132130</cx:pt>
          <cx:pt idx="6196">119255</cx:pt>
          <cx:pt idx="6197">113222</cx:pt>
          <cx:pt idx="6198">106704</cx:pt>
          <cx:pt idx="6199">59368</cx:pt>
          <cx:pt idx="6200">184203</cx:pt>
          <cx:pt idx="6201">115874</cx:pt>
          <cx:pt idx="6202">281775</cx:pt>
          <cx:pt idx="6203">97788</cx:pt>
          <cx:pt idx="6204">124933</cx:pt>
          <cx:pt idx="6205">668125</cx:pt>
          <cx:pt idx="6206">117022</cx:pt>
          <cx:pt idx="6207">197199</cx:pt>
          <cx:pt idx="6208">296049</cx:pt>
          <cx:pt idx="6209">187747</cx:pt>
          <cx:pt idx="6210">193199</cx:pt>
          <cx:pt idx="6211">226772</cx:pt>
          <cx:pt idx="6212">157335</cx:pt>
          <cx:pt idx="6213">152681</cx:pt>
          <cx:pt idx="6214">138091</cx:pt>
          <cx:pt idx="6215">206579</cx:pt>
          <cx:pt idx="6216">167679</cx:pt>
          <cx:pt idx="6217">212032</cx:pt>
          <cx:pt idx="6218">262066</cx:pt>
          <cx:pt idx="6219">154285</cx:pt>
          <cx:pt idx="6220">191671</cx:pt>
          <cx:pt idx="6221">154892</cx:pt>
          <cx:pt idx="6222">206977</cx:pt>
          <cx:pt idx="6223">205910</cx:pt>
          <cx:pt idx="6224">200459</cx:pt>
          <cx:pt idx="6225">167183</cx:pt>
          <cx:pt idx="6226">154651</cx:pt>
          <cx:pt idx="6227">150706</cx:pt>
          <cx:pt idx="6228">150265</cx:pt>
          <cx:pt idx="6229">140879</cx:pt>
          <cx:pt idx="6230">193835</cx:pt>
          <cx:pt idx="6231">178366</cx:pt>
          <cx:pt idx="6232">162688</cx:pt>
          <cx:pt idx="6233">169960</cx:pt>
          <cx:pt idx="6234">182125</cx:pt>
          <cx:pt idx="6235">161692</cx:pt>
          <cx:pt idx="6236">202195</cx:pt>
          <cx:pt idx="6237">124756</cx:pt>
          <cx:pt idx="6238">151805</cx:pt>
          <cx:pt idx="6239">151856</cx:pt>
          <cx:pt idx="6240">152749</cx:pt>
          <cx:pt idx="6241">148877</cx:pt>
          <cx:pt idx="6242">234832</cx:pt>
          <cx:pt idx="6243">164616</cx:pt>
          <cx:pt idx="6244">142906</cx:pt>
          <cx:pt idx="6245">138627</cx:pt>
          <cx:pt idx="6246">141880</cx:pt>
          <cx:pt idx="6247">223020</cx:pt>
          <cx:pt idx="6248">103533</cx:pt>
          <cx:pt idx="6249">218264</cx:pt>
          <cx:pt idx="6250">137243</cx:pt>
          <cx:pt idx="6251">173155</cx:pt>
          <cx:pt idx="6252">191645</cx:pt>
          <cx:pt idx="6253">180564</cx:pt>
          <cx:pt idx="6254">146994</cx:pt>
          <cx:pt idx="6255">141529</cx:pt>
          <cx:pt idx="6256">144004</cx:pt>
          <cx:pt idx="6257">202389</cx:pt>
          <cx:pt idx="6258">188149</cx:pt>
          <cx:pt idx="6259">214831</cx:pt>
          <cx:pt idx="6260">144377</cx:pt>
          <cx:pt idx="6261">125972</cx:pt>
          <cx:pt idx="6262">213561</cx:pt>
          <cx:pt idx="6263">223442</cx:pt>
          <cx:pt idx="6264">223648</cx:pt>
          <cx:pt idx="6265">143596</cx:pt>
          <cx:pt idx="6266">150493</cx:pt>
          <cx:pt idx="6267">232934</cx:pt>
          <cx:pt idx="6268">232758</cx:pt>
          <cx:pt idx="6269">162995</cx:pt>
          <cx:pt idx="6270">213979</cx:pt>
          <cx:pt idx="6271">211993</cx:pt>
          <cx:pt idx="6272">153354</cx:pt>
          <cx:pt idx="6273">242780</cx:pt>
          <cx:pt idx="6274">174769</cx:pt>
          <cx:pt idx="6275">185153</cx:pt>
          <cx:pt idx="6276">241742</cx:pt>
          <cx:pt idx="6277">183485</cx:pt>
          <cx:pt idx="6278">185612</cx:pt>
          <cx:pt idx="6279">174058</cx:pt>
          <cx:pt idx="6280">276571</cx:pt>
          <cx:pt idx="6281">181577</cx:pt>
          <cx:pt idx="6282">170970</cx:pt>
          <cx:pt idx="6283">183534</cx:pt>
          <cx:pt idx="6284">180301</cx:pt>
          <cx:pt idx="6285">284005</cx:pt>
          <cx:pt idx="6286">187852</cx:pt>
          <cx:pt idx="6287">194610</cx:pt>
          <cx:pt idx="6288">269255</cx:pt>
          <cx:pt idx="6289">282485</cx:pt>
          <cx:pt idx="6290">225909</cx:pt>
          <cx:pt idx="6291">279880</cx:pt>
          <cx:pt idx="6292">271836</cx:pt>
          <cx:pt idx="6293">209399</cx:pt>
          <cx:pt idx="6294">208953</cx:pt>
          <cx:pt idx="6295">209778</cx:pt>
          <cx:pt idx="6296">204686</cx:pt>
          <cx:pt idx="6297">306098</cx:pt>
          <cx:pt idx="6298">291173</cx:pt>
          <cx:pt idx="6299">279743</cx:pt>
          <cx:pt idx="6300">201643</cx:pt>
          <cx:pt idx="6301">223227</cx:pt>
          <cx:pt idx="6302">142722</cx:pt>
          <cx:pt idx="6303">1063580</cx:pt>
          <cx:pt idx="6304">984536</cx:pt>
          <cx:pt idx="6305">1100857</cx:pt>
          <cx:pt idx="6306">1229302</cx:pt>
          <cx:pt idx="6307">442154</cx:pt>
          <cx:pt idx="6308">94400</cx:pt>
          <cx:pt idx="6309">461487</cx:pt>
          <cx:pt idx="6310">601902</cx:pt>
          <cx:pt idx="6311">529106</cx:pt>
          <cx:pt idx="6312">493669</cx:pt>
          <cx:pt idx="6313">1058202</cx:pt>
          <cx:pt idx="6314">194079</cx:pt>
          <cx:pt idx="6315">572756</cx:pt>
          <cx:pt idx="6316">333855</cx:pt>
          <cx:pt idx="6317">1221752</cx:pt>
          <cx:pt idx="6318">1060505</cx:pt>
          <cx:pt idx="6319">286141</cx:pt>
          <cx:pt idx="6320">317874</cx:pt>
          <cx:pt idx="6321">700443</cx:pt>
          <cx:pt idx="6322">282004</cx:pt>
          <cx:pt idx="6323">330799</cx:pt>
          <cx:pt idx="6324">304775</cx:pt>
          <cx:pt idx="6325">539091</cx:pt>
          <cx:pt idx="6326">409580</cx:pt>
          <cx:pt idx="6327">354521</cx:pt>
          <cx:pt idx="6328">397789</cx:pt>
          <cx:pt idx="6329">722080</cx:pt>
          <cx:pt idx="6330">561278</cx:pt>
          <cx:pt idx="6331">645428</cx:pt>
          <cx:pt idx="6332">635538</cx:pt>
          <cx:pt idx="6333">296435</cx:pt>
          <cx:pt idx="6334">250011</cx:pt>
          <cx:pt idx="6335">693792</cx:pt>
          <cx:pt idx="6336">1080683</cx:pt>
          <cx:pt idx="6337">956265</cx:pt>
          <cx:pt idx="6338">1103242</cx:pt>
          <cx:pt idx="6339">798653</cx:pt>
          <cx:pt idx="6340">967340</cx:pt>
          <cx:pt idx="6341">587864</cx:pt>
          <cx:pt idx="6342">86554</cx:pt>
          <cx:pt idx="6343">678669</cx:pt>
          <cx:pt idx="6344">873393</cx:pt>
          <cx:pt idx="6345">881070</cx:pt>
          <cx:pt idx="6346">1071224</cx:pt>
          <cx:pt idx="6347">668330</cx:pt>
          <cx:pt idx="6348">914439</cx:pt>
          <cx:pt idx="6349">1223381</cx:pt>
          <cx:pt idx="6350">710438</cx:pt>
          <cx:pt idx="6351">742486</cx:pt>
          <cx:pt idx="6352">1021581</cx:pt>
          <cx:pt idx="6353">183193</cx:pt>
          <cx:pt idx="6354">102774</cx:pt>
          <cx:pt idx="6355">435265</cx:pt>
          <cx:pt idx="6356">434627</cx:pt>
          <cx:pt idx="6357">162032</cx:pt>
          <cx:pt idx="6358">479362</cx:pt>
          <cx:pt idx="6359">794747</cx:pt>
          <cx:pt idx="6360">1131779</cx:pt>
          <cx:pt idx="6361">348000</cx:pt>
          <cx:pt idx="6362">195941</cx:pt>
          <cx:pt idx="6363">224032</cx:pt>
          <cx:pt idx="6364">128382</cx:pt>
          <cx:pt idx="6365">466320</cx:pt>
          <cx:pt idx="6366">321187</cx:pt>
          <cx:pt idx="6367">556163</cx:pt>
          <cx:pt idx="6368">811328</cx:pt>
          <cx:pt idx="6369">739791</cx:pt>
          <cx:pt idx="6370">512816</cx:pt>
          <cx:pt idx="6371">857492</cx:pt>
          <cx:pt idx="6372">941546</cx:pt>
          <cx:pt idx="6373">832662</cx:pt>
          <cx:pt idx="6374">1174358</cx:pt>
          <cx:pt idx="6375">510033</cx:pt>
          <cx:pt idx="6376">957827</cx:pt>
          <cx:pt idx="6377">966360</cx:pt>
          <cx:pt idx="6378">684010</cx:pt>
          <cx:pt idx="6379">758664</cx:pt>
          <cx:pt idx="6380">952418</cx:pt>
          <cx:pt idx="6381">950290</cx:pt>
          <cx:pt idx="6382">803025</cx:pt>
          <cx:pt idx="6383">807962</cx:pt>
          <cx:pt idx="6384">861569</cx:pt>
          <cx:pt idx="6385">1005539</cx:pt>
          <cx:pt idx="6386">26159</cx:pt>
          <cx:pt idx="6387">133078</cx:pt>
          <cx:pt idx="6388">104530</cx:pt>
          <cx:pt idx="6389">321147</cx:pt>
          <cx:pt idx="6390">459197</cx:pt>
          <cx:pt idx="6391">228720</cx:pt>
          <cx:pt idx="6392">216774</cx:pt>
          <cx:pt idx="6393">357110</cx:pt>
          <cx:pt idx="6394">406715</cx:pt>
          <cx:pt idx="6395">551146</cx:pt>
          <cx:pt idx="6396">862859</cx:pt>
          <cx:pt idx="6397">221008</cx:pt>
          <cx:pt idx="6398">254359</cx:pt>
          <cx:pt idx="6399">187441</cx:pt>
          <cx:pt idx="6400">242312</cx:pt>
          <cx:pt idx="6401">202405</cx:pt>
          <cx:pt idx="6402">197613</cx:pt>
          <cx:pt idx="6403">536644</cx:pt>
          <cx:pt idx="6404">236605</cx:pt>
          <cx:pt idx="6405">332623</cx:pt>
          <cx:pt idx="6406">366293</cx:pt>
          <cx:pt idx="6407">411055</cx:pt>
          <cx:pt idx="6408">501392</cx:pt>
          <cx:pt idx="6409">351801</cx:pt>
          <cx:pt idx="6410">488094</cx:pt>
          <cx:pt idx="6411">517693</cx:pt>
          <cx:pt idx="6412">319197</cx:pt>
          <cx:pt idx="6413">541639</cx:pt>
          <cx:pt idx="6414">395960</cx:pt>
          <cx:pt idx="6415">427439</cx:pt>
          <cx:pt idx="6416">344726</cx:pt>
          <cx:pt idx="6417">345990</cx:pt>
          <cx:pt idx="6418">492377</cx:pt>
          <cx:pt idx="6419">351785</cx:pt>
          <cx:pt idx="6420">1202623</cx:pt>
          <cx:pt idx="6421">443593</cx:pt>
          <cx:pt idx="6422">111598</cx:pt>
          <cx:pt idx="6423">638133</cx:pt>
          <cx:pt idx="6424">795525</cx:pt>
          <cx:pt idx="6425">611582</cx:pt>
          <cx:pt idx="6426">672469</cx:pt>
          <cx:pt idx="6427">607210</cx:pt>
          <cx:pt idx="6428">116034</cx:pt>
          <cx:pt idx="6429">201125</cx:pt>
          <cx:pt idx="6430">1087919</cx:pt>
          <cx:pt idx="6431">310035</cx:pt>
          <cx:pt idx="6432">1371175</cx:pt>
          <cx:pt idx="6433">701722</cx:pt>
          <cx:pt idx="6434">921053</cx:pt>
          <cx:pt idx="6435">925624</cx:pt>
          <cx:pt idx="6436">314895</cx:pt>
          <cx:pt idx="6437">373642</cx:pt>
          <cx:pt idx="6438">775565</cx:pt>
          <cx:pt idx="6439">441222</cx:pt>
          <cx:pt idx="6440">354448</cx:pt>
          <cx:pt idx="6441">589257</cx:pt>
          <cx:pt idx="6442">94082</cx:pt>
          <cx:pt idx="6443">780305</cx:pt>
          <cx:pt idx="6444">574635</cx:pt>
          <cx:pt idx="6445">606382</cx:pt>
          <cx:pt idx="6446">959115</cx:pt>
          <cx:pt idx="6447">473553</cx:pt>
          <cx:pt idx="6448">838848</cx:pt>
          <cx:pt idx="6449">742078</cx:pt>
          <cx:pt idx="6450">528839</cx:pt>
          <cx:pt idx="6451">879848</cx:pt>
          <cx:pt idx="6452">892002</cx:pt>
          <cx:pt idx="6453">813126</cx:pt>
          <cx:pt idx="6454">402259</cx:pt>
          <cx:pt idx="6455">376679</cx:pt>
          <cx:pt idx="6456">170615</cx:pt>
          <cx:pt idx="6457">305430</cx:pt>
          <cx:pt idx="6458">416115</cx:pt>
          <cx:pt idx="6459">323650</cx:pt>
          <cx:pt idx="6460">276530</cx:pt>
          <cx:pt idx="6461">645193</cx:pt>
          <cx:pt idx="6462">504145</cx:pt>
          <cx:pt idx="6463">365383</cx:pt>
          <cx:pt idx="6464">177563</cx:pt>
          <cx:pt idx="6465">82689</cx:pt>
          <cx:pt idx="6466">155547</cx:pt>
          <cx:pt idx="6467">281308</cx:pt>
          <cx:pt idx="6468">70780</cx:pt>
          <cx:pt idx="6469">1049288</cx:pt>
          <cx:pt idx="6470">1514687</cx:pt>
          <cx:pt idx="6471">1246692</cx:pt>
          <cx:pt idx="6472">3057874</cx:pt>
          <cx:pt idx="6473">396194</cx:pt>
          <cx:pt idx="6474">58086</cx:pt>
          <cx:pt idx="6475">432780</cx:pt>
          <cx:pt idx="6476">255674</cx:pt>
          <cx:pt idx="6477">105088</cx:pt>
          <cx:pt idx="6478">91910</cx:pt>
          <cx:pt idx="6479">250648</cx:pt>
          <cx:pt idx="6480">155473</cx:pt>
          <cx:pt idx="6481">1372355</cx:pt>
          <cx:pt idx="6482">172427</cx:pt>
          <cx:pt idx="6483">11249726</cx:pt>
          <cx:pt idx="6484">1250814</cx:pt>
          <cx:pt idx="6485">2296736</cx:pt>
          <cx:pt idx="6486">92482</cx:pt>
          <cx:pt idx="6487">34432</cx:pt>
          <cx:pt idx="6488">241663</cx:pt>
          <cx:pt idx="6489">6212638</cx:pt>
          <cx:pt idx="6490">1936672</cx:pt>
          <cx:pt idx="6491">1938051</cx:pt>
          <cx:pt idx="6492">774582</cx:pt>
          <cx:pt idx="6493">190288</cx:pt>
          <cx:pt idx="6494">1015889</cx:pt>
          <cx:pt idx="6495">776998</cx:pt>
          <cx:pt idx="6496">226698</cx:pt>
          <cx:pt idx="6497">321841</cx:pt>
          <cx:pt idx="6498">4399046</cx:pt>
          <cx:pt idx="6499">184004</cx:pt>
          <cx:pt idx="6500">39816</cx:pt>
          <cx:pt idx="6501">16071</cx:pt>
          <cx:pt idx="6502">103238</cx:pt>
          <cx:pt idx="6503">93511</cx:pt>
          <cx:pt idx="6504">369778</cx:pt>
          <cx:pt idx="6505">395554</cx:pt>
          <cx:pt idx="6506">150048</cx:pt>
          <cx:pt idx="6507">208226</cx:pt>
          <cx:pt idx="6508">36987</cx:pt>
          <cx:pt idx="6509">25117</cx:pt>
          <cx:pt idx="6510">183538</cx:pt>
          <cx:pt idx="6511">384986</cx:pt>
          <cx:pt idx="6512">216075</cx:pt>
          <cx:pt idx="6513">332785</cx:pt>
          <cx:pt idx="6514">223928</cx:pt>
          <cx:pt idx="6515">296392</cx:pt>
          <cx:pt idx="6516">176306</cx:pt>
          <cx:pt idx="6517">152414</cx:pt>
          <cx:pt idx="6518">153251</cx:pt>
          <cx:pt idx="6519">158508</cx:pt>
          <cx:pt idx="6520">296361</cx:pt>
          <cx:pt idx="6521">88417</cx:pt>
          <cx:pt idx="6522">111650</cx:pt>
          <cx:pt idx="6523">156026</cx:pt>
          <cx:pt idx="6524">152891</cx:pt>
          <cx:pt idx="6525">198544</cx:pt>
          <cx:pt idx="6526">109290</cx:pt>
          <cx:pt idx="6527">108715</cx:pt>
          <cx:pt idx="6528">192356</cx:pt>
          <cx:pt idx="6529">90990</cx:pt>
          <cx:pt idx="6530">120917</cx:pt>
          <cx:pt idx="6531">139201</cx:pt>
          <cx:pt idx="6532">519101</cx:pt>
          <cx:pt idx="6533">158078</cx:pt>
          <cx:pt idx="6534">241153</cx:pt>
          <cx:pt idx="6535">153606</cx:pt>
          <cx:pt idx="6536">121603</cx:pt>
          <cx:pt idx="6537">176927</cx:pt>
          <cx:pt idx="6538">58985</cx:pt>
          <cx:pt idx="6539">68478</cx:pt>
          <cx:pt idx="6540">106579</cx:pt>
          <cx:pt idx="6541">156980</cx:pt>
          <cx:pt idx="6542">106608</cx:pt>
          <cx:pt idx="6543">359863</cx:pt>
          <cx:pt idx="6544">49245</cx:pt>
          <cx:pt idx="6545">127387</cx:pt>
          <cx:pt idx="6546">130213</cx:pt>
          <cx:pt idx="6547">283391</cx:pt>
          <cx:pt idx="6548">75388</cx:pt>
          <cx:pt idx="6549">96471</cx:pt>
          <cx:pt idx="6550">78447</cx:pt>
          <cx:pt idx="6551">33648</cx:pt>
          <cx:pt idx="6552">47190</cx:pt>
          <cx:pt idx="6553">46669</cx:pt>
          <cx:pt idx="6554">44582</cx:pt>
          <cx:pt idx="6555">89164</cx:pt>
          <cx:pt idx="6556">29720</cx:pt>
          <cx:pt idx="6557">34918</cx:pt>
          <cx:pt idx="6558">56610</cx:pt>
          <cx:pt idx="6559">70118</cx:pt>
          <cx:pt idx="6560">39386</cx:pt>
          <cx:pt idx="6561">57832</cx:pt>
          <cx:pt idx="6562">67504</cx:pt>
          <cx:pt idx="6563">58877</cx:pt>
          <cx:pt idx="6564">57658</cx:pt>
          <cx:pt idx="6565">42824</cx:pt>
          <cx:pt idx="6566">45166</cx:pt>
          <cx:pt idx="6567">44925</cx:pt>
          <cx:pt idx="6568">47801</cx:pt>
          <cx:pt idx="6569">39547</cx:pt>
          <cx:pt idx="6570">38896</cx:pt>
          <cx:pt idx="6571">42368</cx:pt>
          <cx:pt idx="6572">71455</cx:pt>
          <cx:pt idx="6573">43409</cx:pt>
          <cx:pt idx="6574">53586</cx:pt>
          <cx:pt idx="6575">75160</cx:pt>
          <cx:pt idx="6576">52252</cx:pt>
          <cx:pt idx="6577">54210</cx:pt>
          <cx:pt idx="6578">126589</cx:pt>
          <cx:pt idx="6579">67036</cx:pt>
          <cx:pt idx="6580">141665</cx:pt>
          <cx:pt idx="6581">68095</cx:pt>
          <cx:pt idx="6582">131001</cx:pt>
          <cx:pt idx="6583">115108</cx:pt>
          <cx:pt idx="6584">107730</cx:pt>
          <cx:pt idx="6585">100746</cx:pt>
          <cx:pt idx="6586">94577</cx:pt>
          <cx:pt idx="6587">127453</cx:pt>
          <cx:pt idx="6588">52545</cx:pt>
          <cx:pt idx="6589">87886</cx:pt>
          <cx:pt idx="6590">138254</cx:pt>
          <cx:pt idx="6591">67116</cx:pt>
          <cx:pt idx="6592">154740</cx:pt>
          <cx:pt idx="6593">92119</cx:pt>
          <cx:pt idx="6594">67215</cx:pt>
          <cx:pt idx="6595">72355</cx:pt>
          <cx:pt idx="6596">84423</cx:pt>
          <cx:pt idx="6597">101589</cx:pt>
          <cx:pt idx="6598">58152</cx:pt>
          <cx:pt idx="6599">107015</cx:pt>
          <cx:pt idx="6600">250534</cx:pt>
          <cx:pt idx="6601">118882</cx:pt>
          <cx:pt idx="6602">199503</cx:pt>
          <cx:pt idx="6603">106418</cx:pt>
          <cx:pt idx="6604">150780</cx:pt>
          <cx:pt idx="6605">153578</cx:pt>
          <cx:pt idx="6606">333387</cx:pt>
          <cx:pt idx="6607">78464</cx:pt>
          <cx:pt idx="6608">58028</cx:pt>
          <cx:pt idx="6609">74395</cx:pt>
          <cx:pt idx="6610">99978</cx:pt>
          <cx:pt idx="6611">154544</cx:pt>
          <cx:pt idx="6612">131869</cx:pt>
          <cx:pt idx="6613">126460</cx:pt>
          <cx:pt idx="6614">357742</cx:pt>
          <cx:pt idx="6615">402605</cx:pt>
          <cx:pt idx="6616">149864</cx:pt>
          <cx:pt idx="6617">171843</cx:pt>
          <cx:pt idx="6618">137565</cx:pt>
          <cx:pt idx="6619">281364</cx:pt>
          <cx:pt idx="6620">349634</cx:pt>
          <cx:pt idx="6621">321561</cx:pt>
          <cx:pt idx="6622">139541</cx:pt>
          <cx:pt idx="6623">80633</cx:pt>
          <cx:pt idx="6624">451108</cx:pt>
          <cx:pt idx="6625">174868</cx:pt>
          <cx:pt idx="6626">152643</cx:pt>
          <cx:pt idx="6627">91014</cx:pt>
          <cx:pt idx="6628">143593</cx:pt>
          <cx:pt idx="6629">295407</cx:pt>
          <cx:pt idx="6630">149671</cx:pt>
          <cx:pt idx="6631">311805</cx:pt>
          <cx:pt idx="6632">174343</cx:pt>
          <cx:pt idx="6633">207647</cx:pt>
          <cx:pt idx="6634">210976</cx:pt>
          <cx:pt idx="6635">227469</cx:pt>
          <cx:pt idx="6636">22890</cx:pt>
          <cx:pt idx="6637">157567</cx:pt>
          <cx:pt idx="6638">343364</cx:pt>
          <cx:pt idx="6639">358148</cx:pt>
          <cx:pt idx="6640">279768</cx:pt>
          <cx:pt idx="6641">305630</cx:pt>
          <cx:pt idx="6642">382848</cx:pt>
          <cx:pt idx="6643">340584</cx:pt>
          <cx:pt idx="6644">221311</cx:pt>
          <cx:pt idx="6645">301335</cx:pt>
          <cx:pt idx="6646">262083</cx:pt>
          <cx:pt idx="6647">305493</cx:pt>
          <cx:pt idx="6648">285266</cx:pt>
          <cx:pt idx="6649">521325</cx:pt>
          <cx:pt idx="6650">178142</cx:pt>
          <cx:pt idx="6651">273003</cx:pt>
          <cx:pt idx="6652">299121</cx:pt>
          <cx:pt idx="6653">247222</cx:pt>
          <cx:pt idx="6654">284461</cx:pt>
          <cx:pt idx="6655">248797</cx:pt>
          <cx:pt idx="6656">175291</cx:pt>
          <cx:pt idx="6657">206633</cx:pt>
          <cx:pt idx="6658">196868</cx:pt>
          <cx:pt idx="6659">232733</cx:pt>
          <cx:pt idx="6660">277189</cx:pt>
          <cx:pt idx="6661">198755</cx:pt>
          <cx:pt idx="6662">234877</cx:pt>
          <cx:pt idx="6663">217811</cx:pt>
          <cx:pt idx="6664">197742</cx:pt>
          <cx:pt idx="6665">201375</cx:pt>
          <cx:pt idx="6666">223164</cx:pt>
          <cx:pt idx="6667">560830</cx:pt>
          <cx:pt idx="6668">419529</cx:pt>
          <cx:pt idx="6669">86946</cx:pt>
          <cx:pt idx="6670">307667</cx:pt>
          <cx:pt idx="6671">262379</cx:pt>
          <cx:pt idx="6672">65425</cx:pt>
          <cx:pt idx="6673">58699</cx:pt>
          <cx:pt idx="6674">434379</cx:pt>
          <cx:pt idx="6675">220179</cx:pt>
          <cx:pt idx="6676">136041</cx:pt>
          <cx:pt idx="6677">40676</cx:pt>
          <cx:pt idx="6678">183491</cx:pt>
          <cx:pt idx="6679">122832</cx:pt>
          <cx:pt idx="6680">1256609</cx:pt>
          <cx:pt idx="6681">215493</cx:pt>
          <cx:pt idx="6682">386048</cx:pt>
          <cx:pt idx="6683">2628415</cx:pt>
          <cx:pt idx="6684">146259</cx:pt>
          <cx:pt idx="6685">511482</cx:pt>
          <cx:pt idx="6686">316878</cx:pt>
          <cx:pt idx="6687">123931</cx:pt>
          <cx:pt idx="6688">1125244</cx:pt>
          <cx:pt idx="6689">26617</cx:pt>
          <cx:pt idx="6690">41554</cx:pt>
          <cx:pt idx="6691">229070</cx:pt>
          <cx:pt idx="6692">652294</cx:pt>
          <cx:pt idx="6693">59795</cx:pt>
          <cx:pt idx="6694">119452</cx:pt>
          <cx:pt idx="6695">411700</cx:pt>
          <cx:pt idx="6696">182090</cx:pt>
          <cx:pt idx="6697">1255687</cx:pt>
          <cx:pt idx="6698">87353</cx:pt>
          <cx:pt idx="6699">1283557</cx:pt>
          <cx:pt idx="6700">491430</cx:pt>
          <cx:pt idx="6701">262142</cx:pt>
          <cx:pt idx="6702">1290080</cx:pt>
          <cx:pt idx="6703">168052</cx:pt>
          <cx:pt idx="6704">922199</cx:pt>
          <cx:pt idx="6705">323905</cx:pt>
          <cx:pt idx="6706">158494</cx:pt>
          <cx:pt idx="6707">1408283</cx:pt>
          <cx:pt idx="6708">668208</cx:pt>
          <cx:pt idx="6709">279418</cx:pt>
          <cx:pt idx="6710">124699</cx:pt>
          <cx:pt idx="6711">456764</cx:pt>
          <cx:pt idx="6712">260191</cx:pt>
          <cx:pt idx="6713">212113</cx:pt>
          <cx:pt idx="6714">1104234</cx:pt>
          <cx:pt idx="6715">82255</cx:pt>
          <cx:pt idx="6716">108937</cx:pt>
          <cx:pt idx="6717">745154</cx:pt>
          <cx:pt idx="6718">134037</cx:pt>
          <cx:pt idx="6719">140175</cx:pt>
          <cx:pt idx="6720">1706816</cx:pt>
          <cx:pt idx="6721">2446019</cx:pt>
          <cx:pt idx="6722">3809799</cx:pt>
          <cx:pt idx="6723">7971231</cx:pt>
          <cx:pt idx="6724">511567</cx:pt>
          <cx:pt idx="6725">644267</cx:pt>
          <cx:pt idx="6726">313913</cx:pt>
          <cx:pt idx="6727">328613</cx:pt>
          <cx:pt idx="6728">633075</cx:pt>
          <cx:pt idx="6729">82920</cx:pt>
          <cx:pt idx="6730">18982</cx:pt>
          <cx:pt idx="6731">144651</cx:pt>
          <cx:pt idx="6732">1371614</cx:pt>
          <cx:pt idx="6733">109905</cx:pt>
          <cx:pt idx="6734">1875142</cx:pt>
          <cx:pt idx="6735">764256</cx:pt>
          <cx:pt idx="6736">89552</cx:pt>
          <cx:pt idx="6737">384491</cx:pt>
          <cx:pt idx="6738">79365</cx:pt>
          <cx:pt idx="6739">42985</cx:pt>
          <cx:pt idx="6740">786200</cx:pt>
          <cx:pt idx="6741">151467</cx:pt>
          <cx:pt idx="6742">2031714</cx:pt>
          <cx:pt idx="6743">50604</cx:pt>
          <cx:pt idx="6744">1407615</cx:pt>
          <cx:pt idx="6745">1585634</cx:pt>
          <cx:pt idx="6746">154764</cx:pt>
          <cx:pt idx="6747">2399022</cx:pt>
          <cx:pt idx="6748">1155899</cx:pt>
          <cx:pt idx="6749">130695</cx:pt>
          <cx:pt idx="6750">140993</cx:pt>
          <cx:pt idx="6751">16151630</cx:pt>
          <cx:pt idx="6752">159191</cx:pt>
          <cx:pt idx="6753">224100</cx:pt>
          <cx:pt idx="6754">2003322</cx:pt>
          <cx:pt idx="6755">70069</cx:pt>
          <cx:pt idx="6756">391244</cx:pt>
          <cx:pt idx="6757">1055755</cx:pt>
          <cx:pt idx="6758">511231</cx:pt>
          <cx:pt idx="6759">918026</cx:pt>
          <cx:pt idx="6760">85590</cx:pt>
          <cx:pt idx="6761">167669</cx:pt>
          <cx:pt idx="6762">158219</cx:pt>
          <cx:pt idx="6763">40013</cx:pt>
          <cx:pt idx="6764">107573</cx:pt>
          <cx:pt idx="6765">198723</cx:pt>
          <cx:pt idx="6766">136072</cx:pt>
          <cx:pt idx="6767">1113890</cx:pt>
          <cx:pt idx="6768">19113</cx:pt>
          <cx:pt idx="6769">48004</cx:pt>
          <cx:pt idx="6770">50693</cx:pt>
          <cx:pt idx="6771">250886</cx:pt>
          <cx:pt idx="6772">1491081</cx:pt>
          <cx:pt idx="6773">62442</cx:pt>
          <cx:pt idx="6774">330284</cx:pt>
          <cx:pt idx="6775">28951</cx:pt>
          <cx:pt idx="6776">654770</cx:pt>
          <cx:pt idx="6777">79845</cx:pt>
          <cx:pt idx="6778">99777</cx:pt>
          <cx:pt idx="6779">109989</cx:pt>
          <cx:pt idx="6780">1764671</cx:pt>
          <cx:pt idx="6781">39802</cx:pt>
          <cx:pt idx="6782">94363</cx:pt>
          <cx:pt idx="6783">103466</cx:pt>
          <cx:pt idx="6784">119984</cx:pt>
          <cx:pt idx="6785">45161</cx:pt>
          <cx:pt idx="6786">87287</cx:pt>
          <cx:pt idx="6787">38747</cx:pt>
          <cx:pt idx="6788">32757</cx:pt>
          <cx:pt idx="6789">68811</cx:pt>
          <cx:pt idx="6790">65048</cx:pt>
          <cx:pt idx="6791">29544</cx:pt>
          <cx:pt idx="6792">79723</cx:pt>
          <cx:pt idx="6793">48723</cx:pt>
          <cx:pt idx="6794">74816</cx:pt>
          <cx:pt idx="6795">74665</cx:pt>
          <cx:pt idx="6796">47240</cx:pt>
          <cx:pt idx="6797">47207</cx:pt>
          <cx:pt idx="6798">52727</cx:pt>
          <cx:pt idx="6799">49558</cx:pt>
          <cx:pt idx="6800">74254</cx:pt>
          <cx:pt idx="6801">77914</cx:pt>
          <cx:pt idx="6802">73865</cx:pt>
          <cx:pt idx="6803">71549</cx:pt>
          <cx:pt idx="6804">6401464</cx:pt>
          <cx:pt idx="6805">263755</cx:pt>
          <cx:pt idx="6806">125028</cx:pt>
          <cx:pt idx="6807">215005</cx:pt>
          <cx:pt idx="6808">66416</cx:pt>
          <cx:pt idx="6809">288953</cx:pt>
          <cx:pt idx="6810">678124</cx:pt>
          <cx:pt idx="6811">53742</cx:pt>
          <cx:pt idx="6812">11767339</cx:pt>
          <cx:pt idx="6813">6603124</cx:pt>
          <cx:pt idx="6814">8476168</cx:pt>
          <cx:pt idx="6815">2549922</cx:pt>
          <cx:pt idx="6816">1385463</cx:pt>
          <cx:pt idx="6817">369445</cx:pt>
          <cx:pt idx="6818">49499</cx:pt>
          <cx:pt idx="6819">348495</cx:pt>
          <cx:pt idx="6820">218394</cx:pt>
          <cx:pt idx="6821">491282</cx:pt>
          <cx:pt idx="6822">355315</cx:pt>
          <cx:pt idx="6823">13530</cx:pt>
          <cx:pt idx="6824">1891995</cx:pt>
          <cx:pt idx="6825">2291019</cx:pt>
          <cx:pt idx="6826">120951</cx:pt>
          <cx:pt idx="6827">500733</cx:pt>
          <cx:pt idx="6828">30244</cx:pt>
          <cx:pt idx="6829">52400</cx:pt>
          <cx:pt idx="6830">582838</cx:pt>
          <cx:pt idx="6831">1867560</cx:pt>
          <cx:pt idx="6832">21872</cx:pt>
          <cx:pt idx="6833">101892</cx:pt>
          <cx:pt idx="6834">163275</cx:pt>
          <cx:pt idx="6835">22833</cx:pt>
          <cx:pt idx="6836">113090</cx:pt>
          <cx:pt idx="6837">44225</cx:pt>
          <cx:pt idx="6838">1248714</cx:pt>
          <cx:pt idx="6839">358416</cx:pt>
          <cx:pt idx="6840">2096711</cx:pt>
          <cx:pt idx="6841">262972</cx:pt>
          <cx:pt idx="6842">2193206</cx:pt>
          <cx:pt idx="6843">1644895</cx:pt>
          <cx:pt idx="6844">2284068</cx:pt>
          <cx:pt idx="6845">4306937</cx:pt>
          <cx:pt idx="6846">2281675</cx:pt>
          <cx:pt idx="6847">200125</cx:pt>
          <cx:pt idx="6848">261496</cx:pt>
          <cx:pt idx="6849">80055</cx:pt>
          <cx:pt idx="6850">21698</cx:pt>
          <cx:pt idx="6851">67104</cx:pt>
          <cx:pt idx="6852">199016</cx:pt>
          <cx:pt idx="6853">124440</cx:pt>
          <cx:pt idx="6854">3382059</cx:pt>
          <cx:pt idx="6855">283883</cx:pt>
          <cx:pt idx="6856">210716</cx:pt>
          <cx:pt idx="6857">558743</cx:pt>
          <cx:pt idx="6858">19202</cx:pt>
          <cx:pt idx="6859">210747</cx:pt>
          <cx:pt idx="6860">145359</cx:pt>
          <cx:pt idx="6861">134944</cx:pt>
          <cx:pt idx="6862">150915</cx:pt>
          <cx:pt idx="6863">693264</cx:pt>
          <cx:pt idx="6864">302674</cx:pt>
          <cx:pt idx="6865">473620</cx:pt>
          <cx:pt idx="6866">76915</cx:pt>
          <cx:pt idx="6867">479728</cx:pt>
          <cx:pt idx="6868">1852675</cx:pt>
          <cx:pt idx="6869">1680547</cx:pt>
          <cx:pt idx="6870">677811</cx:pt>
          <cx:pt idx="6871">1491799</cx:pt>
          <cx:pt idx="6872">175152</cx:pt>
          <cx:pt idx="6873">3949557</cx:pt>
          <cx:pt idx="6874">46256</cx:pt>
          <cx:pt idx="6875">256375</cx:pt>
          <cx:pt idx="6876">452405</cx:pt>
          <cx:pt idx="6877">428936</cx:pt>
          <cx:pt idx="6878">562194</cx:pt>
          <cx:pt idx="6879">464011</cx:pt>
          <cx:pt idx="6880">687801</cx:pt>
          <cx:pt idx="6881">675673</cx:pt>
          <cx:pt idx="6882">338672</cx:pt>
          <cx:pt idx="6883">407581</cx:pt>
          <cx:pt idx="6884">411957</cx:pt>
          <cx:pt idx="6885">493978</cx:pt>
          <cx:pt idx="6886">650197</cx:pt>
          <cx:pt idx="6887">541525</cx:pt>
          <cx:pt idx="6888">519871</cx:pt>
          <cx:pt idx="6889">457362</cx:pt>
          <cx:pt idx="6890">548900</cx:pt>
          <cx:pt idx="6891">320734</cx:pt>
          <cx:pt idx="6892">343988</cx:pt>
          <cx:pt idx="6893">245299</cx:pt>
          <cx:pt idx="6894">187175</cx:pt>
          <cx:pt idx="6895">187059</cx:pt>
          <cx:pt idx="6896">198230</cx:pt>
          <cx:pt idx="6897">314989</cx:pt>
          <cx:pt idx="6898">373964</cx:pt>
          <cx:pt idx="6899">268153</cx:pt>
          <cx:pt idx="6900">159338</cx:pt>
          <cx:pt idx="6901">359934</cx:pt>
          <cx:pt idx="6902">424036</cx:pt>
          <cx:pt idx="6903">392672</cx:pt>
          <cx:pt idx="6904">336785</cx:pt>
          <cx:pt idx="6905">253144</cx:pt>
          <cx:pt idx="6906">269624</cx:pt>
          <cx:pt idx="6907">555262</cx:pt>
          <cx:pt idx="6908">433994</cx:pt>
          <cx:pt idx="6909">396731</cx:pt>
          <cx:pt idx="6910">355439</cx:pt>
          <cx:pt idx="6911">470661</cx:pt>
          <cx:pt idx="6912">529903</cx:pt>
          <cx:pt idx="6913">436376</cx:pt>
          <cx:pt idx="6914">161640</cx:pt>
          <cx:pt idx="6915">535149</cx:pt>
          <cx:pt idx="6916">176380</cx:pt>
          <cx:pt idx="6917">169376</cx:pt>
          <cx:pt idx="6918">186488</cx:pt>
          <cx:pt idx="6919">151627</cx:pt>
          <cx:pt idx="6920">380282</cx:pt>
          <cx:pt idx="6921">589014</cx:pt>
          <cx:pt idx="6922">692600</cx:pt>
          <cx:pt idx="6923">645780</cx:pt>
          <cx:pt idx="6924">749296</cx:pt>
          <cx:pt idx="6925">949522</cx:pt>
          <cx:pt idx="6926">51610</cx:pt>
          <cx:pt idx="6927">123138</cx:pt>
          <cx:pt idx="6928">39147</cx:pt>
          <cx:pt idx="6929">639237</cx:pt>
          <cx:pt idx="6930">379243</cx:pt>
          <cx:pt idx="6931">192872</cx:pt>
          <cx:pt idx="6932">134603</cx:pt>
          <cx:pt idx="6933">55419</cx:pt>
          <cx:pt idx="6934">171786</cx:pt>
          <cx:pt idx="6935">188494</cx:pt>
          <cx:pt idx="6936">538810</cx:pt>
          <cx:pt idx="6937">6463</cx:pt>
          <cx:pt idx="6938">5437</cx:pt>
          <cx:pt idx="6939">4359</cx:pt>
          <cx:pt idx="6940">165303</cx:pt>
          <cx:pt idx="6941">463485</cx:pt>
          <cx:pt idx="6942">399233</cx:pt>
          <cx:pt idx="6943">405465</cx:pt>
          <cx:pt idx="6944">60641</cx:pt>
          <cx:pt idx="6945">310130</cx:pt>
          <cx:pt idx="6946">602741</cx:pt>
          <cx:pt idx="6947">777288</cx:pt>
          <cx:pt idx="6948">277341</cx:pt>
          <cx:pt idx="6949">40134</cx:pt>
          <cx:pt idx="6950">924123</cx:pt>
          <cx:pt idx="6951">12515</cx:pt>
          <cx:pt idx="6952">1980148</cx:pt>
          <cx:pt idx="6953">44223</cx:pt>
          <cx:pt idx="6954">84558</cx:pt>
          <cx:pt idx="6955">221839</cx:pt>
          <cx:pt idx="6956">232112</cx:pt>
          <cx:pt idx="6957">226418</cx:pt>
          <cx:pt idx="6958">89079</cx:pt>
          <cx:pt idx="6959">202207</cx:pt>
          <cx:pt idx="6960">263578</cx:pt>
          <cx:pt idx="6961">240080</cx:pt>
          <cx:pt idx="6962">88590</cx:pt>
          <cx:pt idx="6963">213822</cx:pt>
          <cx:pt idx="6964">68408</cx:pt>
          <cx:pt idx="6965">172753</cx:pt>
          <cx:pt idx="6966">192545</cx:pt>
          <cx:pt idx="6967">215349</cx:pt>
          <cx:pt idx="6968">195931</cx:pt>
          <cx:pt idx="6969">200616</cx:pt>
          <cx:pt idx="6970">701216</cx:pt>
          <cx:pt idx="6971">356770</cx:pt>
          <cx:pt idx="6972">372968</cx:pt>
          <cx:pt idx="6973">606660</cx:pt>
          <cx:pt idx="6974">848370</cx:pt>
          <cx:pt idx="6975">592361</cx:pt>
          <cx:pt idx="6976">943394</cx:pt>
          <cx:pt idx="6977">687467</cx:pt>
          <cx:pt idx="6978">197487</cx:pt>
          <cx:pt idx="6979">41556</cx:pt>
          <cx:pt idx="6980">1435737</cx:pt>
          <cx:pt idx="6981">39476</cx:pt>
          <cx:pt idx="6982">54872</cx:pt>
          <cx:pt idx="6983">482954</cx:pt>
          <cx:pt idx="6984">262698</cx:pt>
          <cx:pt idx="6985">344113</cx:pt>
          <cx:pt idx="6986">828187</cx:pt>
          <cx:pt idx="6987">92634</cx:pt>
          <cx:pt idx="6988">100418</cx:pt>
          <cx:pt idx="6989">101979</cx:pt>
          <cx:pt idx="6990">73653</cx:pt>
          <cx:pt idx="6991">82569</cx:pt>
          <cx:pt idx="6992">50294</cx:pt>
          <cx:pt idx="6993">88951</cx:pt>
          <cx:pt idx="6994">46547</cx:pt>
          <cx:pt idx="6995">87390</cx:pt>
          <cx:pt idx="6996">140619</cx:pt>
          <cx:pt idx="6997">48229</cx:pt>
          <cx:pt idx="6998">48740</cx:pt>
          <cx:pt idx="6999">41226</cx:pt>
          <cx:pt idx="7000">66912</cx:pt>
          <cx:pt idx="7001">17530</cx:pt>
          <cx:pt idx="7002">21149</cx:pt>
          <cx:pt idx="7003">112423</cx:pt>
          <cx:pt idx="7004">1175556</cx:pt>
          <cx:pt idx="7005">48711</cx:pt>
          <cx:pt idx="7006">343734</cx:pt>
          <cx:pt idx="7007">82608</cx:pt>
          <cx:pt idx="7008">239624</cx:pt>
          <cx:pt idx="7009">641866</cx:pt>
          <cx:pt idx="7010">152066</cx:pt>
          <cx:pt idx="7011">1252198</cx:pt>
          <cx:pt idx="7012">335913</cx:pt>
          <cx:pt idx="7013">230286</cx:pt>
          <cx:pt idx="7014">125355</cx:pt>
          <cx:pt idx="7015">687984</cx:pt>
          <cx:pt idx="7016">705690</cx:pt>
          <cx:pt idx="7017">74062</cx:pt>
          <cx:pt idx="7018">41740</cx:pt>
          <cx:pt idx="7019">45892</cx:pt>
          <cx:pt idx="7020">140176</cx:pt>
          <cx:pt idx="7021">1282881</cx:pt>
          <cx:pt idx="7022">24162</cx:pt>
          <cx:pt idx="7023">105082</cx:pt>
          <cx:pt idx="7024">1304347</cx:pt>
          <cx:pt idx="7025">528558</cx:pt>
          <cx:pt idx="7026">6067443</cx:pt>
          <cx:pt idx="7027">191973</cx:pt>
          <cx:pt idx="7028">7392622</cx:pt>
          <cx:pt idx="7029">249750</cx:pt>
          <cx:pt idx="7030">1206357</cx:pt>
          <cx:pt idx="7031">1236862</cx:pt>
          <cx:pt idx="7032">1053689</cx:pt>
          <cx:pt idx="7033">560120</cx:pt>
          <cx:pt idx="7034">76364</cx:pt>
          <cx:pt idx="7035">89587</cx:pt>
          <cx:pt idx="7036">4153997</cx:pt>
          <cx:pt idx="7037">1242316</cx:pt>
          <cx:pt idx="7038">54494</cx:pt>
          <cx:pt idx="7039">65319</cx:pt>
          <cx:pt idx="7040">2749568</cx:pt>
          <cx:pt idx="7041">1537614</cx:pt>
          <cx:pt idx="7042">147009</cx:pt>
          <cx:pt idx="7043">44946</cx:pt>
          <cx:pt idx="7044">4017379</cx:pt>
          <cx:pt idx="7045">933402</cx:pt>
          <cx:pt idx="7046">1535047</cx:pt>
          <cx:pt idx="7047">77275</cx:pt>
          <cx:pt idx="7048">78876</cx:pt>
          <cx:pt idx="7049">2429275</cx:pt>
          <cx:pt idx="7050">894868</cx:pt>
          <cx:pt idx="7051">39760</cx:pt>
          <cx:pt idx="7052">37338</cx:pt>
          <cx:pt idx="7053">105060</cx:pt>
          <cx:pt idx="7054">246175</cx:pt>
          <cx:pt idx="7055">65413</cx:pt>
          <cx:pt idx="7056">142540</cx:pt>
          <cx:pt idx="7057">146747</cx:pt>
          <cx:pt idx="7058">116352</cx:pt>
          <cx:pt idx="7059">60612</cx:pt>
          <cx:pt idx="7060">61522</cx:pt>
          <cx:pt idx="7061">82845</cx:pt>
          <cx:pt idx="7062">86824</cx:pt>
          <cx:pt idx="7063">87364</cx:pt>
          <cx:pt idx="7064">29723</cx:pt>
          <cx:pt idx="7065">695149</cx:pt>
          <cx:pt idx="7066">735543</cx:pt>
          <cx:pt idx="7067">338310</cx:pt>
          <cx:pt idx="7068">368765</cx:pt>
          <cx:pt idx="7069">973486</cx:pt>
          <cx:pt idx="7070">510765</cx:pt>
          <cx:pt idx="7071">448981</cx:pt>
          <cx:pt idx="7072">443350</cx:pt>
          <cx:pt idx="7073">370970</cx:pt>
          <cx:pt idx="7074">170590</cx:pt>
          <cx:pt idx="7075">37916</cx:pt>
          <cx:pt idx="7076">87823</cx:pt>
          <cx:pt idx="7077">90952</cx:pt>
          <cx:pt idx="7078">81530</cx:pt>
          <cx:pt idx="7079">402485</cx:pt>
          <cx:pt idx="7080">460272</cx:pt>
          <cx:pt idx="7081">283371</cx:pt>
          <cx:pt idx="7082">241012</cx:pt>
          <cx:pt idx="7083">354225</cx:pt>
          <cx:pt idx="7084">317993</cx:pt>
          <cx:pt idx="7085">258943</cx:pt>
          <cx:pt idx="7086">149040</cx:pt>
          <cx:pt idx="7087">168534</cx:pt>
          <cx:pt idx="7088">331925</cx:pt>
          <cx:pt idx="7089">237997</cx:pt>
          <cx:pt idx="7090">179356</cx:pt>
          <cx:pt idx="7091">178737</cx:pt>
          <cx:pt idx="7092">188407</cx:pt>
          <cx:pt idx="7093">173829</cx:pt>
          <cx:pt idx="7094">164547</cx:pt>
          <cx:pt idx="7095">337927</cx:pt>
          <cx:pt idx="7096">185550</cx:pt>
          <cx:pt idx="7097">159778</cx:pt>
          <cx:pt idx="7098">196007</cx:pt>
          <cx:pt idx="7099">195110</cx:pt>
          <cx:pt idx="7100">191471</cx:pt>
          <cx:pt idx="7101">273598</cx:pt>
          <cx:pt idx="7102">170989</cx:pt>
          <cx:pt idx="7103">280826</cx:pt>
          <cx:pt idx="7104">186183</cx:pt>
          <cx:pt idx="7105">378621</cx:pt>
          <cx:pt idx="7106">497953</cx:pt>
          <cx:pt idx="7107">205219</cx:pt>
          <cx:pt idx="7108">180034</cx:pt>
          <cx:pt idx="7109">169218</cx:pt>
          <cx:pt idx="7110">212610</cx:pt>
          <cx:pt idx="7111">204016</cx:pt>
          <cx:pt idx="7112">293398</cx:pt>
          <cx:pt idx="7113">197184</cx:pt>
          <cx:pt idx="7114">181124</cx:pt>
          <cx:pt idx="7115">202618</cx:pt>
          <cx:pt idx="7116">201855</cx:pt>
          <cx:pt idx="7117">203315</cx:pt>
          <cx:pt idx="7118">214832</cx:pt>
          <cx:pt idx="7119">321063</cx:pt>
          <cx:pt idx="7120">421614</cx:pt>
          <cx:pt idx="7121">270938</cx:pt>
          <cx:pt idx="7122">236194</cx:pt>
          <cx:pt idx="7123">162879</cx:pt>
          <cx:pt idx="7124">266627</cx:pt>
          <cx:pt idx="7125">189406</cx:pt>
          <cx:pt idx="7126">301599</cx:pt>
          <cx:pt idx="7127">360446</cx:pt>
          <cx:pt idx="7128">266244</cx:pt>
          <cx:pt idx="7129">209158</cx:pt>
          <cx:pt idx="7130">470996</cx:pt>
          <cx:pt idx="7131">183008</cx:pt>
          <cx:pt idx="7132">188913</cx:pt>
          <cx:pt idx="7133">269207</cx:pt>
          <cx:pt idx="7134">189294</cx:pt>
          <cx:pt idx="7135">205510</cx:pt>
          <cx:pt idx="7136">143579</cx:pt>
          <cx:pt idx="7137">469133</cx:pt>
          <cx:pt idx="7138">201577</cx:pt>
          <cx:pt idx="7139">165450</cx:pt>
          <cx:pt idx="7140">385844</cx:pt>
          <cx:pt idx="7141">426899</cx:pt>
          <cx:pt idx="7142">253750</cx:pt>
          <cx:pt idx="7143">397278</cx:pt>
          <cx:pt idx="7144">258526</cx:pt>
          <cx:pt idx="7145">182574</cx:pt>
          <cx:pt idx="7146">467863</cx:pt>
          <cx:pt idx="7147">232620</cx:pt>
          <cx:pt idx="7148">254363</cx:pt>
          <cx:pt idx="7149">252106</cx:pt>
          <cx:pt idx="7150">484049</cx:pt>
          <cx:pt idx="7151">1100175</cx:pt>
          <cx:pt idx="7152">538748</cx:pt>
          <cx:pt idx="7153">559510</cx:pt>
          <cx:pt idx="7154">1288676</cx:pt>
          <cx:pt idx="7155">339827</cx:pt>
          <cx:pt idx="7156">402694</cx:pt>
          <cx:pt idx="7157">20154</cx:pt>
          <cx:pt idx="7158">484802</cx:pt>
          <cx:pt idx="7159">81637</cx:pt>
          <cx:pt idx="7160">401284</cx:pt>
          <cx:pt idx="7161">224241</cx:pt>
          <cx:pt idx="7162">279373</cx:pt>
          <cx:pt idx="7163">51767</cx:pt>
          <cx:pt idx="7164">178095</cx:pt>
          <cx:pt idx="7165">1000490</cx:pt>
          <cx:pt idx="7166">53872</cx:pt>
          <cx:pt idx="7167">18189708</cx:pt>
          <cx:pt idx="7168">100055</cx:pt>
          <cx:pt idx="7169">57019</cx:pt>
          <cx:pt idx="7170">195423</cx:pt>
          <cx:pt idx="7171">2441167</cx:pt>
          <cx:pt idx="7172">999109</cx:pt>
          <cx:pt idx="7173">303174</cx:pt>
          <cx:pt idx="7174">295851</cx:pt>
          <cx:pt idx="7175">233277</cx:pt>
          <cx:pt idx="7176">57035</cx:pt>
          <cx:pt idx="7177">3903735</cx:pt>
          <cx:pt idx="7178">279001</cx:pt>
          <cx:pt idx="7179">103355</cx:pt>
          <cx:pt idx="7180">21667</cx:pt>
          <cx:pt idx="7181">21995</cx:pt>
          <cx:pt idx="7182">386699</cx:pt>
          <cx:pt idx="7183">57311</cx:pt>
          <cx:pt idx="7184">1615238</cx:pt>
          <cx:pt idx="7185">3531669</cx:pt>
          <cx:pt idx="7186">52210</cx:pt>
          <cx:pt idx="7187">55129</cx:pt>
          <cx:pt idx="7188">122231</cx:pt>
          <cx:pt idx="7189">6983042</cx:pt>
          <cx:pt idx="7190">44781</cx:pt>
          <cx:pt idx="7191">41628</cx:pt>
          <cx:pt idx="7192">63466</cx:pt>
          <cx:pt idx="7193">109952</cx:pt>
          <cx:pt idx="7194">115758</cx:pt>
          <cx:pt idx="7195">155393</cx:pt>
          <cx:pt idx="7196">168837</cx:pt>
          <cx:pt idx="7197">1385846</cx:pt>
          <cx:pt idx="7198">374467</cx:pt>
          <cx:pt idx="7199">113004</cx:pt>
          <cx:pt idx="7200">103137</cx:pt>
          <cx:pt idx="7201">108500</cx:pt>
          <cx:pt idx="7202">127334</cx:pt>
          <cx:pt idx="7203">3215567</cx:pt>
          <cx:pt idx="7204">8522873</cx:pt>
          <cx:pt idx="7205">17333594</cx:pt>
          <cx:pt idx="7206">1702171</cx:pt>
          <cx:pt idx="7207">23587674</cx:pt>
          <cx:pt idx="7208">2141460</cx:pt>
          <cx:pt idx="7209">45064699</cx:pt>
          <cx:pt idx="7210">1137733</cx:pt>
          <cx:pt idx="7211">1229538</cx:pt>
          <cx:pt idx="7212">1191463</cx:pt>
          <cx:pt idx="7213">89930713</cx:pt>
          <cx:pt idx="7214">399983</cx:pt>
          <cx:pt idx="7215">559930</cx:pt>
          <cx:pt idx="7216">285789</cx:pt>
          <cx:pt idx="7217">1881659</cx:pt>
          <cx:pt idx="7218">1128618</cx:pt>
          <cx:pt idx="7219">532650</cx:pt>
          <cx:pt idx="7220">43159</cx:pt>
          <cx:pt idx="7221">329594</cx:pt>
          <cx:pt idx="7222">678272</cx:pt>
          <cx:pt idx="7223">3141764</cx:pt>
          <cx:pt idx="7224">130547</cx:pt>
          <cx:pt idx="7225">1470928</cx:pt>
          <cx:pt idx="7226">548822</cx:pt>
          <cx:pt idx="7227">665827</cx:pt>
          <cx:pt idx="7228">325725</cx:pt>
          <cx:pt idx="7229">181269</cx:pt>
          <cx:pt idx="7230">694773</cx:pt>
          <cx:pt idx="7231">320904</cx:pt>
          <cx:pt idx="7232">180930</cx:pt>
          <cx:pt idx="7233">391570</cx:pt>
          <cx:pt idx="7234">2025910</cx:pt>
          <cx:pt idx="7235">1594613</cx:pt>
          <cx:pt idx="7236">760906</cx:pt>
          <cx:pt idx="7237">214059</cx:pt>
          <cx:pt idx="7238">120208</cx:pt>
          <cx:pt idx="7239">295417</cx:pt>
          <cx:pt idx="7240">83898</cx:pt>
          <cx:pt idx="7241">287517</cx:pt>
          <cx:pt idx="7242">120829</cx:pt>
          <cx:pt idx="7243">1078139</cx:pt>
          <cx:pt idx="7244">2558560</cx:pt>
          <cx:pt idx="7245">54659</cx:pt>
          <cx:pt idx="7246">94985</cx:pt>
          <cx:pt idx="7247">64511</cx:pt>
          <cx:pt idx="7248">42766</cx:pt>
          <cx:pt idx="7249">44638</cx:pt>
          <cx:pt idx="7250">87951</cx:pt>
          <cx:pt idx="7251">113283</cx:pt>
          <cx:pt idx="7252">89588</cx:pt>
          <cx:pt idx="7253">82145</cx:pt>
          <cx:pt idx="7254">142535</cx:pt>
          <cx:pt idx="7255">110912</cx:pt>
          <cx:pt idx="7256">71820</cx:pt>
          <cx:pt idx="7257">67977</cx:pt>
          <cx:pt idx="7258">970550</cx:pt>
          <cx:pt idx="7259">501041</cx:pt>
          <cx:pt idx="7260">1510182</cx:pt>
          <cx:pt idx="7261">80430</cx:pt>
          <cx:pt idx="7262">6946197</cx:pt>
          <cx:pt idx="7263">387887</cx:pt>
          <cx:pt idx="7264">7125369</cx:pt>
          <cx:pt idx="7265">184729</cx:pt>
          <cx:pt idx="7266">323617</cx:pt>
          <cx:pt idx="7267">62201</cx:pt>
          <cx:pt idx="7268">61740</cx:pt>
          <cx:pt idx="7269">73002</cx:pt>
          <cx:pt idx="7270">49385</cx:pt>
          <cx:pt idx="7271">206201</cx:pt>
          <cx:pt idx="7272">172071</cx:pt>
          <cx:pt idx="7273">49059</cx:pt>
          <cx:pt idx="7274">79692</cx:pt>
          <cx:pt idx="7275">928767</cx:pt>
          <cx:pt idx="7276">634655</cx:pt>
          <cx:pt idx="7277">254513</cx:pt>
          <cx:pt idx="7278">4934366</cx:pt>
          <cx:pt idx="7279">146660</cx:pt>
          <cx:pt idx="7280">167988</cx:pt>
          <cx:pt idx="7281">32408</cx:pt>
          <cx:pt idx="7282">11362844</cx:pt>
          <cx:pt idx="7283">239486</cx:pt>
          <cx:pt idx="7284">1244424</cx:pt>
          <cx:pt idx="7285">631496</cx:pt>
          <cx:pt idx="7286">126830</cx:pt>
          <cx:pt idx="7287">249412</cx:pt>
          <cx:pt idx="7288">133294</cx:pt>
          <cx:pt idx="7289">657984</cx:pt>
          <cx:pt idx="7290">50248</cx:pt>
          <cx:pt idx="7291">91065</cx:pt>
          <cx:pt idx="7292">249915</cx:pt>
          <cx:pt idx="7293">170623</cx:pt>
          <cx:pt idx="7294">304617</cx:pt>
          <cx:pt idx="7295">142829</cx:pt>
          <cx:pt idx="7296">91401</cx:pt>
          <cx:pt idx="7297">254129</cx:pt>
          <cx:pt idx="7298">28100</cx:pt>
          <cx:pt idx="7299">1821722</cx:pt>
          <cx:pt idx="7300">911528</cx:pt>
          <cx:pt idx="7301">808077</cx:pt>
          <cx:pt idx="7302">3529469</cx:pt>
          <cx:pt idx="7303">1050556</cx:pt>
          <cx:pt idx="7304">220948</cx:pt>
          <cx:pt idx="7305">736683</cx:pt>
          <cx:pt idx="7306">901147</cx:pt>
          <cx:pt idx="7307">252877</cx:pt>
          <cx:pt idx="7308">475026</cx:pt>
          <cx:pt idx="7309">136753</cx:pt>
          <cx:pt idx="7310">1569554</cx:pt>
          <cx:pt idx="7311">773680</cx:pt>
          <cx:pt idx="7312">338995</cx:pt>
          <cx:pt idx="7313">1121514</cx:pt>
          <cx:pt idx="7314">2766591</cx:pt>
          <cx:pt idx="7315">5480015</cx:pt>
          <cx:pt idx="7316">789724</cx:pt>
          <cx:pt idx="7317">424263</cx:pt>
          <cx:pt idx="7318">7293113</cx:pt>
          <cx:pt idx="7319">4305862</cx:pt>
          <cx:pt idx="7320">129294</cx:pt>
          <cx:pt idx="7321">270325</cx:pt>
          <cx:pt idx="7322">176748</cx:pt>
          <cx:pt idx="7323">5267622</cx:pt>
          <cx:pt idx="7324">579528</cx:pt>
          <cx:pt idx="7325">172612</cx:pt>
          <cx:pt idx="7326">365858</cx:pt>
          <cx:pt idx="7327">16913</cx:pt>
          <cx:pt idx="7328">1449239</cx:pt>
          <cx:pt idx="7329">954599</cx:pt>
          <cx:pt idx="7330">2587225</cx:pt>
          <cx:pt idx="7331">1471136</cx:pt>
          <cx:pt idx="7332">26947</cx:pt>
          <cx:pt idx="7333">22803</cx:pt>
          <cx:pt idx="7334">279280</cx:pt>
          <cx:pt idx="7335">743688</cx:pt>
          <cx:pt idx="7336">2174156</cx:pt>
          <cx:pt idx="7337">2087032</cx:pt>
          <cx:pt idx="7338">1746394</cx:pt>
          <cx:pt idx="7339">99183</cx:pt>
          <cx:pt idx="7340">177270</cx:pt>
          <cx:pt idx="7341">36718</cx:pt>
          <cx:pt idx="7342">360057</cx:pt>
          <cx:pt idx="7343">3690551</cx:pt>
          <cx:pt idx="7344">278561</cx:pt>
          <cx:pt idx="7345">1479238</cx:pt>
          <cx:pt idx="7346">12824359</cx:pt>
          <cx:pt idx="7347">481504</cx:pt>
          <cx:pt idx="7348">449849</cx:pt>
          <cx:pt idx="7349">495802</cx:pt>
          <cx:pt idx="7350">71676</cx:pt>
          <cx:pt idx="7351">168476</cx:pt>
          <cx:pt idx="7352">16689</cx:pt>
          <cx:pt idx="7353">58057</cx:pt>
          <cx:pt idx="7354">1123815</cx:pt>
          <cx:pt idx="7355">557985</cx:pt>
          <cx:pt idx="7356">88543</cx:pt>
          <cx:pt idx="7357">171253</cx:pt>
          <cx:pt idx="7358">273878</cx:pt>
          <cx:pt idx="7359">797993</cx:pt>
          <cx:pt idx="7360">97541</cx:pt>
          <cx:pt idx="7361">103819</cx:pt>
          <cx:pt idx="7362">8842399</cx:pt>
          <cx:pt idx="7363">64091</cx:pt>
          <cx:pt idx="7364">509642</cx:pt>
          <cx:pt idx="7365">4420282</cx:pt>
          <cx:pt idx="7366">26745</cx:pt>
          <cx:pt idx="7367">29122</cx:pt>
          <cx:pt idx="7368">28634</cx:pt>
          <cx:pt idx="7369">34847</cx:pt>
          <cx:pt idx="7370">26271</cx:pt>
          <cx:pt idx="7371">28872</cx:pt>
          <cx:pt idx="7372">29392</cx:pt>
          <cx:pt idx="7373">23114</cx:pt>
          <cx:pt idx="7374">26395</cx:pt>
          <cx:pt idx="7375">28148</cx:pt>
          <cx:pt idx="7376">27627</cx:pt>
          <cx:pt idx="7377">27814</cx:pt>
          <cx:pt idx="7378">23531</cx:pt>
          <cx:pt idx="7379">15187622</cx:pt>
          <cx:pt idx="7380">14800528</cx:pt>
          <cx:pt idx="7381">19185</cx:pt>
          <cx:pt idx="7382">135799</cx:pt>
          <cx:pt idx="7383">162442</cx:pt>
          <cx:pt idx="7384">163655</cx:pt>
          <cx:pt idx="7385">180505</cx:pt>
          <cx:pt idx="7386">83116</cx:pt>
          <cx:pt idx="7387">356394</cx:pt>
          <cx:pt idx="7388">11896309</cx:pt>
          <cx:pt idx="7389">1182853</cx:pt>
          <cx:pt idx="7390">398772</cx:pt>
          <cx:pt idx="7391">2630305</cx:pt>
          <cx:pt idx="7392">372544</cx:pt>
          <cx:pt idx="7393">79570</cx:pt>
          <cx:pt idx="7394">139021</cx:pt>
          <cx:pt idx="7395">134914</cx:pt>
          <cx:pt idx="7396">76429</cx:pt>
          <cx:pt idx="7397">110298</cx:pt>
          <cx:pt idx="7398">110801</cx:pt>
          <cx:pt idx="7399">164478</cx:pt>
          <cx:pt idx="7400">113834</cx:pt>
          <cx:pt idx="7401">211398</cx:pt>
          <cx:pt idx="7402">157639</cx:pt>
          <cx:pt idx="7403">137820</cx:pt>
          <cx:pt idx="7404">187101</cx:pt>
          <cx:pt idx="7405">228998</cx:pt>
          <cx:pt idx="7406">144963</cx:pt>
          <cx:pt idx="7407">76567</cx:pt>
          <cx:pt idx="7408">217502</cx:pt>
          <cx:pt idx="7409">92091</cx:pt>
          <cx:pt idx="7410">113318</cx:pt>
          <cx:pt idx="7411">118168</cx:pt>
          <cx:pt idx="7412">154019</cx:pt>
          <cx:pt idx="7413">89086</cx:pt>
          <cx:pt idx="7414">92353</cx:pt>
          <cx:pt idx="7415">130173</cx:pt>
          <cx:pt idx="7416">77116</cx:pt>
          <cx:pt idx="7417">97600</cx:pt>
          <cx:pt idx="7418">124841</cx:pt>
          <cx:pt idx="7419">277459</cx:pt>
          <cx:pt idx="7420">91930</cx:pt>
          <cx:pt idx="7421">43548</cx:pt>
          <cx:pt idx="7422">140159</cx:pt>
          <cx:pt idx="7423">199070</cx:pt>
          <cx:pt idx="7424">70013</cx:pt>
          <cx:pt idx="7425">124718</cx:pt>
          <cx:pt idx="7426">119936</cx:pt>
          <cx:pt idx="7427">126610</cx:pt>
          <cx:pt idx="7428">76311</cx:pt>
          <cx:pt idx="7429">213222</cx:pt>
          <cx:pt idx="7430">33898</cx:pt>
          <cx:pt idx="7431">27450</cx:pt>
          <cx:pt idx="7432">86505</cx:pt>
          <cx:pt idx="7433">41974</cx:pt>
          <cx:pt idx="7434">357827</cx:pt>
          <cx:pt idx="7435">50813</cx:pt>
          <cx:pt idx="7436">873854</cx:pt>
          <cx:pt idx="7437">361700</cx:pt>
          <cx:pt idx="7438">223871</cx:pt>
          <cx:pt idx="7439">216800</cx:pt>
          <cx:pt idx="7440">114942</cx:pt>
          <cx:pt idx="7441">53297</cx:pt>
          <cx:pt idx="7442">66188</cx:pt>
          <cx:pt idx="7443">1112532</cx:pt>
          <cx:pt idx="7444">40099</cx:pt>
          <cx:pt idx="7445">1309207</cx:pt>
          <cx:pt idx="7446">3186351</cx:pt>
          <cx:pt idx="7447">51770</cx:pt>
          <cx:pt idx="7448">437768</cx:pt>
          <cx:pt idx="7449">1207815</cx:pt>
          <cx:pt idx="7450">311141</cx:pt>
          <cx:pt idx="7451">670717</cx:pt>
          <cx:pt idx="7452">26677</cx:pt>
          <cx:pt idx="7453">20027</cx:pt>
          <cx:pt idx="7454">213487</cx:pt>
          <cx:pt idx="7455">219138</cx:pt>
          <cx:pt idx="7456">649825</cx:pt>
          <cx:pt idx="7457">696092</cx:pt>
          <cx:pt idx="7458">117609</cx:pt>
          <cx:pt idx="7459">56755</cx:pt>
          <cx:pt idx="7460">100745</cx:pt>
          <cx:pt idx="7461">101789</cx:pt>
          <cx:pt idx="7462">384824</cx:pt>
          <cx:pt idx="7463">279282</cx:pt>
          <cx:pt idx="7464">301690</cx:pt>
          <cx:pt idx="7465">376128</cx:pt>
          <cx:pt idx="7466">212652</cx:pt>
          <cx:pt idx="7467">270001</cx:pt>
          <cx:pt idx="7468">254461</cx:pt>
          <cx:pt idx="7469">226248</cx:pt>
          <cx:pt idx="7470">144971</cx:pt>
          <cx:pt idx="7471">138565</cx:pt>
          <cx:pt idx="7472">176016</cx:pt>
          <cx:pt idx="7473">278181</cx:pt>
          <cx:pt idx="7474">952412</cx:pt>
          <cx:pt idx="7475">84997</cx:pt>
          <cx:pt idx="7476">21017</cx:pt>
          <cx:pt idx="7477">2547724</cx:pt>
          <cx:pt idx="7478">216628</cx:pt>
          <cx:pt idx="7479">88748</cx:pt>
          <cx:pt idx="7480">90203</cx:pt>
          <cx:pt idx="7481">62401</cx:pt>
          <cx:pt idx="7482">1068813</cx:pt>
          <cx:pt idx="7483">780665</cx:pt>
          <cx:pt idx="7484">388714</cx:pt>
          <cx:pt idx="7485">30146</cx:pt>
          <cx:pt idx="7486">114217</cx:pt>
          <cx:pt idx="7487">20634</cx:pt>
          <cx:pt idx="7488">395384</cx:pt>
          <cx:pt idx="7489">491632</cx:pt>
          <cx:pt idx="7490">481910</cx:pt>
          <cx:pt idx="7491">306483</cx:pt>
          <cx:pt idx="7492">190189</cx:pt>
          <cx:pt idx="7493">275462</cx:pt>
          <cx:pt idx="7494">83551</cx:pt>
          <cx:pt idx="7495">403496</cx:pt>
          <cx:pt idx="7496">1854852</cx:pt>
          <cx:pt idx="7497">13103833</cx:pt>
          <cx:pt idx="7498">33383</cx:pt>
          <cx:pt idx="7499">34935</cx:pt>
          <cx:pt idx="7500">44613</cx:pt>
          <cx:pt idx="7501">23176</cx:pt>
          <cx:pt idx="7502">59511</cx:pt>
          <cx:pt idx="7503">257476</cx:pt>
          <cx:pt idx="7504">44311</cx:pt>
          <cx:pt idx="7505">689126</cx:pt>
          <cx:pt idx="7506">105834</cx:pt>
          <cx:pt idx="7507">730080</cx:pt>
          <cx:pt idx="7508">1419317</cx:pt>
          <cx:pt idx="7509">241259</cx:pt>
          <cx:pt idx="7510">1820896</cx:pt>
          <cx:pt idx="7511">2026827</cx:pt>
          <cx:pt idx="7512">87744</cx:pt>
          <cx:pt idx="7513">131781</cx:pt>
          <cx:pt idx="7514">114214</cx:pt>
          <cx:pt idx="7515">578285</cx:pt>
          <cx:pt idx="7516">704833</cx:pt>
          <cx:pt idx="7517">363871</cx:pt>
          <cx:pt idx="7518">445552</cx:pt>
          <cx:pt idx="7519">186855</cx:pt>
          <cx:pt idx="7520">692784</cx:pt>
          <cx:pt idx="7521">689966</cx:pt>
          <cx:pt idx="7522">119952</cx:pt>
          <cx:pt idx="7523">133946</cx:pt>
          <cx:pt idx="7524">164433</cx:pt>
          <cx:pt idx="7525">144266</cx:pt>
          <cx:pt idx="7526">165277</cx:pt>
          <cx:pt idx="7527">102746</cx:pt>
          <cx:pt idx="7528">85565</cx:pt>
          <cx:pt idx="7529">150625</cx:pt>
          <cx:pt idx="7530">154072</cx:pt>
          <cx:pt idx="7531">142086</cx:pt>
          <cx:pt idx="7532">250679</cx:pt>
          <cx:pt idx="7533">111465</cx:pt>
          <cx:pt idx="7534">244288</cx:pt>
          <cx:pt idx="7535">102822</cx:pt>
          <cx:pt idx="7536">154621</cx:pt>
          <cx:pt idx="7537">269067</cx:pt>
          <cx:pt idx="7538">158244</cx:pt>
          <cx:pt idx="7539">149604</cx:pt>
          <cx:pt idx="7540">168897</cx:pt>
          <cx:pt idx="7541">108801</cx:pt>
          <cx:pt idx="7542">120181</cx:pt>
          <cx:pt idx="7543">170681</cx:pt>
          <cx:pt idx="7544">149837</cx:pt>
          <cx:pt idx="7545">102443</cx:pt>
          <cx:pt idx="7546">91923</cx:pt>
          <cx:pt idx="7547">156404</cx:pt>
          <cx:pt idx="7548">220157</cx:pt>
          <cx:pt idx="7549">309374</cx:pt>
          <cx:pt idx="7550">274386</cx:pt>
          <cx:pt idx="7551">179210</cx:pt>
          <cx:pt idx="7552">331692</cx:pt>
          <cx:pt idx="7553">303840</cx:pt>
          <cx:pt idx="7554">431109</cx:pt>
          <cx:pt idx="7555">374966</cx:pt>
          <cx:pt idx="7556">312132</cx:pt>
          <cx:pt idx="7557">342538</cx:pt>
          <cx:pt idx="7558">299590</cx:pt>
          <cx:pt idx="7559">95093</cx:pt>
          <cx:pt idx="7560">153607</cx:pt>
          <cx:pt idx="7561">222471</cx:pt>
          <cx:pt idx="7562">321638</cx:pt>
          <cx:pt idx="7563">303979</cx:pt>
          <cx:pt idx="7564">240965</cx:pt>
          <cx:pt idx="7565">203499</cx:pt>
          <cx:pt idx="7566">288607</cx:pt>
          <cx:pt idx="7567">551343</cx:pt>
          <cx:pt idx="7568">271562</cx:pt>
          <cx:pt idx="7569">275930</cx:pt>
          <cx:pt idx="7570">283626</cx:pt>
          <cx:pt idx="7571">244403</cx:pt>
          <cx:pt idx="7572">208732</cx:pt>
          <cx:pt idx="7573">295842</cx:pt>
          <cx:pt idx="7574">282574</cx:pt>
          <cx:pt idx="7575">151340</cx:pt>
          <cx:pt idx="7576">151308</cx:pt>
          <cx:pt idx="7577">246116</cx:pt>
          <cx:pt idx="7578">148418</cx:pt>
          <cx:pt idx="7579">141759</cx:pt>
          <cx:pt idx="7580">67777</cx:pt>
          <cx:pt idx="7581">154491</cx:pt>
          <cx:pt idx="7582">169460</cx:pt>
          <cx:pt idx="7583">120659</cx:pt>
          <cx:pt idx="7584">64675</cx:pt>
          <cx:pt idx="7585">49779</cx:pt>
          <cx:pt idx="7586">134349</cx:pt>
          <cx:pt idx="7587">53938</cx:pt>
          <cx:pt idx="7588">114073</cx:pt>
          <cx:pt idx="7589">132991</cx:pt>
          <cx:pt idx="7590">109725</cx:pt>
          <cx:pt idx="7591">121375</cx:pt>
          <cx:pt idx="7592">102524</cx:pt>
          <cx:pt idx="7593">127859</cx:pt>
          <cx:pt idx="7594">68290</cx:pt>
          <cx:pt idx="7595">88375</cx:pt>
          <cx:pt idx="7596">97845</cx:pt>
          <cx:pt idx="7597">143364</cx:pt>
          <cx:pt idx="7598">79675</cx:pt>
          <cx:pt idx="7599">83208</cx:pt>
          <cx:pt idx="7600">127246</cx:pt>
          <cx:pt idx="7601">235577</cx:pt>
          <cx:pt idx="7602">73403</cx:pt>
          <cx:pt idx="7603">124845</cx:pt>
          <cx:pt idx="7604">111371</cx:pt>
          <cx:pt idx="7605">126198</cx:pt>
          <cx:pt idx="7606">210395</cx:pt>
          <cx:pt idx="7607">185103</cx:pt>
          <cx:pt idx="7608">124888</cx:pt>
          <cx:pt idx="7609">105395</cx:pt>
          <cx:pt idx="7610">107826</cx:pt>
          <cx:pt idx="7611">145697</cx:pt>
          <cx:pt idx="7612">95100</cx:pt>
          <cx:pt idx="7613">77229</cx:pt>
          <cx:pt idx="7614">145056</cx:pt>
          <cx:pt idx="7615">212681</cx:pt>
          <cx:pt idx="7616">68867</cx:pt>
          <cx:pt idx="7617">118028</cx:pt>
          <cx:pt idx="7618">119186</cx:pt>
          <cx:pt idx="7619">188319</cx:pt>
          <cx:pt idx="7620">273602</cx:pt>
          <cx:pt idx="7621">132247</cx:pt>
          <cx:pt idx="7622">143092</cx:pt>
          <cx:pt idx="7623">65249</cx:pt>
          <cx:pt idx="7624">91863</cx:pt>
          <cx:pt idx="7625">111707</cx:pt>
          <cx:pt idx="7626">126549</cx:pt>
          <cx:pt idx="7627">101978</cx:pt>
          <cx:pt idx="7628">139075</cx:pt>
          <cx:pt idx="7629">182346</cx:pt>
          <cx:pt idx="7630">204875</cx:pt>
          <cx:pt idx="7631">195342</cx:pt>
          <cx:pt idx="7632">229742</cx:pt>
          <cx:pt idx="7633">144260</cx:pt>
          <cx:pt idx="7634">145242</cx:pt>
          <cx:pt idx="7635">161565</cx:pt>
          <cx:pt idx="7636">1535474</cx:pt>
          <cx:pt idx="7637">664352</cx:pt>
          <cx:pt idx="7638">562725</cx:pt>
          <cx:pt idx="7639">359325</cx:pt>
          <cx:pt idx="7640">637419</cx:pt>
          <cx:pt idx="7641">56572</cx:pt>
          <cx:pt idx="7642">12902</cx:pt>
          <cx:pt idx="7643">306180</cx:pt>
          <cx:pt idx="7644">965494</cx:pt>
          <cx:pt idx="7645">3843096</cx:pt>
          <cx:pt idx="7646">508799</cx:pt>
          <cx:pt idx="7647">803697</cx:pt>
          <cx:pt idx="7648">71073</cx:pt>
          <cx:pt idx="7649">155251</cx:pt>
          <cx:pt idx="7650">1041056</cx:pt>
          <cx:pt idx="7651">76242</cx:pt>
          <cx:pt idx="7652">96390</cx:pt>
          <cx:pt idx="7653">165496</cx:pt>
          <cx:pt idx="7654">233214</cx:pt>
          <cx:pt idx="7655">24164</cx:pt>
          <cx:pt idx="7656">299019</cx:pt>
          <cx:pt idx="7657">96543</cx:pt>
          <cx:pt idx="7658">46729</cx:pt>
          <cx:pt idx="7659">1459115</cx:pt>
          <cx:pt idx="7660">989224</cx:pt>
          <cx:pt idx="7661">302446</cx:pt>
          <cx:pt idx="7662">215444</cx:pt>
          <cx:pt idx="7663">556114</cx:pt>
          <cx:pt idx="7664">6627200</cx:pt>
          <cx:pt idx="7665">317142</cx:pt>
          <cx:pt idx="7666">283511</cx:pt>
          <cx:pt idx="7667">46835</cx:pt>
          <cx:pt idx="7668">49770</cx:pt>
          <cx:pt idx="7669">40029</cx:pt>
          <cx:pt idx="7670">7172963</cx:pt>
          <cx:pt idx="7671">120560</cx:pt>
          <cx:pt idx="7672">772735</cx:pt>
          <cx:pt idx="7673">1181005</cx:pt>
          <cx:pt idx="7674">158045</cx:pt>
          <cx:pt idx="7675">58126</cx:pt>
          <cx:pt idx="7676">272611</cx:pt>
          <cx:pt idx="7677">224352</cx:pt>
          <cx:pt idx="7678">2204362</cx:pt>
          <cx:pt idx="7679">226791</cx:pt>
          <cx:pt idx="7680">36487</cx:pt>
          <cx:pt idx="7681">672847</cx:pt>
          <cx:pt idx="7682">52302</cx:pt>
          <cx:pt idx="7683">365021</cx:pt>
          <cx:pt idx="7684">90501</cx:pt>
          <cx:pt idx="7685">71720</cx:pt>
          <cx:pt idx="7686">753230</cx:pt>
          <cx:pt idx="7687">61825</cx:pt>
          <cx:pt idx="7688">128504</cx:pt>
          <cx:pt idx="7689">165348</cx:pt>
          <cx:pt idx="7690">328123</cx:pt>
          <cx:pt idx="7691">272888</cx:pt>
          <cx:pt idx="7692">895480</cx:pt>
          <cx:pt idx="7693">208676</cx:pt>
          <cx:pt idx="7694">108453</cx:pt>
          <cx:pt idx="7695">560679</cx:pt>
          <cx:pt idx="7696">163399</cx:pt>
          <cx:pt idx="7697">197738</cx:pt>
          <cx:pt idx="7698">150423</cx:pt>
          <cx:pt idx="7699">428399</cx:pt>
          <cx:pt idx="7700">254359</cx:pt>
          <cx:pt idx="7701">12560</cx:pt>
          <cx:pt idx="7702">222061</cx:pt>
          <cx:pt idx="7703">87793</cx:pt>
          <cx:pt idx="7704">505327</cx:pt>
          <cx:pt idx="7705">1208496</cx:pt>
          <cx:pt idx="7706">4377097</cx:pt>
          <cx:pt idx="7707">7660092</cx:pt>
          <cx:pt idx="7708">158367</cx:pt>
          <cx:pt idx="7709">315154</cx:pt>
          <cx:pt idx="7710">149400</cx:pt>
          <cx:pt idx="7711">288887</cx:pt>
          <cx:pt idx="7712">292845</cx:pt>
          <cx:pt idx="7713">339249</cx:pt>
          <cx:pt idx="7714">310959</cx:pt>
          <cx:pt idx="7715">310978</cx:pt>
          <cx:pt idx="7716">146533</cx:pt>
          <cx:pt idx="7717">516257</cx:pt>
          <cx:pt idx="7718">133570</cx:pt>
          <cx:pt idx="7719">316328</cx:pt>
          <cx:pt idx="7720">121991</cx:pt>
          <cx:pt idx="7721">249710</cx:pt>
          <cx:pt idx="7722">288385</cx:pt>
          <cx:pt idx="7723">214193</cx:pt>
          <cx:pt idx="7724">118029</cx:pt>
          <cx:pt idx="7725">84208</cx:pt>
          <cx:pt idx="7726">129778</cx:pt>
          <cx:pt idx="7727">323640</cx:pt>
          <cx:pt idx="7728">2038234</cx:pt>
          <cx:pt idx="7729">10099242</cx:pt>
          <cx:pt idx="7730">422400</cx:pt>
          <cx:pt idx="7731">734393</cx:pt>
          <cx:pt idx="7732">7361726</cx:pt>
          <cx:pt idx="7733">922999</cx:pt>
          <cx:pt idx="7734">357888</cx:pt>
          <cx:pt idx="7735">143512</cx:pt>
          <cx:pt idx="7736">110695</cx:pt>
          <cx:pt idx="7737">94902</cx:pt>
          <cx:pt idx="7738">521063</cx:pt>
          <cx:pt idx="7739">423421</cx:pt>
          <cx:pt idx="7740">853350</cx:pt>
          <cx:pt idx="7741">392748</cx:pt>
          <cx:pt idx="7742">297044</cx:pt>
          <cx:pt idx="7743">223217</cx:pt>
          <cx:pt idx="7744">595634</cx:pt>
          <cx:pt idx="7745">309490</cx:pt>
          <cx:pt idx="7746">581687</cx:pt>
          <cx:pt idx="7747">149183</cx:pt>
          <cx:pt idx="7748">203472</cx:pt>
          <cx:pt idx="7749">96258</cx:pt>
          <cx:pt idx="7750">271693</cx:pt>
          <cx:pt idx="7751">99628</cx:pt>
          <cx:pt idx="7752">172943</cx:pt>
          <cx:pt idx="7753">566588</cx:pt>
          <cx:pt idx="7754">871406</cx:pt>
          <cx:pt idx="7755">700724</cx:pt>
          <cx:pt idx="7756">2175903</cx:pt>
          <cx:pt idx="7757">41187</cx:pt>
          <cx:pt idx="7758">26637</cx:pt>
          <cx:pt idx="7759">265526</cx:pt>
          <cx:pt idx="7760">9181013</cx:pt>
          <cx:pt idx="7761">269690</cx:pt>
          <cx:pt idx="7762">121701</cx:pt>
          <cx:pt idx="7763">147468</cx:pt>
          <cx:pt idx="7764">103173</cx:pt>
          <cx:pt idx="7765">113621</cx:pt>
          <cx:pt idx="7766">233237</cx:pt>
          <cx:pt idx="7767">170677</cx:pt>
          <cx:pt idx="7768">668114</cx:pt>
          <cx:pt idx="7769">681681</cx:pt>
          <cx:pt idx="7770">428254</cx:pt>
          <cx:pt idx="7771">720062</cx:pt>
          <cx:pt idx="7772">343214</cx:pt>
          <cx:pt idx="7773">387637</cx:pt>
          <cx:pt idx="7774">605651</cx:pt>
          <cx:pt idx="7775">841399</cx:pt>
          <cx:pt idx="7776">807263</cx:pt>
          <cx:pt idx="7777">30066</cx:pt>
          <cx:pt idx="7778">314313</cx:pt>
          <cx:pt idx="7779">2441595</cx:pt>
          <cx:pt idx="7780">358511</cx:pt>
          <cx:pt idx="7781">472778</cx:pt>
          <cx:pt idx="7782">765600</cx:pt>
          <cx:pt idx="7783">74715</cx:pt>
          <cx:pt idx="7784">877493</cx:pt>
          <cx:pt idx="7785">505240</cx:pt>
          <cx:pt idx="7786">77226</cx:pt>
          <cx:pt idx="7787">110632</cx:pt>
          <cx:pt idx="7788">479547</cx:pt>
          <cx:pt idx="7789">8632</cx:pt>
          <cx:pt idx="7790">295021</cx:pt>
          <cx:pt idx="7791">686912</cx:pt>
          <cx:pt idx="7792">702815</cx:pt>
          <cx:pt idx="7793">36980</cx:pt>
          <cx:pt idx="7794">130026</cx:pt>
          <cx:pt idx="7795">103527</cx:pt>
          <cx:pt idx="7796">35641</cx:pt>
          <cx:pt idx="7797">890409</cx:pt>
          <cx:pt idx="7798">98924</cx:pt>
          <cx:pt idx="7799">219690</cx:pt>
          <cx:pt idx="7800">10478610</cx:pt>
          <cx:pt idx="7801">289697</cx:pt>
          <cx:pt idx="7802">604661</cx:pt>
          <cx:pt idx="7803">86475</cx:pt>
          <cx:pt idx="7804">965161</cx:pt>
          <cx:pt idx="7805">136302</cx:pt>
          <cx:pt idx="7806">1542835</cx:pt>
          <cx:pt idx="7807">578738</cx:pt>
          <cx:pt idx="7808">492302</cx:pt>
          <cx:pt idx="7809">986271</cx:pt>
          <cx:pt idx="7810">27271</cx:pt>
          <cx:pt idx="7811">49127</cx:pt>
          <cx:pt idx="7812">338380</cx:pt>
          <cx:pt idx="7813">181464</cx:pt>
          <cx:pt idx="7814">191637</cx:pt>
          <cx:pt idx="7815">76041</cx:pt>
          <cx:pt idx="7816">60041</cx:pt>
          <cx:pt idx="7817">70968</cx:pt>
          <cx:pt idx="7818">2028664</cx:pt>
          <cx:pt idx="7819">167186</cx:pt>
          <cx:pt idx="7820">105261</cx:pt>
          <cx:pt idx="7821">417809</cx:pt>
          <cx:pt idx="7822">153788</cx:pt>
          <cx:pt idx="7823">545762</cx:pt>
          <cx:pt idx="7824">86020</cx:pt>
          <cx:pt idx="7825">81724</cx:pt>
          <cx:pt idx="7826">315753</cx:pt>
          <cx:pt idx="7827">214452</cx:pt>
          <cx:pt idx="7828">177519</cx:pt>
          <cx:pt idx="7829">136909</cx:pt>
          <cx:pt idx="7830">334685</cx:pt>
          <cx:pt idx="7831">360674</cx:pt>
          <cx:pt idx="7832">179992</cx:pt>
          <cx:pt idx="7833">28244</cx:pt>
          <cx:pt idx="7834">180728</cx:pt>
          <cx:pt idx="7835">295153</cx:pt>
          <cx:pt idx="7836">199334</cx:pt>
          <cx:pt idx="7837">295107</cx:pt>
          <cx:pt idx="7838">357010</cx:pt>
          <cx:pt idx="7839">403074</cx:pt>
          <cx:pt idx="7840">393454</cx:pt>
          <cx:pt idx="7841">366363</cx:pt>
          <cx:pt idx="7842">130498</cx:pt>
          <cx:pt idx="7843">314683</cx:pt>
          <cx:pt idx="7844">195124</cx:pt>
          <cx:pt idx="7845">388565</cx:pt>
          <cx:pt idx="7846">223656</cx:pt>
          <cx:pt idx="7847">187299</cx:pt>
          <cx:pt idx="7848">203603</cx:pt>
          <cx:pt idx="7849">342406</cx:pt>
          <cx:pt idx="7850">240697</cx:pt>
          <cx:pt idx="7851">647545</cx:pt>
          <cx:pt idx="7852">328313</cx:pt>
          <cx:pt idx="7853">588697</cx:pt>
          <cx:pt idx="7854">589478</cx:pt>
          <cx:pt idx="7855">319248</cx:pt>
          <cx:pt idx="7856">435897</cx:pt>
          <cx:pt idx="7857">170400</cx:pt>
          <cx:pt idx="7858">366322</cx:pt>
          <cx:pt idx="7859">383210</cx:pt>
          <cx:pt idx="7860">298700</cx:pt>
          <cx:pt idx="7861">205140</cx:pt>
          <cx:pt idx="7862">361642</cx:pt>
          <cx:pt idx="7863">376925</cx:pt>
          <cx:pt idx="7864">385280</cx:pt>
          <cx:pt idx="7865">377968</cx:pt>
          <cx:pt idx="7866">179429</cx:pt>
          <cx:pt idx="7867">347429</cx:pt>
          <cx:pt idx="7868">543115</cx:pt>
          <cx:pt idx="7869">417323</cx:pt>
          <cx:pt idx="7870">306384</cx:pt>
          <cx:pt idx="7871">388208</cx:pt>
          <cx:pt idx="7872">594567</cx:pt>
          <cx:pt idx="7873">356091</cx:pt>
          <cx:pt idx="7874">292113</cx:pt>
          <cx:pt idx="7875">333047</cx:pt>
          <cx:pt idx="7876">297279</cx:pt>
          <cx:pt idx="7877">335946</cx:pt>
          <cx:pt idx="7878">303988</cx:pt>
          <cx:pt idx="7879">382850</cx:pt>
          <cx:pt idx="7880">355200</cx:pt>
          <cx:pt idx="7881">329440</cx:pt>
          <cx:pt idx="7882">417408</cx:pt>
          <cx:pt idx="7883">389285</cx:pt>
          <cx:pt idx="7884">400284</cx:pt>
          <cx:pt idx="7885">352696</cx:pt>
          <cx:pt idx="7886">362108</cx:pt>
          <cx:pt idx="7887">489467</cx:pt>
          <cx:pt idx="7888">481950</cx:pt>
          <cx:pt idx="7889">554218</cx:pt>
          <cx:pt idx="7890">447202</cx:pt>
          <cx:pt idx="7891">437836</cx:pt>
          <cx:pt idx="7892">304478</cx:pt>
          <cx:pt idx="7893">266946</cx:pt>
          <cx:pt idx="7894">519194</cx:pt>
          <cx:pt idx="7895">397201</cx:pt>
          <cx:pt idx="7896">876357</cx:pt>
          <cx:pt idx="7897">330127</cx:pt>
          <cx:pt idx="7898">426578</cx:pt>
          <cx:pt idx="7899">328327</cx:pt>
          <cx:pt idx="7900">500170</cx:pt>
          <cx:pt idx="7901">297150</cx:pt>
          <cx:pt idx="7902">359989</cx:pt>
          <cx:pt idx="7903">374086</cx:pt>
          <cx:pt idx="7904">246634</cx:pt>
          <cx:pt idx="7905">440264</cx:pt>
          <cx:pt idx="7906">501326</cx:pt>
          <cx:pt idx="7907">54257</cx:pt>
          <cx:pt idx="7908">44912</cx:pt>
          <cx:pt idx="7909">342743</cx:pt>
          <cx:pt idx="7910">388930</cx:pt>
          <cx:pt idx="7911">473139</cx:pt>
          <cx:pt idx="7912">430660</cx:pt>
          <cx:pt idx="7913">616927</cx:pt>
          <cx:pt idx="7914">270715</cx:pt>
          <cx:pt idx="7915">337960</cx:pt>
          <cx:pt idx="7916">496664</cx:pt>
          <cx:pt idx="7917">410743</cx:pt>
          <cx:pt idx="7918">318742</cx:pt>
          <cx:pt idx="7919">306330</cx:pt>
          <cx:pt idx="7920">374263</cx:pt>
          <cx:pt idx="7921">349221</cx:pt>
          <cx:pt idx="7922">269769</cx:pt>
          <cx:pt idx="7923">266594</cx:pt>
          <cx:pt idx="7924">260164</cx:pt>
          <cx:pt idx="7925">223218</cx:pt>
          <cx:pt idx="7926">374931</cx:pt>
          <cx:pt idx="7927">700679</cx:pt>
          <cx:pt idx="7928">438100</cx:pt>
          <cx:pt idx="7929">245766</cx:pt>
          <cx:pt idx="7930">171123</cx:pt>
          <cx:pt idx="7931">176665</cx:pt>
          <cx:pt idx="7932">50966</cx:pt>
          <cx:pt idx="7933">548635</cx:pt>
          <cx:pt idx="7934">83006</cx:pt>
          <cx:pt idx="7935">149887</cx:pt>
          <cx:pt idx="7936">64668</cx:pt>
          <cx:pt idx="7937">25822</cx:pt>
          <cx:pt idx="7938">152855</cx:pt>
          <cx:pt idx="7939">377102</cx:pt>
          <cx:pt idx="7940">208154</cx:pt>
          <cx:pt idx="7941">497339</cx:pt>
          <cx:pt idx="7942">72441</cx:pt>
          <cx:pt idx="7943">1040033</cx:pt>
          <cx:pt idx="7944">238716</cx:pt>
          <cx:pt idx="7945">140258</cx:pt>
          <cx:pt idx="7946">195397</cx:pt>
          <cx:pt idx="7947">155165</cx:pt>
          <cx:pt idx="7948">157172</cx:pt>
          <cx:pt idx="7949">273253</cx:pt>
          <cx:pt idx="7950">1170407</cx:pt>
          <cx:pt idx="7951">83241</cx:pt>
          <cx:pt idx="7952">9585655</cx:pt>
          <cx:pt idx="7953">552219</cx:pt>
          <cx:pt idx="7954">534787</cx:pt>
          <cx:pt idx="7955">164368</cx:pt>
          <cx:pt idx="7956">1908682</cx:pt>
          <cx:pt idx="7957">221992</cx:pt>
          <cx:pt idx="7958">227336</cx:pt>
          <cx:pt idx="7959">148461</cx:pt>
          <cx:pt idx="7960">269693</cx:pt>
          <cx:pt idx="7961">94939</cx:pt>
          <cx:pt idx="7962">390550</cx:pt>
          <cx:pt idx="7963">761449</cx:pt>
          <cx:pt idx="7964">624472</cx:pt>
          <cx:pt idx="7965">173740</cx:pt>
          <cx:pt idx="7966">62247</cx:pt>
          <cx:pt idx="7967">192523</cx:pt>
          <cx:pt idx="7968">263287</cx:pt>
          <cx:pt idx="7969">2037777</cx:pt>
          <cx:pt idx="7970">279272</cx:pt>
          <cx:pt idx="7971">165949</cx:pt>
          <cx:pt idx="7972">200345</cx:pt>
          <cx:pt idx="7973">423498</cx:pt>
          <cx:pt idx="7974">209129</cx:pt>
          <cx:pt idx="7975">422644</cx:pt>
          <cx:pt idx="7976">42911</cx:pt>
          <cx:pt idx="7977">394418</cx:pt>
          <cx:pt idx="7978">140124</cx:pt>
          <cx:pt idx="7979">51345</cx:pt>
          <cx:pt idx="7980">286916</cx:pt>
          <cx:pt idx="7981">488695</cx:pt>
          <cx:pt idx="7982">1464225</cx:pt>
          <cx:pt idx="7983">162098</cx:pt>
          <cx:pt idx="7984">58182</cx:pt>
          <cx:pt idx="7985">54381</cx:pt>
          <cx:pt idx="7986">57092</cx:pt>
          <cx:pt idx="7987">77895</cx:pt>
          <cx:pt idx="7988">188950</cx:pt>
          <cx:pt idx="7989">1462236</cx:pt>
          <cx:pt idx="7990">105719</cx:pt>
          <cx:pt idx="7991">134079</cx:pt>
          <cx:pt idx="7992">469096</cx:pt>
          <cx:pt idx="7993">127421</cx:pt>
          <cx:pt idx="7994">250082</cx:pt>
          <cx:pt idx="7995">7081766</cx:pt>
          <cx:pt idx="7996">12821078</cx:pt>
          <cx:pt idx="7997">751919</cx:pt>
          <cx:pt idx="7998">64209</cx:pt>
          <cx:pt idx="7999">636353</cx:pt>
          <cx:pt idx="8000">156087</cx:pt>
          <cx:pt idx="8001">63052</cx:pt>
          <cx:pt idx="8002">425025</cx:pt>
          <cx:pt idx="8003">521988</cx:pt>
          <cx:pt idx="8004">272140</cx:pt>
          <cx:pt idx="8005">314900</cx:pt>
          <cx:pt idx="8006">286244</cx:pt>
          <cx:pt idx="8007">113215</cx:pt>
          <cx:pt idx="8008">296276</cx:pt>
          <cx:pt idx="8009">125958</cx:pt>
          <cx:pt idx="8010">261524</cx:pt>
          <cx:pt idx="8011">645393</cx:pt>
          <cx:pt idx="8012">612476</cx:pt>
          <cx:pt idx="8013">56080</cx:pt>
          <cx:pt idx="8014">63963</cx:pt>
          <cx:pt idx="8015">182820</cx:pt>
          <cx:pt idx="8016">261202</cx:pt>
          <cx:pt idx="8017">114854</cx:pt>
          <cx:pt idx="8018">142014</cx:pt>
          <cx:pt idx="8019">925939</cx:pt>
          <cx:pt idx="8020">2009871</cx:pt>
          <cx:pt idx="8021">45546</cx:pt>
          <cx:pt idx="8022">317124</cx:pt>
          <cx:pt idx="8023">390602</cx:pt>
          <cx:pt idx="8024">188701</cx:pt>
          <cx:pt idx="8025">308275</cx:pt>
          <cx:pt idx="8026">220337</cx:pt>
          <cx:pt idx="8027">294334</cx:pt>
          <cx:pt idx="8028">347468</cx:pt>
          <cx:pt idx="8029">268001</cx:pt>
          <cx:pt idx="8030">353748</cx:pt>
          <cx:pt idx="8031">327377</cx:pt>
          <cx:pt idx="8032">464698</cx:pt>
          <cx:pt idx="8033">437987</cx:pt>
          <cx:pt idx="8034">467581</cx:pt>
          <cx:pt idx="8035">346342</cx:pt>
          <cx:pt idx="8036">543049</cx:pt>
          <cx:pt idx="8037">543180</cx:pt>
          <cx:pt idx="8038">275520</cx:pt>
          <cx:pt idx="8039">449365</cx:pt>
          <cx:pt idx="8040">459702</cx:pt>
          <cx:pt idx="8041">3644430</cx:pt>
          <cx:pt idx="8042">113994</cx:pt>
          <cx:pt idx="8043">350354</cx:pt>
          <cx:pt idx="8044">1230389</cx:pt>
          <cx:pt idx="8045">241830</cx:pt>
          <cx:pt idx="8046">1206433</cx:pt>
          <cx:pt idx="8047">195342</cx:pt>
          <cx:pt idx="8048">1430200</cx:pt>
          <cx:pt idx="8049">56889</cx:pt>
          <cx:pt idx="8050">235220</cx:pt>
          <cx:pt idx="8051">148168</cx:pt>
          <cx:pt idx="8052">169025</cx:pt>
          <cx:pt idx="8053">217512</cx:pt>
          <cx:pt idx="8054">377497</cx:pt>
          <cx:pt idx="8055">335736</cx:pt>
          <cx:pt idx="8056">115441</cx:pt>
          <cx:pt idx="8057">95936</cx:pt>
          <cx:pt idx="8058">173174</cx:pt>
          <cx:pt idx="8059">15989</cx:pt>
          <cx:pt idx="8060">457108</cx:pt>
          <cx:pt idx="8061">1759817</cx:pt>
          <cx:pt idx="8062">256887</cx:pt>
          <cx:pt idx="8063">22612</cx:pt>
          <cx:pt idx="8064">517781</cx:pt>
          <cx:pt idx="8065">1677249</cx:pt>
          <cx:pt idx="8066">1338805</cx:pt>
          <cx:pt idx="8067">800028</cx:pt>
          <cx:pt idx="8068">1338897</cx:pt>
          <cx:pt idx="8069">884950</cx:pt>
          <cx:pt idx="8070">69140</cx:pt>
          <cx:pt idx="8071">1257942</cx:pt>
          <cx:pt idx="8072">1041653</cx:pt>
          <cx:pt idx="8073">1335358</cx:pt>
          <cx:pt idx="8074">3146172</cx:pt>
          <cx:pt idx="8075">1188041</cx:pt>
          <cx:pt idx="8076">721140</cx:pt>
          <cx:pt idx="8077">121032</cx:pt>
          <cx:pt idx="8078">853894</cx:pt>
          <cx:pt idx="8079">91761</cx:pt>
          <cx:pt idx="8080">14775</cx:pt>
          <cx:pt idx="8081">24882</cx:pt>
          <cx:pt idx="8082">151737</cx:pt>
          <cx:pt idx="8083">826761</cx:pt>
          <cx:pt idx="8084">6553589</cx:pt>
          <cx:pt idx="8085">2580312</cx:pt>
          <cx:pt idx="8086">689729</cx:pt>
          <cx:pt idx="8087">193179</cx:pt>
          <cx:pt idx="8088">178840</cx:pt>
          <cx:pt idx="8089">155439</cx:pt>
          <cx:pt idx="8090">144059</cx:pt>
          <cx:pt idx="8091">111666</cx:pt>
          <cx:pt idx="8092">241887</cx:pt>
          <cx:pt idx="8093">146275</cx:pt>
          <cx:pt idx="8094">357021</cx:pt>
          <cx:pt idx="8095">454692</cx:pt>
          <cx:pt idx="8096">130259</cx:pt>
          <cx:pt idx="8097">48085</cx:pt>
          <cx:pt idx="8098">104530</cx:pt>
          <cx:pt idx="8099">1291052</cx:pt>
          <cx:pt idx="8100">404951</cx:pt>
          <cx:pt idx="8101">658798</cx:pt>
          <cx:pt idx="8102">321111</cx:pt>
          <cx:pt idx="8103">186672</cx:pt>
          <cx:pt idx="8104">663171</cx:pt>
          <cx:pt idx="8105">125707</cx:pt>
          <cx:pt idx="8106">195215</cx:pt>
          <cx:pt idx="8107">87602</cx:pt>
          <cx:pt idx="8108">97216</cx:pt>
          <cx:pt idx="8109">413546</cx:pt>
          <cx:pt idx="8110">266348</cx:pt>
          <cx:pt idx="8111">322390</cx:pt>
          <cx:pt idx="8112">1199863</cx:pt>
          <cx:pt idx="8113">53938</cx:pt>
          <cx:pt idx="8114">527913</cx:pt>
          <cx:pt idx="8115">419798</cx:pt>
          <cx:pt idx="8116">138417</cx:pt>
          <cx:pt idx="8117">175621</cx:pt>
          <cx:pt idx="8118">72403</cx:pt>
          <cx:pt idx="8119">454576</cx:pt>
          <cx:pt idx="8120">22144</cx:pt>
          <cx:pt idx="8121">1746719</cx:pt>
          <cx:pt idx="8122">172766</cx:pt>
          <cx:pt idx="8123">1181151</cx:pt>
          <cx:pt idx="8124">9998338</cx:pt>
          <cx:pt idx="8125">80821</cx:pt>
          <cx:pt idx="8126">553336</cx:pt>
          <cx:pt idx="8127">4576889</cx:pt>
          <cx:pt idx="8128">457948</cx:pt>
          <cx:pt idx="8129">466332</cx:pt>
          <cx:pt idx="8130">758945</cx:pt>
          <cx:pt idx="8131">331492</cx:pt>
          <cx:pt idx="8132">427892</cx:pt>
          <cx:pt idx="8133">117607</cx:pt>
          <cx:pt idx="8134">243605</cx:pt>
          <cx:pt idx="8135">319995</cx:pt>
          <cx:pt idx="8136">1013986</cx:pt>
          <cx:pt idx="8137">163056</cx:pt>
          <cx:pt idx="8138">137704</cx:pt>
          <cx:pt idx="8139">655732</cx:pt>
          <cx:pt idx="8140">11510500</cx:pt>
          <cx:pt idx="8141">36875</cx:pt>
          <cx:pt idx="8142">435461</cx:pt>
          <cx:pt idx="8143">390210</cx:pt>
          <cx:pt idx="8144">151962</cx:pt>
          <cx:pt idx="8145">93964</cx:pt>
          <cx:pt idx="8146">360743</cx:pt>
          <cx:pt idx="8147">1017216</cx:pt>
          <cx:pt idx="8148">333581</cx:pt>
          <cx:pt idx="8149">86828</cx:pt>
          <cx:pt idx="8150">60541</cx:pt>
          <cx:pt idx="8151">346516</cx:pt>
          <cx:pt idx="8152">204184</cx:pt>
          <cx:pt idx="8153">252463</cx:pt>
          <cx:pt idx="8154">300685</cx:pt>
          <cx:pt idx="8155">203520</cx:pt>
          <cx:pt idx="8156">269570</cx:pt>
          <cx:pt idx="8157">632140</cx:pt>
          <cx:pt idx="8158">41932</cx:pt>
          <cx:pt idx="8159">68876</cx:pt>
          <cx:pt idx="8160">470547</cx:pt>
          <cx:pt idx="8161">51367</cx:pt>
          <cx:pt idx="8162">108192</cx:pt>
          <cx:pt idx="8163">198506</cx:pt>
          <cx:pt idx="8164">145079</cx:pt>
          <cx:pt idx="8165">646530</cx:pt>
          <cx:pt idx="8166">28651</cx:pt>
          <cx:pt idx="8167">1047456</cx:pt>
          <cx:pt idx="8168">3528067</cx:pt>
          <cx:pt idx="8169">67711</cx:pt>
          <cx:pt idx="8170">517326</cx:pt>
          <cx:pt idx="8171">118610</cx:pt>
          <cx:pt idx="8172">58303</cx:pt>
          <cx:pt idx="8173">97814</cx:pt>
          <cx:pt idx="8174">125277</cx:pt>
          <cx:pt idx="8175">109949</cx:pt>
          <cx:pt idx="8176">102372</cx:pt>
          <cx:pt idx="8177">123395</cx:pt>
          <cx:pt idx="8178">106194</cx:pt>
          <cx:pt idx="8179">109230</cx:pt>
          <cx:pt idx="8180">126838</cx:pt>
          <cx:pt idx="8181">207598</cx:pt>
          <cx:pt idx="8182">141767</cx:pt>
          <cx:pt idx="8183">168129</cx:pt>
          <cx:pt idx="8184">241924</cx:pt>
          <cx:pt idx="8185">183541</cx:pt>
          <cx:pt idx="8186">157957</cx:pt>
          <cx:pt idx="8187">155687</cx:pt>
          <cx:pt idx="8188">218301</cx:pt>
          <cx:pt idx="8189">257597</cx:pt>
          <cx:pt idx="8190">130263</cx:pt>
          <cx:pt idx="8191">103025</cx:pt>
          <cx:pt idx="8192">686056</cx:pt>
          <cx:pt idx="8193">109073</cx:pt>
          <cx:pt idx="8194">4993836</cx:pt>
          <cx:pt idx="8195">296236</cx:pt>
          <cx:pt idx="8196">115268</cx:pt>
          <cx:pt idx="8197">8368152</cx:pt>
          <cx:pt idx="8198">6641272</cx:pt>
          <cx:pt idx="8199">97556</cx:pt>
          <cx:pt idx="8200">32025</cx:pt>
          <cx:pt idx="8201">84214</cx:pt>
          <cx:pt idx="8202">388836</cx:pt>
          <cx:pt idx="8203">465965</cx:pt>
          <cx:pt idx="8204">48178</cx:pt>
          <cx:pt idx="8205">77223</cx:pt>
          <cx:pt idx="8206">1348105</cx:pt>
          <cx:pt idx="8207">149441</cx:pt>
          <cx:pt idx="8208">211057</cx:pt>
          <cx:pt idx="8209">1280130</cx:pt>
          <cx:pt idx="8210">176422</cx:pt>
          <cx:pt idx="8211">1089783</cx:pt>
          <cx:pt idx="8212">550063</cx:pt>
          <cx:pt idx="8213">259508</cx:pt>
          <cx:pt idx="8214">438121</cx:pt>
          <cx:pt idx="8215">92830</cx:pt>
          <cx:pt idx="8216">2587681</cx:pt>
          <cx:pt idx="8217">2047593</cx:pt>
          <cx:pt idx="8218">16482187</cx:pt>
          <cx:pt idx="8219">992449</cx:pt>
          <cx:pt idx="8220">9500472</cx:pt>
          <cx:pt idx="8221">3437873</cx:pt>
          <cx:pt idx="8222">768064</cx:pt>
          <cx:pt idx="8223">27893636</cx:pt>
          <cx:pt idx="8224">90223</cx:pt>
          <cx:pt idx="8225">56125</cx:pt>
          <cx:pt idx="8226">285523</cx:pt>
          <cx:pt idx="8227">1583697</cx:pt>
          <cx:pt idx="8228">21982564</cx:pt>
          <cx:pt idx="8229">1563809</cx:pt>
          <cx:pt idx="8230">466626</cx:pt>
          <cx:pt idx="8231">598365</cx:pt>
          <cx:pt idx="8232">813870</cx:pt>
          <cx:pt idx="8233">67582</cx:pt>
          <cx:pt idx="8234">126060</cx:pt>
          <cx:pt idx="8235">1450922</cx:pt>
          <cx:pt idx="8236">3215881</cx:pt>
          <cx:pt idx="8237">11465487</cx:pt>
          <cx:pt idx="8238">108149</cx:pt>
          <cx:pt idx="8239">133730</cx:pt>
          <cx:pt idx="8240">1014117</cx:pt>
          <cx:pt idx="8241">57222</cx:pt>
          <cx:pt idx="8242">106605</cx:pt>
          <cx:pt idx="8243">47365</cx:pt>
          <cx:pt idx="8244">96921</cx:pt>
          <cx:pt idx="8245">88335</cx:pt>
          <cx:pt idx="8246">336409</cx:pt>
          <cx:pt idx="8247">1023324</cx:pt>
          <cx:pt idx="8248">1043600</cx:pt>
          <cx:pt idx="8249">172139</cx:pt>
          <cx:pt idx="8250">87852</cx:pt>
          <cx:pt idx="8251">2364553</cx:pt>
          <cx:pt idx="8252">142931</cx:pt>
          <cx:pt idx="8253">210740</cx:pt>
          <cx:pt idx="8254">130344</cx:pt>
          <cx:pt idx="8255">714369</cx:pt>
          <cx:pt idx="8256">83653</cx:pt>
          <cx:pt idx="8257">512326</cx:pt>
          <cx:pt idx="8258">446879</cx:pt>
          <cx:pt idx="8259">338187</cx:pt>
          <cx:pt idx="8260">611786</cx:pt>
          <cx:pt idx="8261">70276</cx:pt>
          <cx:pt idx="8262">97907</cx:pt>
          <cx:pt idx="8263">809247</cx:pt>
          <cx:pt idx="8264">76439</cx:pt>
          <cx:pt idx="8265">783843</cx:pt>
          <cx:pt idx="8266">108110</cx:pt>
          <cx:pt idx="8267">2282721</cx:pt>
          <cx:pt idx="8268">569246</cx:pt>
          <cx:pt idx="8269">2269522</cx:pt>
          <cx:pt idx="8270">161814</cx:pt>
          <cx:pt idx="8271">1276224</cx:pt>
          <cx:pt idx="8272">1158291</cx:pt>
          <cx:pt idx="8273">1832555</cx:pt>
          <cx:pt idx="8274">97914</cx:pt>
          <cx:pt idx="8275">223540</cx:pt>
          <cx:pt idx="8276">195441</cx:pt>
          <cx:pt idx="8277">461568</cx:pt>
          <cx:pt idx="8278">80310</cx:pt>
          <cx:pt idx="8279">36525</cx:pt>
          <cx:pt idx="8280">1261881</cx:pt>
          <cx:pt idx="8281">13221</cx:pt>
          <cx:pt idx="8282">231720</cx:pt>
          <cx:pt idx="8283">1648472</cx:pt>
          <cx:pt idx="8284">2559993</cx:pt>
          <cx:pt idx="8285">18390214</cx:pt>
          <cx:pt idx="8286">3563619</cx:pt>
          <cx:pt idx="8287">293606</cx:pt>
          <cx:pt idx="8288">270473</cx:pt>
          <cx:pt idx="8289">212048</cx:pt>
          <cx:pt idx="8290">167677</cx:pt>
          <cx:pt idx="8291">784143</cx:pt>
          <cx:pt idx="8292">74743</cx:pt>
          <cx:pt idx="8293">202685</cx:pt>
          <cx:pt idx="8294">109480</cx:pt>
          <cx:pt idx="8295">62840</cx:pt>
          <cx:pt idx="8296">523453</cx:pt>
          <cx:pt idx="8297">68936</cx:pt>
          <cx:pt idx="8298">250819</cx:pt>
          <cx:pt idx="8299">2251292</cx:pt>
          <cx:pt idx="8300">743051</cx:pt>
          <cx:pt idx="8301">649071</cx:pt>
          <cx:pt idx="8302">442029</cx:pt>
          <cx:pt idx="8303">46814</cx:pt>
          <cx:pt idx="8304">235133</cx:pt>
          <cx:pt idx="8305">32464</cx:pt>
          <cx:pt idx="8306">348967</cx:pt>
          <cx:pt idx="8307">4805885</cx:pt>
          <cx:pt idx="8308">4936575</cx:pt>
          <cx:pt idx="8309">577405</cx:pt>
          <cx:pt idx="8310">1324966</cx:pt>
          <cx:pt idx="8311">11337</cx:pt>
          <cx:pt idx="8312">544491</cx:pt>
          <cx:pt idx="8313">851421</cx:pt>
          <cx:pt idx="8314">4357419</cx:pt>
          <cx:pt idx="8315">763757</cx:pt>
          <cx:pt idx="8316">898349</cx:pt>
          <cx:pt idx="8317">619587</cx:pt>
          <cx:pt idx="8318">155615</cx:pt>
          <cx:pt idx="8319">374763</cx:pt>
          <cx:pt idx="8320">292127</cx:pt>
          <cx:pt idx="8321">58816</cx:pt>
          <cx:pt idx="8322">71703</cx:pt>
          <cx:pt idx="8323">163643</cx:pt>
          <cx:pt idx="8324">201074</cx:pt>
          <cx:pt idx="8325">5181596</cx:pt>
          <cx:pt idx="8326">849154</cx:pt>
          <cx:pt idx="8327">1221379</cx:pt>
          <cx:pt idx="8328">9520025</cx:pt>
          <cx:pt idx="8329">745076</cx:pt>
          <cx:pt idx="8330">672312</cx:pt>
          <cx:pt idx="8331">89326</cx:pt>
          <cx:pt idx="8332">626269</cx:pt>
          <cx:pt idx="8333">335500</cx:pt>
          <cx:pt idx="8334">204712</cx:pt>
          <cx:pt idx="8335">480344</cx:pt>
          <cx:pt idx="8336">9643250</cx:pt>
          <cx:pt idx="8337">15896753</cx:pt>
          <cx:pt idx="8338">414593</cx:pt>
          <cx:pt idx="8339">53427</cx:pt>
          <cx:pt idx="8340">116383</cx:pt>
          <cx:pt idx="8341">63010</cx:pt>
          <cx:pt idx="8342">569625</cx:pt>
          <cx:pt idx="8343">20813</cx:pt>
          <cx:pt idx="8344">116042</cx:pt>
          <cx:pt idx="8345">374634</cx:pt>
          <cx:pt idx="8346">396568</cx:pt>
          <cx:pt idx="8347">12936568</cx:pt>
          <cx:pt idx="8348">951600</cx:pt>
          <cx:pt idx="8349">88266</cx:pt>
          <cx:pt idx="8350">55298</cx:pt>
          <cx:pt idx="8351">43939</cx:pt>
          <cx:pt idx="8352">186197</cx:pt>
          <cx:pt idx="8353">937326</cx:pt>
          <cx:pt idx="8354">195016</cx:pt>
          <cx:pt idx="8355">314779</cx:pt>
          <cx:pt idx="8356">1663852</cx:pt>
          <cx:pt idx="8357">90293</cx:pt>
          <cx:pt idx="8358">356817</cx:pt>
          <cx:pt idx="8359">2076438</cx:pt>
          <cx:pt idx="8360">68874</cx:pt>
          <cx:pt idx="8361">268271</cx:pt>
          <cx:pt idx="8362">847367</cx:pt>
          <cx:pt idx="8363">3708920</cx:pt>
          <cx:pt idx="8364">4550983</cx:pt>
          <cx:pt idx="8365">123994</cx:pt>
          <cx:pt idx="8366">347242</cx:pt>
          <cx:pt idx="8367">116945</cx:pt>
          <cx:pt idx="8368">602299</cx:pt>
          <cx:pt idx="8369">207098</cx:pt>
          <cx:pt idx="8370">655901</cx:pt>
          <cx:pt idx="8371">81634</cx:pt>
          <cx:pt idx="8372">327260</cx:pt>
          <cx:pt idx="8373">848335</cx:pt>
          <cx:pt idx="8374">65456</cx:pt>
          <cx:pt idx="8375">163560</cx:pt>
          <cx:pt idx="8376">197615</cx:pt>
          <cx:pt idx="8377">45547</cx:pt>
          <cx:pt idx="8378">23961</cx:pt>
          <cx:pt idx="8379">78142</cx:pt>
          <cx:pt idx="8380">113092</cx:pt>
          <cx:pt idx="8381">68849</cx:pt>
          <cx:pt idx="8382">96908</cx:pt>
          <cx:pt idx="8383">268422</cx:pt>
          <cx:pt idx="8384">712397</cx:pt>
          <cx:pt idx="8385">2881659</cx:pt>
          <cx:pt idx="8386">546080</cx:pt>
          <cx:pt idx="8387">859898</cx:pt>
          <cx:pt idx="8388">181683</cx:pt>
          <cx:pt idx="8389">158062</cx:pt>
          <cx:pt idx="8390">60781</cx:pt>
          <cx:pt idx="8391">340038</cx:pt>
          <cx:pt idx="8392">229738</cx:pt>
          <cx:pt idx="8393">166291</cx:pt>
          <cx:pt idx="8394">520013</cx:pt>
          <cx:pt idx="8395">908082</cx:pt>
          <cx:pt idx="8396">225280</cx:pt>
          <cx:pt idx="8397">1285181</cx:pt>
          <cx:pt idx="8398">81220</cx:pt>
          <cx:pt idx="8399">132334</cx:pt>
          <cx:pt idx="8400">78452</cx:pt>
          <cx:pt idx="8401">740507</cx:pt>
          <cx:pt idx="8402">735197</cx:pt>
          <cx:pt idx="8403">594470</cx:pt>
          <cx:pt idx="8404">546610</cx:pt>
          <cx:pt idx="8405">10166879</cx:pt>
          <cx:pt idx="8406">58788</cx:pt>
          <cx:pt idx="8407">47048</cx:pt>
          <cx:pt idx="8408">599478</cx:pt>
          <cx:pt idx="8409">115516</cx:pt>
          <cx:pt idx="8410">317133</cx:pt>
          <cx:pt idx="8411">49960</cx:pt>
          <cx:pt idx="8412">67149</cx:pt>
          <cx:pt idx="8413">200023</cx:pt>
          <cx:pt idx="8414">223367</cx:pt>
          <cx:pt idx="8415">346689</cx:pt>
          <cx:pt idx="8416">214970</cx:pt>
          <cx:pt idx="8417">314159</cx:pt>
          <cx:pt idx="8418">240422</cx:pt>
          <cx:pt idx="8419">168790</cx:pt>
          <cx:pt idx="8420">301322</cx:pt>
          <cx:pt idx="8421">765582</cx:pt>
          <cx:pt idx="8422">219445</cx:pt>
          <cx:pt idx="8423">158937</cx:pt>
          <cx:pt idx="8424">412013</cx:pt>
          <cx:pt idx="8425">197466</cx:pt>
          <cx:pt idx="8426">107663</cx:pt>
          <cx:pt idx="8427">399844</cx:pt>
          <cx:pt idx="8428">549781</cx:pt>
          <cx:pt idx="8429">264879</cx:pt>
          <cx:pt idx="8430">180776</cx:pt>
          <cx:pt idx="8431">336632</cx:pt>
          <cx:pt idx="8432">162901</cx:pt>
          <cx:pt idx="8433">318353</cx:pt>
          <cx:pt idx="8434">476636</cx:pt>
          <cx:pt idx="8435">208689</cx:pt>
          <cx:pt idx="8436">159001</cx:pt>
          <cx:pt idx="8437">292635</cx:pt>
          <cx:pt idx="8438">326252</cx:pt>
          <cx:pt idx="8439">397163</cx:pt>
          <cx:pt idx="8440">150964</cx:pt>
          <cx:pt idx="8441">383587</cx:pt>
          <cx:pt idx="8442">1104614</cx:pt>
          <cx:pt idx="8443">253556</cx:pt>
          <cx:pt idx="8444">280922</cx:pt>
          <cx:pt idx="8445">200272</cx:pt>
          <cx:pt idx="8446">112813</cx:pt>
          <cx:pt idx="8447">866688</cx:pt>
          <cx:pt idx="8448">296714</cx:pt>
          <cx:pt idx="8449">65872</cx:pt>
          <cx:pt idx="8450">182345</cx:pt>
          <cx:pt idx="8451">198163</cx:pt>
          <cx:pt idx="8452">176546</cx:pt>
          <cx:pt idx="8453">402474</cx:pt>
          <cx:pt idx="8454">203153</cx:pt>
          <cx:pt idx="8455">363606</cx:pt>
          <cx:pt idx="8456">147664</cx:pt>
          <cx:pt idx="8457">1624599</cx:pt>
          <cx:pt idx="8458">303338</cx:pt>
          <cx:pt idx="8459">84891</cx:pt>
          <cx:pt idx="8460">201915</cx:pt>
          <cx:pt idx="8461">289212</cx:pt>
          <cx:pt idx="8462">198009</cx:pt>
          <cx:pt idx="8463">380932</cx:pt>
          <cx:pt idx="8464">319138</cx:pt>
          <cx:pt idx="8465">289836</cx:pt>
          <cx:pt idx="8466">432762</cx:pt>
          <cx:pt idx="8467">375012</cx:pt>
          <cx:pt idx="8468">146348</cx:pt>
          <cx:pt idx="8469">137609</cx:pt>
          <cx:pt idx="8470">208410</cx:pt>
          <cx:pt idx="8471">274727</cx:pt>
          <cx:pt idx="8472">94361</cx:pt>
          <cx:pt idx="8473">349284</cx:pt>
          <cx:pt idx="8474">233023</cx:pt>
          <cx:pt idx="8475">1206158</cx:pt>
          <cx:pt idx="8476">336767</cx:pt>
          <cx:pt idx="8477">76572</cx:pt>
          <cx:pt idx="8478">319535</cx:pt>
          <cx:pt idx="8479">256279</cx:pt>
          <cx:pt idx="8480">244986</cx:pt>
          <cx:pt idx="8481">253691</cx:pt>
          <cx:pt idx="8482">204426</cx:pt>
          <cx:pt idx="8483">236103</cx:pt>
          <cx:pt idx="8484">407872</cx:pt>
          <cx:pt idx="8485">134068</cx:pt>
          <cx:pt idx="8486">176153</cx:pt>
          <cx:pt idx="8487">299873</cx:pt>
          <cx:pt idx="8488">275478</cx:pt>
          <cx:pt idx="8489">346074</cx:pt>
          <cx:pt idx="8490">448163</cx:pt>
          <cx:pt idx="8491">346528</cx:pt>
          <cx:pt idx="8492">581374</cx:pt>
          <cx:pt idx="8493">313393</cx:pt>
          <cx:pt idx="8494">272583</cx:pt>
          <cx:pt idx="8495">265608</cx:pt>
          <cx:pt idx="8496">101233</cx:pt>
          <cx:pt idx="8497">166389</cx:pt>
          <cx:pt idx="8498">200069</cx:pt>
          <cx:pt idx="8499">166912</cx:pt>
          <cx:pt idx="8500">379735</cx:pt>
          <cx:pt idx="8501">1372977</cx:pt>
          <cx:pt idx="8502">114454</cx:pt>
          <cx:pt idx="8503">1502310</cx:pt>
          <cx:pt idx="8504">157080</cx:pt>
          <cx:pt idx="8505">80751</cx:pt>
          <cx:pt idx="8506">35703</cx:pt>
          <cx:pt idx="8507">10433575</cx:pt>
          <cx:pt idx="8508">3002626</cx:pt>
          <cx:pt idx="8509">300177</cx:pt>
          <cx:pt idx="8510">284438</cx:pt>
          <cx:pt idx="8511">379797</cx:pt>
          <cx:pt idx="8512">334676</cx:pt>
          <cx:pt idx="8513">819977</cx:pt>
          <cx:pt idx="8514">565235</cx:pt>
          <cx:pt idx="8515">104625</cx:pt>
          <cx:pt idx="8516">284537</cx:pt>
          <cx:pt idx="8517">1479199</cx:pt>
          <cx:pt idx="8518">186140</cx:pt>
          <cx:pt idx="8519">538235</cx:pt>
          <cx:pt idx="8520">41689</cx:pt>
          <cx:pt idx="8521">430220</cx:pt>
          <cx:pt idx="8522">440850</cx:pt>
          <cx:pt idx="8523">200071</cx:pt>
          <cx:pt idx="8524">60323</cx:pt>
          <cx:pt idx="8525">870915</cx:pt>
          <cx:pt idx="8526">1849224</cx:pt>
          <cx:pt idx="8527">210850</cx:pt>
          <cx:pt idx="8528">644404</cx:pt>
          <cx:pt idx="8529">214786</cx:pt>
          <cx:pt idx="8530">493847</cx:pt>
          <cx:pt idx="8531">90851</cx:pt>
          <cx:pt idx="8532">240040</cx:pt>
          <cx:pt idx="8533">276617</cx:pt>
          <cx:pt idx="8534">2393740</cx:pt>
          <cx:pt idx="8535">1054796</cx:pt>
          <cx:pt idx="8536">2022418</cx:pt>
          <cx:pt idx="8537">773605</cx:pt>
          <cx:pt idx="8538">820906</cx:pt>
          <cx:pt idx="8539">234631</cx:pt>
          <cx:pt idx="8540">378212</cx:pt>
          <cx:pt idx="8541">155924</cx:pt>
          <cx:pt idx="8542">42218</cx:pt>
          <cx:pt idx="8543">130953</cx:pt>
          <cx:pt idx="8544">549549</cx:pt>
          <cx:pt idx="8545">261936</cx:pt>
          <cx:pt idx="8546">143005</cx:pt>
          <cx:pt idx="8547">445246</cx:pt>
          <cx:pt idx="8548">1446442</cx:pt>
          <cx:pt idx="8549">185603</cx:pt>
          <cx:pt idx="8550">725665</cx:pt>
          <cx:pt idx="8551">458388</cx:pt>
          <cx:pt idx="8552">322954</cx:pt>
          <cx:pt idx="8553">978748</cx:pt>
          <cx:pt idx="8554">93962</cx:pt>
          <cx:pt idx="8555">221705</cx:pt>
          <cx:pt idx="8556">102194</cx:pt>
          <cx:pt idx="8557">1144485</cx:pt>
          <cx:pt idx="8558">546634</cx:pt>
          <cx:pt idx="8559">392177</cx:pt>
          <cx:pt idx="8560">108293</cx:pt>
          <cx:pt idx="8561">501326</cx:pt>
          <cx:pt idx="8562">714730</cx:pt>
          <cx:pt idx="8563">34853</cx:pt>
          <cx:pt idx="8564">1133657</cx:pt>
          <cx:pt idx="8565">154011</cx:pt>
          <cx:pt idx="8566">95655</cx:pt>
          <cx:pt idx="8567">82323</cx:pt>
          <cx:pt idx="8568">555509</cx:pt>
          <cx:pt idx="8569">75498</cx:pt>
          <cx:pt idx="8570">58714</cx:pt>
          <cx:pt idx="8571">214018</cx:pt>
          <cx:pt idx="8572">241338</cx:pt>
          <cx:pt idx="8573">6629283</cx:pt>
          <cx:pt idx="8574">1411910</cx:pt>
          <cx:pt idx="8575">1212827</cx:pt>
          <cx:pt idx="8576">1027912</cx:pt>
          <cx:pt idx="8577">672218</cx:pt>
          <cx:pt idx="8578">1890390</cx:pt>
          <cx:pt idx="8579">473638</cx:pt>
          <cx:pt idx="8580">143158</cx:pt>
          <cx:pt idx="8581">379974</cx:pt>
          <cx:pt idx="8582">484190</cx:pt>
          <cx:pt idx="8583">145294</cx:pt>
          <cx:pt idx="8584">556406</cx:pt>
          <cx:pt idx="8585">2067185</cx:pt>
          <cx:pt idx="8586">755543</cx:pt>
          <cx:pt idx="8587">272978</cx:pt>
          <cx:pt idx="8588">285942</cx:pt>
          <cx:pt idx="8589">5594259</cx:pt>
          <cx:pt idx="8590">1099532</cx:pt>
          <cx:pt idx="8591">83488</cx:pt>
          <cx:pt idx="8592">37137</cx:pt>
          <cx:pt idx="8593">330996</cx:pt>
          <cx:pt idx="8594">950427</cx:pt>
          <cx:pt idx="8595">632326</cx:pt>
          <cx:pt idx="8596">521757</cx:pt>
          <cx:pt idx="8597">139221</cx:pt>
          <cx:pt idx="8598">403947</cx:pt>
          <cx:pt idx="8599">61341</cx:pt>
          <cx:pt idx="8600">1920497</cx:pt>
          <cx:pt idx="8601">222315</cx:pt>
          <cx:pt idx="8602">819816</cx:pt>
          <cx:pt idx="8603">581627</cx:pt>
          <cx:pt idx="8604">5975148</cx:pt>
          <cx:pt idx="8605">57215</cx:pt>
          <cx:pt idx="8606">9628</cx:pt>
          <cx:pt idx="8607">56028</cx:pt>
          <cx:pt idx="8608">41317</cx:pt>
          <cx:pt idx="8609">21771</cx:pt>
          <cx:pt idx="8610">72042</cx:pt>
          <cx:pt idx="8611">49855</cx:pt>
          <cx:pt idx="8612">25793</cx:pt>
          <cx:pt idx="8613">26523</cx:pt>
          <cx:pt idx="8614">30797</cx:pt>
          <cx:pt idx="8615">22093</cx:pt>
          <cx:pt idx="8616">46086</cx:pt>
          <cx:pt idx="8617">63312</cx:pt>
          <cx:pt idx="8618">67255</cx:pt>
          <cx:pt idx="8619">59930</cx:pt>
          <cx:pt idx="8620">44765</cx:pt>
          <cx:pt idx="8621">58403</cx:pt>
          <cx:pt idx="8622">39539</cx:pt>
          <cx:pt idx="8623">59072</cx:pt>
          <cx:pt idx="8624">44179</cx:pt>
          <cx:pt idx="8625">49509</cx:pt>
          <cx:pt idx="8626">56829</cx:pt>
          <cx:pt idx="8627">84825</cx:pt>
          <cx:pt idx="8628">78760</cx:pt>
          <cx:pt idx="8629">66837</cx:pt>
          <cx:pt idx="8630">91364</cx:pt>
          <cx:pt idx="8631">99286</cx:pt>
          <cx:pt idx="8632">112811</cx:pt>
          <cx:pt idx="8633">80838</cx:pt>
          <cx:pt idx="8634">37534</cx:pt>
          <cx:pt idx="8635">69856</cx:pt>
          <cx:pt idx="8636">74739</cx:pt>
          <cx:pt idx="8637">105388</cx:pt>
          <cx:pt idx="8638">92206</cx:pt>
          <cx:pt idx="8639">80477</cx:pt>
          <cx:pt idx="8640">113567</cx:pt>
          <cx:pt idx="8641">67563</cx:pt>
          <cx:pt idx="8642">76157</cx:pt>
          <cx:pt idx="8643">72367</cx:pt>
          <cx:pt idx="8644">121587</cx:pt>
          <cx:pt idx="8645">38531</cx:pt>
          <cx:pt idx="8646">94809</cx:pt>
          <cx:pt idx="8647">135503</cx:pt>
          <cx:pt idx="8648">133125</cx:pt>
          <cx:pt idx="8649">82626</cx:pt>
          <cx:pt idx="8650">169790</cx:pt>
          <cx:pt idx="8651">104494</cx:pt>
          <cx:pt idx="8652">149856</cx:pt>
          <cx:pt idx="8653">64524</cx:pt>
          <cx:pt idx="8654">43321</cx:pt>
          <cx:pt idx="8655">88195</cx:pt>
          <cx:pt idx="8656">97754</cx:pt>
          <cx:pt idx="8657">91430</cx:pt>
          <cx:pt idx="8658">82193</cx:pt>
          <cx:pt idx="8659">99949</cx:pt>
          <cx:pt idx="8660">92422</cx:pt>
          <cx:pt idx="8661">91589</cx:pt>
          <cx:pt idx="8662">73811</cx:pt>
          <cx:pt idx="8663">84160</cx:pt>
          <cx:pt idx="8664">111052</cx:pt>
          <cx:pt idx="8665">141055</cx:pt>
          <cx:pt idx="8666">76464</cx:pt>
          <cx:pt idx="8667">88339</cx:pt>
          <cx:pt idx="8668">114123</cx:pt>
          <cx:pt idx="8669">117509</cx:pt>
          <cx:pt idx="8670">40361</cx:pt>
          <cx:pt idx="8671">48218</cx:pt>
          <cx:pt idx="8672">40630</cx:pt>
          <cx:pt idx="8673">53794</cx:pt>
          <cx:pt idx="8674">57880</cx:pt>
          <cx:pt idx="8675">77273</cx:pt>
          <cx:pt idx="8676">26683</cx:pt>
          <cx:pt idx="8677">31724</cx:pt>
          <cx:pt idx="8678">35436</cx:pt>
          <cx:pt idx="8679">29719</cx:pt>
          <cx:pt idx="8680">28246</cx:pt>
          <cx:pt idx="8681">32989</cx:pt>
          <cx:pt idx="8682">40797</cx:pt>
          <cx:pt idx="8683">49588</cx:pt>
          <cx:pt idx="8684">29993</cx:pt>
          <cx:pt idx="8685">31286</cx:pt>
          <cx:pt idx="8686">30091</cx:pt>
          <cx:pt idx="8687">24803</cx:pt>
          <cx:pt idx="8688">20728</cx:pt>
          <cx:pt idx="8689">18920</cx:pt>
          <cx:pt idx="8690">29468</cx:pt>
          <cx:pt idx="8691">23966</cx:pt>
          <cx:pt idx="8692">26403</cx:pt>
          <cx:pt idx="8693">175975</cx:pt>
          <cx:pt idx="8694">778658</cx:pt>
          <cx:pt idx="8695">768540</cx:pt>
          <cx:pt idx="8696">563104</cx:pt>
          <cx:pt idx="8697">117721</cx:pt>
          <cx:pt idx="8698">623996</cx:pt>
          <cx:pt idx="8699">74332</cx:pt>
          <cx:pt idx="8700">446465</cx:pt>
          <cx:pt idx="8701">175099</cx:pt>
          <cx:pt idx="8702">626662</cx:pt>
          <cx:pt idx="8703">186159</cx:pt>
          <cx:pt idx="8704">329264</cx:pt>
          <cx:pt idx="8705">54099</cx:pt>
          <cx:pt idx="8706">477477</cx:pt>
          <cx:pt idx="8707">148690</cx:pt>
          <cx:pt idx="8708">276975</cx:pt>
          <cx:pt idx="8709">391248</cx:pt>
          <cx:pt idx="8710">244845</cx:pt>
          <cx:pt idx="8711">20904</cx:pt>
          <cx:pt idx="8712">142785</cx:pt>
          <cx:pt idx="8713">67172</cx:pt>
          <cx:pt idx="8714">302583</cx:pt>
          <cx:pt idx="8715">125781</cx:pt>
          <cx:pt idx="8716">169808</cx:pt>
          <cx:pt idx="8717">72119</cx:pt>
          <cx:pt idx="8718">40163</cx:pt>
          <cx:pt idx="8719">387440</cx:pt>
          <cx:pt idx="8720">91281</cx:pt>
          <cx:pt idx="8721">1497912</cx:pt>
          <cx:pt idx="8722">122521</cx:pt>
          <cx:pt idx="8723">257453</cx:pt>
          <cx:pt idx="8724">64801</cx:pt>
          <cx:pt idx="8725">766083</cx:pt>
          <cx:pt idx="8726">319937</cx:pt>
          <cx:pt idx="8727">156343</cx:pt>
          <cx:pt idx="8728">50769</cx:pt>
          <cx:pt idx="8729">604391</cx:pt>
          <cx:pt idx="8730">195565</cx:pt>
          <cx:pt idx="8731">188434</cx:pt>
          <cx:pt idx="8732">133920</cx:pt>
          <cx:pt idx="8733">325506</cx:pt>
          <cx:pt idx="8734">36406</cx:pt>
          <cx:pt idx="8735">195443</cx:pt>
          <cx:pt idx="8736">160658</cx:pt>
          <cx:pt idx="8737">729016</cx:pt>
          <cx:pt idx="8738">604814</cx:pt>
          <cx:pt idx="8739">1212205</cx:pt>
          <cx:pt idx="8740">255638</cx:pt>
          <cx:pt idx="8741">561229</cx:pt>
          <cx:pt idx="8742">307757</cx:pt>
          <cx:pt idx="8743">511016</cx:pt>
          <cx:pt idx="8744">403275</cx:pt>
          <cx:pt idx="8745">186899</cx:pt>
          <cx:pt idx="8746">391464</cx:pt>
          <cx:pt idx="8747">238583</cx:pt>
          <cx:pt idx="8748">110019</cx:pt>
          <cx:pt idx="8749">290571</cx:pt>
          <cx:pt idx="8750">182611</cx:pt>
          <cx:pt idx="8751">362977</cx:pt>
          <cx:pt idx="8752">1354278</cx:pt>
          <cx:pt idx="8753">183197</cx:pt>
          <cx:pt idx="8754">217300</cx:pt>
          <cx:pt idx="8755">32758</cx:pt>
          <cx:pt idx="8756">571761</cx:pt>
          <cx:pt idx="8757">107471</cx:pt>
          <cx:pt idx="8758">26787</cx:pt>
          <cx:pt idx="8759">46925</cx:pt>
          <cx:pt idx="8760">66422</cx:pt>
          <cx:pt idx="8761">137421</cx:pt>
          <cx:pt idx="8762">121550</cx:pt>
          <cx:pt idx="8763">544172</cx:pt>
          <cx:pt idx="8764">523845</cx:pt>
          <cx:pt idx="8765">194185</cx:pt>
          <cx:pt idx="8766">943554</cx:pt>
          <cx:pt idx="8767">102648</cx:pt>
          <cx:pt idx="8768">591187</cx:pt>
          <cx:pt idx="8769">483113</cx:pt>
          <cx:pt idx="8770">1147420</cx:pt>
          <cx:pt idx="8771">650683</cx:pt>
          <cx:pt idx="8772">91891</cx:pt>
          <cx:pt idx="8773">654691</cx:pt>
          <cx:pt idx="8774">473712</cx:pt>
          <cx:pt idx="8775">665141</cx:pt>
          <cx:pt idx="8776">74555</cx:pt>
          <cx:pt idx="8777">603920</cx:pt>
          <cx:pt idx="8778">401990</cx:pt>
          <cx:pt idx="8779">83304</cx:pt>
          <cx:pt idx="8780">744609</cx:pt>
          <cx:pt idx="8781">813026</cx:pt>
          <cx:pt idx="8782">643111</cx:pt>
          <cx:pt idx="8783">664049</cx:pt>
          <cx:pt idx="8784">82555</cx:pt>
          <cx:pt idx="8785">716542</cx:pt>
          <cx:pt idx="8786">380078</cx:pt>
          <cx:pt idx="8787">772338</cx:pt>
          <cx:pt idx="8788">311291</cx:pt>
          <cx:pt idx="8789">296528</cx:pt>
          <cx:pt idx="8790">217262</cx:pt>
          <cx:pt idx="8791">388131</cx:pt>
          <cx:pt idx="8792">392715</cx:pt>
          <cx:pt idx="8793">576148</cx:pt>
          <cx:pt idx="8794">352466</cx:pt>
          <cx:pt idx="8795">356044</cx:pt>
          <cx:pt idx="8796">2056700</cx:pt>
          <cx:pt idx="8797">177336</cx:pt>
          <cx:pt idx="8798">368104</cx:pt>
          <cx:pt idx="8799">48232</cx:pt>
          <cx:pt idx="8800">309891</cx:pt>
          <cx:pt idx="8801">71475</cx:pt>
          <cx:pt idx="8802">138628</cx:pt>
          <cx:pt idx="8803">3233766</cx:pt>
          <cx:pt idx="8804">2015420</cx:pt>
          <cx:pt idx="8805">36304</cx:pt>
          <cx:pt idx="8806">226181</cx:pt>
          <cx:pt idx="8807">682442</cx:pt>
          <cx:pt idx="8808">726140</cx:pt>
          <cx:pt idx="8809">128210</cx:pt>
          <cx:pt idx="8810">185109</cx:pt>
          <cx:pt idx="8811">259053</cx:pt>
          <cx:pt idx="8812">130210</cx:pt>
          <cx:pt idx="8813">82450</cx:pt>
          <cx:pt idx="8814">87622</cx:pt>
          <cx:pt idx="8815">30462</cx:pt>
          <cx:pt idx="8816">44294</cx:pt>
          <cx:pt idx="8817">39840</cx:pt>
          <cx:pt idx="8818">1215146</cx:pt>
          <cx:pt idx="8819">310865</cx:pt>
          <cx:pt idx="8820">3155413</cx:pt>
          <cx:pt idx="8821">920165</cx:pt>
          <cx:pt idx="8822">41254</cx:pt>
          <cx:pt idx="8823">2043744</cx:pt>
          <cx:pt idx="8824">1370058</cx:pt>
          <cx:pt idx="8825">24865</cx:pt>
          <cx:pt idx="8826">319237</cx:pt>
          <cx:pt idx="8827">71465</cx:pt>
          <cx:pt idx="8828">129942</cx:pt>
          <cx:pt idx="8829">213274</cx:pt>
          <cx:pt idx="8830">188015</cx:pt>
          <cx:pt idx="8831">200869</cx:pt>
          <cx:pt idx="8832">122626</cx:pt>
          <cx:pt idx="8833">6650</cx:pt>
          <cx:pt idx="8834">60231</cx:pt>
          <cx:pt idx="8835">51182</cx:pt>
          <cx:pt idx="8836">61433</cx:pt>
          <cx:pt idx="8837">90922</cx:pt>
          <cx:pt idx="8838">103702</cx:pt>
          <cx:pt idx="8839">1985886</cx:pt>
          <cx:pt idx="8840">1610129</cx:pt>
          <cx:pt idx="8841">469870</cx:pt>
          <cx:pt idx="8842">217161</cx:pt>
          <cx:pt idx="8843">154457</cx:pt>
          <cx:pt idx="8844">354991</cx:pt>
          <cx:pt idx="8845">177842</cx:pt>
          <cx:pt idx="8846">258054</cx:pt>
          <cx:pt idx="8847">996138</cx:pt>
          <cx:pt idx="8848">1137332</cx:pt>
          <cx:pt idx="8849">10792947</cx:pt>
          <cx:pt idx="8850">1247616</cx:pt>
          <cx:pt idx="8851">2138895</cx:pt>
          <cx:pt idx="8852">84440</cx:pt>
          <cx:pt idx="8853">3082078</cx:pt>
          <cx:pt idx="8854">297378</cx:pt>
          <cx:pt idx="8855">134317</cx:pt>
          <cx:pt idx="8856">1007861</cx:pt>
          <cx:pt idx="8857">636053</cx:pt>
          <cx:pt idx="8858">76617</cx:pt>
          <cx:pt idx="8859">15361</cx:pt>
          <cx:pt idx="8860">55053</cx:pt>
          <cx:pt idx="8861">431998</cx:pt>
          <cx:pt idx="8862">81441</cx:pt>
          <cx:pt idx="8863">264353</cx:pt>
          <cx:pt idx="8864">43079</cx:pt>
          <cx:pt idx="8865">49135</cx:pt>
          <cx:pt idx="8866">54802</cx:pt>
          <cx:pt idx="8867">57162</cx:pt>
          <cx:pt idx="8868">61179</cx:pt>
          <cx:pt idx="8869">57591</cx:pt>
          <cx:pt idx="8870">43546</cx:pt>
          <cx:pt idx="8871">36622</cx:pt>
          <cx:pt idx="8872">40806</cx:pt>
          <cx:pt idx="8873">36433</cx:pt>
          <cx:pt idx="8874">38077</cx:pt>
          <cx:pt idx="8875">36287</cx:pt>
          <cx:pt idx="8876">35832</cx:pt>
          <cx:pt idx="8877">793426</cx:pt>
          <cx:pt idx="8878">774072</cx:pt>
          <cx:pt idx="8879">456025</cx:pt>
          <cx:pt idx="8880">657796</cx:pt>
          <cx:pt idx="8881">428371</cx:pt>
          <cx:pt idx="8882">597287</cx:pt>
          <cx:pt idx="8883">493519</cx:pt>
          <cx:pt idx="8884">461047</cx:pt>
          <cx:pt idx="8885">459270</cx:pt>
          <cx:pt idx="8886">555922</cx:pt>
          <cx:pt idx="8887">514098</cx:pt>
          <cx:pt idx="8888">604388</cx:pt>
          <cx:pt idx="8889">449197</cx:pt>
          <cx:pt idx="8890">660161</cx:pt>
          <cx:pt idx="8891">554967</cx:pt>
          <cx:pt idx="8892">847111</cx:pt>
          <cx:pt idx="8893">813752</cx:pt>
          <cx:pt idx="8894">595204</cx:pt>
          <cx:pt idx="8895">520417</cx:pt>
          <cx:pt idx="8896">455540</cx:pt>
          <cx:pt idx="8897">504526</cx:pt>
          <cx:pt idx="8898">601943</cx:pt>
          <cx:pt idx="8899">853654</cx:pt>
          <cx:pt idx="8900">602783</cx:pt>
          <cx:pt idx="8901">852031</cx:pt>
          <cx:pt idx="8902">809542</cx:pt>
          <cx:pt idx="8903">498922</cx:pt>
          <cx:pt idx="8904">750394</cx:pt>
          <cx:pt idx="8905">664658</cx:pt>
          <cx:pt idx="8906">628962</cx:pt>
          <cx:pt idx="8907">565220</cx:pt>
          <cx:pt idx="8908">974503</cx:pt>
          <cx:pt idx="8909">535254</cx:pt>
          <cx:pt idx="8910">35964</cx:pt>
          <cx:pt idx="8911">416189</cx:pt>
          <cx:pt idx="8912">795677</cx:pt>
          <cx:pt idx="8913">714477</cx:pt>
          <cx:pt idx="8914">797615</cx:pt>
          <cx:pt idx="8915">430174</cx:pt>
          <cx:pt idx="8916">424725</cx:pt>
          <cx:pt idx="8917">543420</cx:pt>
          <cx:pt idx="8918">459358</cx:pt>
          <cx:pt idx="8919">739416</cx:pt>
          <cx:pt idx="8920">618414</cx:pt>
          <cx:pt idx="8921">576992</cx:pt>
          <cx:pt idx="8922">781601</cx:pt>
          <cx:pt idx="8923">439729</cx:pt>
          <cx:pt idx="8924">789985</cx:pt>
          <cx:pt idx="8925">523702</cx:pt>
          <cx:pt idx="8926">937832</cx:pt>
          <cx:pt idx="8927">1112557</cx:pt>
          <cx:pt idx="8928">932698</cx:pt>
          <cx:pt idx="8929">801476</cx:pt>
          <cx:pt idx="8930">805859</cx:pt>
          <cx:pt idx="8931">545664</cx:pt>
          <cx:pt idx="8932">841815</cx:pt>
          <cx:pt idx="8933">537419</cx:pt>
          <cx:pt idx="8934">609553</cx:pt>
          <cx:pt idx="8935">857088</cx:pt>
          <cx:pt idx="8936">907683</cx:pt>
          <cx:pt idx="8937">953498</cx:pt>
          <cx:pt idx="8938">555221</cx:pt>
          <cx:pt idx="8939">830130</cx:pt>
          <cx:pt idx="8940">509464</cx:pt>
          <cx:pt idx="8941">621962</cx:pt>
          <cx:pt idx="8942">629302</cx:pt>
          <cx:pt idx="8943">1235551</cx:pt>
          <cx:pt idx="8944">1229691</cx:pt>
          <cx:pt idx="8945">470910</cx:pt>
          <cx:pt idx="8946">542624</cx:pt>
          <cx:pt idx="8947">506073</cx:pt>
          <cx:pt idx="8948">780737</cx:pt>
          <cx:pt idx="8949">488234</cx:pt>
          <cx:pt idx="8950">580733</cx:pt>
          <cx:pt idx="8951">537143</cx:pt>
          <cx:pt idx="8952">490555</cx:pt>
          <cx:pt idx="8953">776701</cx:pt>
          <cx:pt idx="8954">555732</cx:pt>
          <cx:pt idx="8955">183882</cx:pt>
          <cx:pt idx="8956">50824</cx:pt>
          <cx:pt idx="8957">201015</cx:pt>
          <cx:pt idx="8958">49350</cx:pt>
          <cx:pt idx="8959">37973</cx:pt>
          <cx:pt idx="8960">163138</cx:pt>
          <cx:pt idx="8961">43009</cx:pt>
          <cx:pt idx="8962">665680</cx:pt>
          <cx:pt idx="8963">79982</cx:pt>
          <cx:pt idx="8964">176562</cx:pt>
          <cx:pt idx="8965">100564</cx:pt>
          <cx:pt idx="8966">241578</cx:pt>
          <cx:pt idx="8967">1556513</cx:pt>
          <cx:pt idx="8968">151827</cx:pt>
          <cx:pt idx="8969">133825</cx:pt>
          <cx:pt idx="8970">27315</cx:pt>
          <cx:pt idx="8971">77498</cx:pt>
          <cx:pt idx="8972">373160</cx:pt>
          <cx:pt idx="8973">1542079</cx:pt>
          <cx:pt idx="8974">564598</cx:pt>
          <cx:pt idx="8975">305633</cx:pt>
          <cx:pt idx="8976">363387</cx:pt>
          <cx:pt idx="8977">83138</cx:pt>
          <cx:pt idx="8978">167739</cx:pt>
          <cx:pt idx="8979">119721</cx:pt>
          <cx:pt idx="8980">295689</cx:pt>
          <cx:pt idx="8981">56090</cx:pt>
          <cx:pt idx="8982">65807</cx:pt>
          <cx:pt idx="8983">187881</cx:pt>
          <cx:pt idx="8984">211071</cx:pt>
          <cx:pt idx="8985">1520084</cx:pt>
          <cx:pt idx="8986">115815</cx:pt>
          <cx:pt idx="8987">73410</cx:pt>
          <cx:pt idx="8988">447520</cx:pt>
          <cx:pt idx="8989">53633</cx:pt>
          <cx:pt idx="8990">58278</cx:pt>
          <cx:pt idx="8991">313880</cx:pt>
          <cx:pt idx="8992">107781</cx:pt>
          <cx:pt idx="8993">86054</cx:pt>
          <cx:pt idx="8994">50249</cx:pt>
          <cx:pt idx="8995">53860</cx:pt>
          <cx:pt idx="8996">264680</cx:pt>
          <cx:pt idx="8997">284824</cx:pt>
          <cx:pt idx="8998">144792</cx:pt>
          <cx:pt idx="8999">290941</cx:pt>
          <cx:pt idx="9000">29543</cx:pt>
          <cx:pt idx="9001">36903</cx:pt>
          <cx:pt idx="9002">123471</cx:pt>
          <cx:pt idx="9003">75672</cx:pt>
          <cx:pt idx="9004">321020</cx:pt>
          <cx:pt idx="9005">4493196</cx:pt>
          <cx:pt idx="9006">67346</cx:pt>
          <cx:pt idx="9007">329354</cx:pt>
          <cx:pt idx="9008">90408</cx:pt>
          <cx:pt idx="9009">204444</cx:pt>
          <cx:pt idx="9010">1069924</cx:pt>
          <cx:pt idx="9011">12140</cx:pt>
          <cx:pt idx="9012">40788</cx:pt>
          <cx:pt idx="9013">957255</cx:pt>
          <cx:pt idx="9014">2020427</cx:pt>
          <cx:pt idx="9015">2508823</cx:pt>
          <cx:pt idx="9016">1946250</cx:pt>
          <cx:pt idx="9017">886980</cx:pt>
          <cx:pt idx="9018">1885073</cx:pt>
          <cx:pt idx="9019">1043841</cx:pt>
          <cx:pt idx="9020">363616</cx:pt>
          <cx:pt idx="9021">1835901</cx:pt>
          <cx:pt idx="9022">275319</cx:pt>
          <cx:pt idx="9023">2253630</cx:pt>
          <cx:pt idx="9024">953834</cx:pt>
          <cx:pt idx="9025">1868499</cx:pt>
          <cx:pt idx="9026">1611556</cx:pt>
          <cx:pt idx="9027">906199</cx:pt>
          <cx:pt idx="9028">457335</cx:pt>
          <cx:pt idx="9029">194428</cx:pt>
          <cx:pt idx="9030">2139880</cx:pt>
          <cx:pt idx="9031">54267</cx:pt>
          <cx:pt idx="9032">2523395</cx:pt>
          <cx:pt idx="9033">1965126</cx:pt>
          <cx:pt idx="9034">335185</cx:pt>
          <cx:pt idx="9035">117275</cx:pt>
          <cx:pt idx="9036">50601</cx:pt>
          <cx:pt idx="9037">1468690</cx:pt>
          <cx:pt idx="9038">263962</cx:pt>
          <cx:pt idx="9039">380947</cx:pt>
          <cx:pt idx="9040">116298</cx:pt>
          <cx:pt idx="9041">48913</cx:pt>
          <cx:pt idx="9042">23021</cx:pt>
          <cx:pt idx="9043">659135</cx:pt>
          <cx:pt idx="9044">2114724</cx:pt>
          <cx:pt idx="9045">1232830</cx:pt>
          <cx:pt idx="9046">172305</cx:pt>
          <cx:pt idx="9047">731746</cx:pt>
          <cx:pt idx="9048">574670</cx:pt>
          <cx:pt idx="9049">1873596</cx:pt>
          <cx:pt idx="9050">701699</cx:pt>
          <cx:pt idx="9051">20877</cx:pt>
          <cx:pt idx="9052">213211</cx:pt>
          <cx:pt idx="9053">604507</cx:pt>
          <cx:pt idx="9054">2459115</cx:pt>
          <cx:pt idx="9055">258568</cx:pt>
          <cx:pt idx="9056">607257</cx:pt>
          <cx:pt idx="9057">759270</cx:pt>
          <cx:pt idx="9058">2747177</cx:pt>
          <cx:pt idx="9059">2782697</cx:pt>
          <cx:pt idx="9060">29437104</cx:pt>
          <cx:pt idx="9061">24574</cx:pt>
          <cx:pt idx="9062">46568</cx:pt>
          <cx:pt idx="9063">43772</cx:pt>
          <cx:pt idx="9064">52092</cx:pt>
          <cx:pt idx="9065">252294</cx:pt>
          <cx:pt idx="9066">412687</cx:pt>
          <cx:pt idx="9067">270828</cx:pt>
          <cx:pt idx="9068">22815</cx:pt>
          <cx:pt idx="9069">696163</cx:pt>
          <cx:pt idx="9070">230627</cx:pt>
          <cx:pt idx="9071">336483</cx:pt>
          <cx:pt idx="9072">116154</cx:pt>
          <cx:pt idx="9073">196913</cx:pt>
          <cx:pt idx="9074">17362743</cx:pt>
          <cx:pt idx="9075">1308250</cx:pt>
          <cx:pt idx="9076">78761</cx:pt>
          <cx:pt idx="9077">64932</cx:pt>
          <cx:pt idx="9078">82708</cx:pt>
          <cx:pt idx="9079">61354</cx:pt>
          <cx:pt idx="9080">387957</cx:pt>
          <cx:pt idx="9081">213181</cx:pt>
          <cx:pt idx="9082">131290</cx:pt>
          <cx:pt idx="9083">11319</cx:pt>
          <cx:pt idx="9084">191096</cx:pt>
          <cx:pt idx="9085">458671</cx:pt>
          <cx:pt idx="9086">334079</cx:pt>
          <cx:pt idx="9087">156312</cx:pt>
          <cx:pt idx="9088">645406</cx:pt>
          <cx:pt idx="9089">783412</cx:pt>
          <cx:pt idx="9090">980736</cx:pt>
          <cx:pt idx="9091">475217</cx:pt>
          <cx:pt idx="9092">695523</cx:pt>
          <cx:pt idx="9093">340435</cx:pt>
          <cx:pt idx="9094">406231</cx:pt>
          <cx:pt idx="9095">414164</cx:pt>
          <cx:pt idx="9096">361968</cx:pt>
          <cx:pt idx="9097">676036</cx:pt>
          <cx:pt idx="9098">743778</cx:pt>
          <cx:pt idx="9099">721762</cx:pt>
          <cx:pt idx="9100">463115</cx:pt>
          <cx:pt idx="9101">256964</cx:pt>
          <cx:pt idx="9102">328368</cx:pt>
          <cx:pt idx="9103">814608</cx:pt>
          <cx:pt idx="9104">361603</cx:pt>
          <cx:pt idx="9105">145449</cx:pt>
          <cx:pt idx="9106">394654</cx:pt>
          <cx:pt idx="9107">244725</cx:pt>
          <cx:pt idx="9108">350998</cx:pt>
          <cx:pt idx="9109">135971</cx:pt>
          <cx:pt idx="9110">86734</cx:pt>
          <cx:pt idx="9111">98765</cx:pt>
          <cx:pt idx="9112">266006</cx:pt>
          <cx:pt idx="9113">100988</cx:pt>
          <cx:pt idx="9114">479519</cx:pt>
          <cx:pt idx="9115">125568</cx:pt>
          <cx:pt idx="9116">309011</cx:pt>
          <cx:pt idx="9117">154192</cx:pt>
          <cx:pt idx="9118">225894</cx:pt>
          <cx:pt idx="9119">197857</cx:pt>
          <cx:pt idx="9120">134626</cx:pt>
          <cx:pt idx="9121">217252</cx:pt>
          <cx:pt idx="9122">491007</cx:pt>
          <cx:pt idx="9123">141350</cx:pt>
          <cx:pt idx="9124">224536</cx:pt>
          <cx:pt idx="9125">58738</cx:pt>
          <cx:pt idx="9126">83337</cx:pt>
          <cx:pt idx="9127">32401</cx:pt>
          <cx:pt idx="9128">85431</cx:pt>
          <cx:pt idx="9129">133973</cx:pt>
          <cx:pt idx="9130">135639</cx:pt>
          <cx:pt idx="9131">145585</cx:pt>
          <cx:pt idx="9132">135510</cx:pt>
          <cx:pt idx="9133">59361</cx:pt>
          <cx:pt idx="9134">94448</cx:pt>
          <cx:pt idx="9135">173729</cx:pt>
          <cx:pt idx="9136">146707</cx:pt>
          <cx:pt idx="9137">332299</cx:pt>
          <cx:pt idx="9138">28010</cx:pt>
          <cx:pt idx="9139">306577</cx:pt>
          <cx:pt idx="9140">879285</cx:pt>
          <cx:pt idx="9141">56679</cx:pt>
          <cx:pt idx="9142">115515</cx:pt>
          <cx:pt idx="9143">172649</cx:pt>
          <cx:pt idx="9144">586209</cx:pt>
          <cx:pt idx="9145">165162</cx:pt>
          <cx:pt idx="9146">262220</cx:pt>
          <cx:pt idx="9147">680708</cx:pt>
          <cx:pt idx="9148">354527</cx:pt>
          <cx:pt idx="9149">206081</cx:pt>
          <cx:pt idx="9150">45861</cx:pt>
          <cx:pt idx="9151">76885</cx:pt>
          <cx:pt idx="9152">944250</cx:pt>
          <cx:pt idx="9153">224504</cx:pt>
          <cx:pt idx="9154">1697470</cx:pt>
          <cx:pt idx="9155">176390</cx:pt>
          <cx:pt idx="9156">1834626</cx:pt>
          <cx:pt idx="9157">497168</cx:pt>
          <cx:pt idx="9158">1138590</cx:pt>
          <cx:pt idx="9159">1024037</cx:pt>
          <cx:pt idx="9160">143914</cx:pt>
          <cx:pt idx="9161">81824</cx:pt>
          <cx:pt idx="9162">124474</cx:pt>
          <cx:pt idx="9163">249125</cx:pt>
          <cx:pt idx="9164">262367</cx:pt>
          <cx:pt idx="9165">171961</cx:pt>
          <cx:pt idx="9166">595704</cx:pt>
          <cx:pt idx="9167">110171</cx:pt>
          <cx:pt idx="9168">37608</cx:pt>
          <cx:pt idx="9169">78090</cx:pt>
          <cx:pt idx="9170">65242</cx:pt>
          <cx:pt idx="9171">657513</cx:pt>
          <cx:pt idx="9172">13694999</cx:pt>
          <cx:pt idx="9173">10592828</cx:pt>
          <cx:pt idx="9174">498141</cx:pt>
          <cx:pt idx="9175">1813857</cx:pt>
          <cx:pt idx="9176">1039170</cx:pt>
          <cx:pt idx="9177">260119</cx:pt>
          <cx:pt idx="9178">123762</cx:pt>
          <cx:pt idx="9179">48158</cx:pt>
          <cx:pt idx="9180">124820</cx:pt>
          <cx:pt idx="9181">1490775</cx:pt>
          <cx:pt idx="9182">179239</cx:pt>
          <cx:pt idx="9183">201784</cx:pt>
          <cx:pt idx="9184">53467</cx:pt>
          <cx:pt idx="9185">165448</cx:pt>
          <cx:pt idx="9186">521728</cx:pt>
          <cx:pt idx="9187">191939</cx:pt>
          <cx:pt idx="9188">80246</cx:pt>
          <cx:pt idx="9189">136007</cx:pt>
          <cx:pt idx="9190">354365</cx:pt>
          <cx:pt idx="9191">644893</cx:pt>
          <cx:pt idx="9192">378821</cx:pt>
          <cx:pt idx="9193">651748</cx:pt>
          <cx:pt idx="9194">745689</cx:pt>
          <cx:pt idx="9195">403159</cx:pt>
          <cx:pt idx="9196">476597</cx:pt>
          <cx:pt idx="9197">57396</cx:pt>
          <cx:pt idx="9198">41130</cx:pt>
          <cx:pt idx="9199">714637</cx:pt>
          <cx:pt idx="9200">484924</cx:pt>
          <cx:pt idx="9201">320979</cx:pt>
          <cx:pt idx="9202">44412</cx:pt>
          <cx:pt idx="9203">151604</cx:pt>
          <cx:pt idx="9204">1021413</cx:pt>
          <cx:pt idx="9205">116564</cx:pt>
          <cx:pt idx="9206">178868</cx:pt>
          <cx:pt idx="9207">146579</cx:pt>
          <cx:pt idx="9208">175928</cx:pt>
          <cx:pt idx="9209">165972</cx:pt>
          <cx:pt idx="9210">197407</cx:pt>
          <cx:pt idx="9211">1248212</cx:pt>
          <cx:pt idx="9212">65483</cx:pt>
          <cx:pt idx="9213">379078</cx:pt>
          <cx:pt idx="9214">591759</cx:pt>
          <cx:pt idx="9215">16199598</cx:pt>
          <cx:pt idx="9216">173371</cx:pt>
          <cx:pt idx="9217">101916</cx:pt>
          <cx:pt idx="9218">784680</cx:pt>
          <cx:pt idx="9219">103541</cx:pt>
          <cx:pt idx="9220">207797</cx:pt>
          <cx:pt idx="9221">88370</cx:pt>
          <cx:pt idx="9222">498844</cx:pt>
          <cx:pt idx="9223">243764</cx:pt>
          <cx:pt idx="9224">280805</cx:pt>
          <cx:pt idx="9225">77480</cx:pt>
          <cx:pt idx="9226">2151062</cx:pt>
          <cx:pt idx="9227">61217</cx:pt>
          <cx:pt idx="9228">314192</cx:pt>
          <cx:pt idx="9229">33740</cx:pt>
          <cx:pt idx="9230">39665</cx:pt>
          <cx:pt idx="9231">47578</cx:pt>
          <cx:pt idx="9232">40545</cx:pt>
          <cx:pt idx="9233">38325</cx:pt>
          <cx:pt idx="9234">39388</cx:pt>
          <cx:pt idx="9235">80476</cx:pt>
          <cx:pt idx="9236">44155</cx:pt>
          <cx:pt idx="9237">128375</cx:pt>
          <cx:pt idx="9238">87299</cx:pt>
          <cx:pt idx="9239">86896</cx:pt>
          <cx:pt idx="9240">96102</cx:pt>
          <cx:pt idx="9241">41691</cx:pt>
          <cx:pt idx="9242">77191</cx:pt>
          <cx:pt idx="9243">61291</cx:pt>
          <cx:pt idx="9244">76950</cx:pt>
          <cx:pt idx="9245">61203</cx:pt>
          <cx:pt idx="9246">55126</cx:pt>
          <cx:pt idx="9247">47247</cx:pt>
          <cx:pt idx="9248">44347</cx:pt>
          <cx:pt idx="9249">107901</cx:pt>
          <cx:pt idx="9250">1734611</cx:pt>
          <cx:pt idx="9251">1134451</cx:pt>
          <cx:pt idx="9252">1153561</cx:pt>
          <cx:pt idx="9253">2351989</cx:pt>
          <cx:pt idx="9254">9382978</cx:pt>
          <cx:pt idx="9255">11566387</cx:pt>
          <cx:pt idx="9256">913676</cx:pt>
          <cx:pt idx="9257">1677266</cx:pt>
          <cx:pt idx="9258">138676</cx:pt>
          <cx:pt idx="9259">956286</cx:pt>
          <cx:pt idx="9260">78191</cx:pt>
          <cx:pt idx="9261">192071</cx:pt>
          <cx:pt idx="9262">992853</cx:pt>
          <cx:pt idx="9263">2498557</cx:pt>
          <cx:pt idx="9264">674642</cx:pt>
          <cx:pt idx="9265">370575</cx:pt>
          <cx:pt idx="9266">149364</cx:pt>
          <cx:pt idx="9267">7319656</cx:pt>
          <cx:pt idx="9268">594277</cx:pt>
          <cx:pt idx="9269">183372</cx:pt>
          <cx:pt idx="9270">369906</cx:pt>
          <cx:pt idx="9271">1018369</cx:pt>
          <cx:pt idx="9272">9861841</cx:pt>
          <cx:pt idx="9273">1067115</cx:pt>
          <cx:pt idx="9274">256504</cx:pt>
          <cx:pt idx="9275">2031655</cx:pt>
          <cx:pt idx="9276">17377</cx:pt>
          <cx:pt idx="9277">126119</cx:pt>
          <cx:pt idx="9278">9236901</cx:pt>
          <cx:pt idx="9279">733804</cx:pt>
          <cx:pt idx="9280">1274334</cx:pt>
          <cx:pt idx="9281">17852</cx:pt>
          <cx:pt idx="9282">1965054</cx:pt>
          <cx:pt idx="9283">64810</cx:pt>
          <cx:pt idx="9284">1116497</cx:pt>
          <cx:pt idx="9285">242908</cx:pt>
          <cx:pt idx="9286">487189</cx:pt>
          <cx:pt idx="9287">452223</cx:pt>
          <cx:pt idx="9288">156319</cx:pt>
          <cx:pt idx="9289">860207</cx:pt>
          <cx:pt idx="9290">4192239</cx:pt>
          <cx:pt idx="9291">167489</cx:pt>
          <cx:pt idx="9292">352531</cx:pt>
          <cx:pt idx="9293">41289</cx:pt>
          <cx:pt idx="9294">35943</cx:pt>
          <cx:pt idx="9295">86348</cx:pt>
          <cx:pt idx="9296">86329</cx:pt>
          <cx:pt idx="9297">75634</cx:pt>
          <cx:pt idx="9298">85840</cx:pt>
          <cx:pt idx="9299">38948</cx:pt>
          <cx:pt idx="9300">61164</cx:pt>
          <cx:pt idx="9301">125563</cx:pt>
          <cx:pt idx="9302">99292</cx:pt>
          <cx:pt idx="9303">158888</cx:pt>
          <cx:pt idx="9304">108141</cx:pt>
          <cx:pt idx="9305">443889</cx:pt>
          <cx:pt idx="9306">661699</cx:pt>
          <cx:pt idx="9307">81538</cx:pt>
          <cx:pt idx="9308">121589</cx:pt>
          <cx:pt idx="9309">588065</cx:pt>
          <cx:pt idx="9310">202173</cx:pt>
          <cx:pt idx="9311">170155</cx:pt>
          <cx:pt idx="9312">105999</cx:pt>
          <cx:pt idx="9313">101871</cx:pt>
          <cx:pt idx="9314">157251</cx:pt>
          <cx:pt idx="9315">174687</cx:pt>
          <cx:pt idx="9316">195568</cx:pt>
          <cx:pt idx="9317">105118</cx:pt>
          <cx:pt idx="9318">262352</cx:pt>
          <cx:pt idx="9319">208036</cx:pt>
          <cx:pt idx="9320">66418</cx:pt>
          <cx:pt idx="9321">297665</cx:pt>
          <cx:pt idx="9322">60968</cx:pt>
          <cx:pt idx="9323">344450</cx:pt>
          <cx:pt idx="9324">287114</cx:pt>
          <cx:pt idx="9325">169434</cx:pt>
          <cx:pt idx="9326">95332</cx:pt>
          <cx:pt idx="9327">286462</cx:pt>
          <cx:pt idx="9328">152053</cx:pt>
          <cx:pt idx="9329">163302</cx:pt>
          <cx:pt idx="9330">975348</cx:pt>
          <cx:pt idx="9331">204389</cx:pt>
          <cx:pt idx="9332">73372</cx:pt>
          <cx:pt idx="9333">285245</cx:pt>
          <cx:pt idx="9334">640615</cx:pt>
          <cx:pt idx="9335">1317168</cx:pt>
          <cx:pt idx="9336">50017</cx:pt>
          <cx:pt idx="9337">373898</cx:pt>
          <cx:pt idx="9338">173129</cx:pt>
          <cx:pt idx="9339">5436462</cx:pt>
          <cx:pt idx="9340">351714</cx:pt>
          <cx:pt idx="9341">56555</cx:pt>
          <cx:pt idx="9342">10370273</cx:pt>
          <cx:pt idx="9343">1926982</cx:pt>
          <cx:pt idx="9344">971403</cx:pt>
          <cx:pt idx="9345">19567</cx:pt>
          <cx:pt idx="9346">20761480</cx:pt>
          <cx:pt idx="9347">1387458</cx:pt>
          <cx:pt idx="9348">3668650</cx:pt>
          <cx:pt idx="9349">2758507</cx:pt>
          <cx:pt idx="9350">4361354</cx:pt>
          <cx:pt idx="9351">1149601</cx:pt>
          <cx:pt idx="9352">2503420</cx:pt>
          <cx:pt idx="9353">1911194</cx:pt>
          <cx:pt idx="9354">905331</cx:pt>
          <cx:pt idx="9355">926690</cx:pt>
          <cx:pt idx="9356">2586322</cx:pt>
          <cx:pt idx="9357">1892074</cx:pt>
          <cx:pt idx="9358">1566550</cx:pt>
          <cx:pt idx="9359">933181</cx:pt>
          <cx:pt idx="9360">1921510</cx:pt>
          <cx:pt idx="9361">575372</cx:pt>
          <cx:pt idx="9362">2452830</cx:pt>
          <cx:pt idx="9363">202905</cx:pt>
          <cx:pt idx="9364">282112</cx:pt>
          <cx:pt idx="9365">90111</cx:pt>
          <cx:pt idx="9366">282232</cx:pt>
          <cx:pt idx="9367">375352</cx:pt>
          <cx:pt idx="9368">54472</cx:pt>
          <cx:pt idx="9369">110912</cx:pt>
          <cx:pt idx="9370">64197</cx:pt>
          <cx:pt idx="9371">65101</cx:pt>
          <cx:pt idx="9372">237138</cx:pt>
          <cx:pt idx="9373">390061</cx:pt>
          <cx:pt idx="9374">81406</cx:pt>
          <cx:pt idx="9375">221767</cx:pt>
          <cx:pt idx="9376">173063</cx:pt>
          <cx:pt idx="9377">2343973</cx:pt>
          <cx:pt idx="9378">141274</cx:pt>
          <cx:pt idx="9379">161762</cx:pt>
          <cx:pt idx="9380">236406</cx:pt>
          <cx:pt idx="9381">456488</cx:pt>
          <cx:pt idx="9382">212346</cx:pt>
          <cx:pt idx="9383">56148</cx:pt>
          <cx:pt idx="9384">149265</cx:pt>
          <cx:pt idx="9385">133472</cx:pt>
          <cx:pt idx="9386">447149</cx:pt>
          <cx:pt idx="9387">171138</cx:pt>
          <cx:pt idx="9388">112253</cx:pt>
          <cx:pt idx="9389">913042</cx:pt>
          <cx:pt idx="9390">497479</cx:pt>
          <cx:pt idx="9391">466561</cx:pt>
          <cx:pt idx="9392">277501</cx:pt>
          <cx:pt idx="9393">141195</cx:pt>
          <cx:pt idx="9394">3111056</cx:pt>
          <cx:pt idx="9395">2143186</cx:pt>
          <cx:pt idx="9396">285939</cx:pt>
          <cx:pt idx="9397">157099</cx:pt>
          <cx:pt idx="9398">140905</cx:pt>
          <cx:pt idx="9399">223291</cx:pt>
          <cx:pt idx="9400">399657</cx:pt>
          <cx:pt idx="9401">297140</cx:pt>
          <cx:pt idx="9402">199412</cx:pt>
          <cx:pt idx="9403">173715</cx:pt>
          <cx:pt idx="9404">396220</cx:pt>
          <cx:pt idx="9405">745267</cx:pt>
          <cx:pt idx="9406">149038</cx:pt>
          <cx:pt idx="9407">417615</cx:pt>
          <cx:pt idx="9408">197499</cx:pt>
          <cx:pt idx="9409">287033</cx:pt>
          <cx:pt idx="9410">406563</cx:pt>
          <cx:pt idx="9411">185516</cx:pt>
          <cx:pt idx="9412">156085</cx:pt>
          <cx:pt idx="9413">37063</cx:pt>
          <cx:pt idx="9414">174059</cx:pt>
          <cx:pt idx="9415">48885</cx:pt>
          <cx:pt idx="9416">635707</cx:pt>
          <cx:pt idx="9417">770014</cx:pt>
          <cx:pt idx="9418">221956</cx:pt>
          <cx:pt idx="9419">608406</cx:pt>
          <cx:pt idx="9420">1576101</cx:pt>
          <cx:pt idx="9421">52622</cx:pt>
          <cx:pt idx="9422">7461268</cx:pt>
          <cx:pt idx="9423">361444</cx:pt>
          <cx:pt idx="9424">10947704</cx:pt>
          <cx:pt idx="9425">488634</cx:pt>
          <cx:pt idx="9426">300837</cx:pt>
          <cx:pt idx="9427">471089</cx:pt>
          <cx:pt idx="9428">503864</cx:pt>
          <cx:pt idx="9429">760490</cx:pt>
          <cx:pt idx="9430">1239338</cx:pt>
          <cx:pt idx="9431">483781</cx:pt>
          <cx:pt idx="9432">770274</cx:pt>
          <cx:pt idx="9433">796369</cx:pt>
          <cx:pt idx="9434">279065</cx:pt>
          <cx:pt idx="9435">1187663</cx:pt>
          <cx:pt idx="9436">955656</cx:pt>
          <cx:pt idx="9437">624570</cx:pt>
          <cx:pt idx="9438">1005012</cx:pt>
          <cx:pt idx="9439">845344</cx:pt>
          <cx:pt idx="9440">294972</cx:pt>
          <cx:pt idx="9441">1775669</cx:pt>
          <cx:pt idx="9442">863419</cx:pt>
          <cx:pt idx="9443">359856</cx:pt>
          <cx:pt idx="9444">791564</cx:pt>
          <cx:pt idx="9445">1255386</cx:pt>
          <cx:pt idx="9446">1372080</cx:pt>
          <cx:pt idx="9447">770825</cx:pt>
          <cx:pt idx="9448">638604</cx:pt>
          <cx:pt idx="9449">444410</cx:pt>
          <cx:pt idx="9450">1055482</cx:pt>
          <cx:pt idx="9451">60123</cx:pt>
          <cx:pt idx="9452">70479</cx:pt>
          <cx:pt idx="9453">628722</cx:pt>
          <cx:pt idx="9454">148825</cx:pt>
          <cx:pt idx="9455">31782</cx:pt>
          <cx:pt idx="9456">162032</cx:pt>
          <cx:pt idx="9457">83847</cx:pt>
          <cx:pt idx="9458">52212</cx:pt>
          <cx:pt idx="9459">60036</cx:pt>
          <cx:pt idx="9460">44617</cx:pt>
          <cx:pt idx="9461">55688</cx:pt>
          <cx:pt idx="9462">74857</cx:pt>
          <cx:pt idx="9463">75432</cx:pt>
          <cx:pt idx="9464">71990</cx:pt>
          <cx:pt idx="9465">125342</cx:pt>
          <cx:pt idx="9466">334780</cx:pt>
          <cx:pt idx="9467">127605</cx:pt>
          <cx:pt idx="9468">252812</cx:pt>
          <cx:pt idx="9469">371828</cx:pt>
          <cx:pt idx="9470">44780</cx:pt>
          <cx:pt idx="9471">133517</cx:pt>
          <cx:pt idx="9472">42233</cx:pt>
          <cx:pt idx="9473">104791</cx:pt>
          <cx:pt idx="9474">35597</cx:pt>
          <cx:pt idx="9475">335301</cx:pt>
          <cx:pt idx="9476">184451</cx:pt>
          <cx:pt idx="9477">10130930</cx:pt>
          <cx:pt idx="9478">153766</cx:pt>
          <cx:pt idx="9479">272627</cx:pt>
          <cx:pt idx="9480">428004</cx:pt>
          <cx:pt idx="9481">193951</cx:pt>
          <cx:pt idx="9482">847339</cx:pt>
          <cx:pt idx="9483">107496</cx:pt>
          <cx:pt idx="9484">294946</cx:pt>
          <cx:pt idx="9485">135359</cx:pt>
          <cx:pt idx="9486">131766</cx:pt>
          <cx:pt idx="9487">555199</cx:pt>
          <cx:pt idx="9488">318959</cx:pt>
          <cx:pt idx="9489">86750</cx:pt>
          <cx:pt idx="9490">854075</cx:pt>
          <cx:pt idx="9491">391690</cx:pt>
          <cx:pt idx="9492">1729039</cx:pt>
          <cx:pt idx="9493">644106</cx:pt>
          <cx:pt idx="9494">54237</cx:pt>
          <cx:pt idx="9495">189057</cx:pt>
          <cx:pt idx="9496">180846</cx:pt>
          <cx:pt idx="9497">224954</cx:pt>
          <cx:pt idx="9498">88175</cx:pt>
          <cx:pt idx="9499">525345</cx:pt>
          <cx:pt idx="9500">295069</cx:pt>
          <cx:pt idx="9501">56000</cx:pt>
          <cx:pt idx="9502">122504</cx:pt>
          <cx:pt idx="9503">108287</cx:pt>
          <cx:pt idx="9504">2613792</cx:pt>
          <cx:pt idx="9505">783402</cx:pt>
          <cx:pt idx="9506">332340</cx:pt>
          <cx:pt idx="9507">218828</cx:pt>
          <cx:pt idx="9508">80423</cx:pt>
          <cx:pt idx="9509">167886</cx:pt>
          <cx:pt idx="9510">7146248</cx:pt>
          <cx:pt idx="9511">8195488</cx:pt>
          <cx:pt idx="9512">235634</cx:pt>
          <cx:pt idx="9513">17472</cx:pt>
          <cx:pt idx="9514">417218</cx:pt>
          <cx:pt idx="9515">49777</cx:pt>
          <cx:pt idx="9516">93893</cx:pt>
          <cx:pt idx="9517">310944</cx:pt>
          <cx:pt idx="9518">209948</cx:pt>
          <cx:pt idx="9519">819571</cx:pt>
          <cx:pt idx="9520">122488</cx:pt>
          <cx:pt idx="9521">688122</cx:pt>
          <cx:pt idx="9522">1179896</cx:pt>
          <cx:pt idx="9523">1534351</cx:pt>
          <cx:pt idx="9524">504232</cx:pt>
          <cx:pt idx="9525">121439</cx:pt>
          <cx:pt idx="9526">348517</cx:pt>
          <cx:pt idx="9527">417053</cx:pt>
          <cx:pt idx="9528">9745925</cx:pt>
          <cx:pt idx="9529">340822</cx:pt>
          <cx:pt idx="9530">22893</cx:pt>
          <cx:pt idx="9531">689011</cx:pt>
          <cx:pt idx="9532">545273</cx:pt>
          <cx:pt idx="9533">1634994</cx:pt>
          <cx:pt idx="9534">233878</cx:pt>
          <cx:pt idx="9535">311202</cx:pt>
          <cx:pt idx="9536">884862</cx:pt>
          <cx:pt idx="9537">1380681</cx:pt>
          <cx:pt idx="9538">10886719</cx:pt>
          <cx:pt idx="9539">72371</cx:pt>
          <cx:pt idx="9540">2221301</cx:pt>
          <cx:pt idx="9541">8718657</cx:pt>
          <cx:pt idx="9542">1735935</cx:pt>
          <cx:pt idx="9543">1212478</cx:pt>
          <cx:pt idx="9544">8755813</cx:pt>
          <cx:pt idx="9545">2357542</cx:pt>
          <cx:pt idx="9546">5451646</cx:pt>
          <cx:pt idx="9547">2788033</cx:pt>
          <cx:pt idx="9548">649142</cx:pt>
          <cx:pt idx="9549">2350928</cx:pt>
          <cx:pt idx="9550">1230195</cx:pt>
          <cx:pt idx="9551">1462669</cx:pt>
          <cx:pt idx="9552">57380</cx:pt>
          <cx:pt idx="9553">944057</cx:pt>
          <cx:pt idx="9554">476196</cx:pt>
          <cx:pt idx="9555">190501</cx:pt>
          <cx:pt idx="9556">230311</cx:pt>
          <cx:pt idx="9557">22955</cx:pt>
          <cx:pt idx="9558">116373</cx:pt>
          <cx:pt idx="9559">963491</cx:pt>
          <cx:pt idx="9560">665073</cx:pt>
          <cx:pt idx="9561">626104</cx:pt>
          <cx:pt idx="9562">53680</cx:pt>
          <cx:pt idx="9563">226930</cx:pt>
          <cx:pt idx="9564">1726328</cx:pt>
          <cx:pt idx="9565">66231</cx:pt>
          <cx:pt idx="9566">21181</cx:pt>
          <cx:pt idx="9567">16818</cx:pt>
          <cx:pt idx="9568">123472</cx:pt>
          <cx:pt idx="9569">66378</cx:pt>
          <cx:pt idx="9570">286127</cx:pt>
          <cx:pt idx="9571">179157</cx:pt>
          <cx:pt idx="9572">465298</cx:pt>
          <cx:pt idx="9573">1831293</cx:pt>
          <cx:pt idx="9574">3860484</cx:pt>
          <cx:pt idx="9575">218914</cx:pt>
          <cx:pt idx="9576">167864</cx:pt>
          <cx:pt idx="9577">770873</cx:pt>
          <cx:pt idx="9578">1641745</cx:pt>
          <cx:pt idx="9579">2639852</cx:pt>
          <cx:pt idx="9580">87341</cx:pt>
          <cx:pt idx="9581">294436</cx:pt>
          <cx:pt idx="9582">466601</cx:pt>
          <cx:pt idx="9583">192622</cx:pt>
          <cx:pt idx="9584">109007</cx:pt>
          <cx:pt idx="9585">122441</cx:pt>
          <cx:pt idx="9586">2070868</cx:pt>
          <cx:pt idx="9587">1128540</cx:pt>
          <cx:pt idx="9588">1927376</cx:pt>
          <cx:pt idx="9589">296088</cx:pt>
          <cx:pt idx="9590">3028544</cx:pt>
          <cx:pt idx="9591">6111819</cx:pt>
          <cx:pt idx="9592">196454</cx:pt>
          <cx:pt idx="9593">319754</cx:pt>
          <cx:pt idx="9594">208294</cx:pt>
          <cx:pt idx="9595">219477</cx:pt>
          <cx:pt idx="9596">221784</cx:pt>
          <cx:pt idx="9597">387867</cx:pt>
          <cx:pt idx="9598">276872</cx:pt>
          <cx:pt idx="9599">388265</cx:pt>
          <cx:pt idx="9600">161191</cx:pt>
          <cx:pt idx="9601">266005</cx:pt>
          <cx:pt idx="9602">176062</cx:pt>
          <cx:pt idx="9603">391064</cx:pt>
          <cx:pt idx="9604">375418</cx:pt>
          <cx:pt idx="9605">464392</cx:pt>
          <cx:pt idx="9606">209689</cx:pt>
          <cx:pt idx="9607">391016</cx:pt>
          <cx:pt idx="9608">334989</cx:pt>
          <cx:pt idx="9609">331930</cx:pt>
          <cx:pt idx="9610">254455</cx:pt>
          <cx:pt idx="9611">173546</cx:pt>
          <cx:pt idx="9612">231145</cx:pt>
          <cx:pt idx="9613">335010</cx:pt>
          <cx:pt idx="9614">213038</cx:pt>
          <cx:pt idx="9615">252701</cx:pt>
          <cx:pt idx="9616">288445</cx:pt>
          <cx:pt idx="9617">172217</cx:pt>
          <cx:pt idx="9618">256183</cx:pt>
          <cx:pt idx="9619">258741</cx:pt>
          <cx:pt idx="9620">176828</cx:pt>
          <cx:pt idx="9621">149785</cx:pt>
          <cx:pt idx="9622">275128</cx:pt>
          <cx:pt idx="9623">197284</cx:pt>
          <cx:pt idx="9624">335228</cx:pt>
          <cx:pt idx="9625">255220</cx:pt>
          <cx:pt idx="9626">330706</cx:pt>
          <cx:pt idx="9627">56455</cx:pt>
          <cx:pt idx="9628">192369</cx:pt>
          <cx:pt idx="9629">176191</cx:pt>
          <cx:pt idx="9630">291906</cx:pt>
          <cx:pt idx="9631">142807</cx:pt>
          <cx:pt idx="9632">134208</cx:pt>
          <cx:pt idx="9633">87974</cx:pt>
          <cx:pt idx="9634">197004</cx:pt>
          <cx:pt idx="9635">122768</cx:pt>
          <cx:pt idx="9636">171069</cx:pt>
          <cx:pt idx="9637">163844</cx:pt>
          <cx:pt idx="9638">338504</cx:pt>
          <cx:pt idx="9639">121321</cx:pt>
          <cx:pt idx="9640">250362</cx:pt>
          <cx:pt idx="9641">221876</cx:pt>
          <cx:pt idx="9642">211386</cx:pt>
          <cx:pt idx="9643">297057</cx:pt>
          <cx:pt idx="9644">210156</cx:pt>
          <cx:pt idx="9645">300974</cx:pt>
          <cx:pt idx="9646">225879</cx:pt>
          <cx:pt idx="9647">185060</cx:pt>
          <cx:pt idx="9648">298945</cx:pt>
          <cx:pt idx="9649">486207</cx:pt>
          <cx:pt idx="9650">244521</cx:pt>
          <cx:pt idx="9651">211124</cx:pt>
          <cx:pt idx="9652">199557</cx:pt>
          <cx:pt idx="9653">142969</cx:pt>
          <cx:pt idx="9654">237217</cx:pt>
          <cx:pt idx="9655">422278</cx:pt>
          <cx:pt idx="9656">186197</cx:pt>
          <cx:pt idx="9657">256842</cx:pt>
          <cx:pt idx="9658">302118</cx:pt>
          <cx:pt idx="9659">143696</cx:pt>
          <cx:pt idx="9660">168737</cx:pt>
          <cx:pt idx="9661">167779</cx:pt>
          <cx:pt idx="9662">180990</cx:pt>
          <cx:pt idx="9663">126186</cx:pt>
          <cx:pt idx="9664">206407</cx:pt>
          <cx:pt idx="9665">80901</cx:pt>
          <cx:pt idx="9666">231569</cx:pt>
          <cx:pt idx="9667">89483</cx:pt>
          <cx:pt idx="9668">13279</cx:pt>
          <cx:pt idx="9669">22008</cx:pt>
          <cx:pt idx="9670">53365</cx:pt>
          <cx:pt idx="9671">1474578</cx:pt>
          <cx:pt idx="9672">157627</cx:pt>
          <cx:pt idx="9673">7179677</cx:pt>
          <cx:pt idx="9674">6766014</cx:pt>
          <cx:pt idx="9675">122933</cx:pt>
          <cx:pt idx="9676">218346</cx:pt>
          <cx:pt idx="9677">2947917</cx:pt>
          <cx:pt idx="9678">865920</cx:pt>
          <cx:pt idx="9679">33419</cx:pt>
          <cx:pt idx="9680">62942</cx:pt>
          <cx:pt idx="9681">2477298</cx:pt>
          <cx:pt idx="9682">2416876</cx:pt>
          <cx:pt idx="9683">1147872</cx:pt>
          <cx:pt idx="9684">219800</cx:pt>
          <cx:pt idx="9685">488002</cx:pt>
          <cx:pt idx="9686">52373</cx:pt>
          <cx:pt idx="9687">100232</cx:pt>
          <cx:pt idx="9688">109003</cx:pt>
          <cx:pt idx="9689">83128</cx:pt>
          <cx:pt idx="9690">64892</cx:pt>
          <cx:pt idx="9691">461486</cx:pt>
          <cx:pt idx="9692">75099</cx:pt>
          <cx:pt idx="9693">138442</cx:pt>
          <cx:pt idx="9694">500050</cx:pt>
          <cx:pt idx="9695">20635</cx:pt>
          <cx:pt idx="9696">25461</cx:pt>
          <cx:pt idx="9697">23533</cx:pt>
          <cx:pt idx="9698">40290</cx:pt>
          <cx:pt idx="9699">2899980</cx:pt>
          <cx:pt idx="9700">3172831</cx:pt>
          <cx:pt idx="9701">5746096</cx:pt>
          <cx:pt idx="9702">6471873</cx:pt>
          <cx:pt idx="9703">572990</cx:pt>
          <cx:pt idx="9704">4870853</cx:pt>
          <cx:pt idx="9705">145085</cx:pt>
          <cx:pt idx="9706">671814</cx:pt>
          <cx:pt idx="9707">1445545</cx:pt>
          <cx:pt idx="9708">103675</cx:pt>
          <cx:pt idx="9709">189902</cx:pt>
          <cx:pt idx="9710">1669181</cx:pt>
          <cx:pt idx="9711">189889</cx:pt>
          <cx:pt idx="9712">141637</cx:pt>
          <cx:pt idx="9713">130912</cx:pt>
          <cx:pt idx="9714">94730</cx:pt>
          <cx:pt idx="9715">240605</cx:pt>
          <cx:pt idx="9716">104881</cx:pt>
          <cx:pt idx="9717">57991</cx:pt>
          <cx:pt idx="9718">1347266</cx:pt>
          <cx:pt idx="9719">1341939</cx:pt>
          <cx:pt idx="9720">326878</cx:pt>
          <cx:pt idx="9721">268989</cx:pt>
          <cx:pt idx="9722">131909</cx:pt>
          <cx:pt idx="9723">67952</cx:pt>
          <cx:pt idx="9724">1874910</cx:pt>
          <cx:pt idx="9725">127077</cx:pt>
          <cx:pt idx="9726">56288</cx:pt>
          <cx:pt idx="9727">253694</cx:pt>
          <cx:pt idx="9728">1685029</cx:pt>
          <cx:pt idx="9729">435007</cx:pt>
          <cx:pt idx="9730">1004948</cx:pt>
          <cx:pt idx="9731">2980781</cx:pt>
          <cx:pt idx="9732">145725</cx:pt>
          <cx:pt idx="9733">1699002</cx:pt>
          <cx:pt idx="9734">83885</cx:pt>
          <cx:pt idx="9735">2221452</cx:pt>
          <cx:pt idx="9736">1323917</cx:pt>
          <cx:pt idx="9737">43728</cx:pt>
          <cx:pt idx="9738">1195700</cx:pt>
          <cx:pt idx="9739">1000529</cx:pt>
          <cx:pt idx="9740">1270505</cx:pt>
          <cx:pt idx="9741">56625</cx:pt>
          <cx:pt idx="9742">1338592</cx:pt>
          <cx:pt idx="9743">24276</cx:pt>
          <cx:pt idx="9744">843103</cx:pt>
          <cx:pt idx="9745">169154</cx:pt>
          <cx:pt idx="9746">234184</cx:pt>
          <cx:pt idx="9747">25309</cx:pt>
          <cx:pt idx="9748">497849</cx:pt>
          <cx:pt idx="9749">184514</cx:pt>
          <cx:pt idx="9750">248319</cx:pt>
          <cx:pt idx="9751">865743</cx:pt>
          <cx:pt idx="9752">299747</cx:pt>
          <cx:pt idx="9753">1197881</cx:pt>
          <cx:pt idx="9754">31421</cx:pt>
          <cx:pt idx="9755">73092</cx:pt>
          <cx:pt idx="9756">48180</cx:pt>
          <cx:pt idx="9757">244010</cx:pt>
          <cx:pt idx="9758">238890</cx:pt>
          <cx:pt idx="9759">748708</cx:pt>
          <cx:pt idx="9760">38364</cx:pt>
          <cx:pt idx="9761">1038768</cx:pt>
          <cx:pt idx="9762">238060</cx:pt>
          <cx:pt idx="9763">100790</cx:pt>
          <cx:pt idx="9764">1153820</cx:pt>
          <cx:pt idx="9765">560675</cx:pt>
          <cx:pt idx="9766">350110</cx:pt>
          <cx:pt idx="9767">548476</cx:pt>
          <cx:pt idx="9768">160915</cx:pt>
          <cx:pt idx="9769">280043</cx:pt>
          <cx:pt idx="9770">1158671</cx:pt>
          <cx:pt idx="9771">141733</cx:pt>
          <cx:pt idx="9772">468508</cx:pt>
          <cx:pt idx="9773">2630109</cx:pt>
          <cx:pt idx="9774">73559</cx:pt>
          <cx:pt idx="9775">78799</cx:pt>
          <cx:pt idx="9776">1247657</cx:pt>
          <cx:pt idx="9777">2887961</cx:pt>
          <cx:pt idx="9778">170654</cx:pt>
          <cx:pt idx="9779">906761</cx:pt>
          <cx:pt idx="9780">597488</cx:pt>
          <cx:pt idx="9781">1540399</cx:pt>
          <cx:pt idx="9782">921731</cx:pt>
          <cx:pt idx="9783">806548</cx:pt>
          <cx:pt idx="9784">245223</cx:pt>
          <cx:pt idx="9785">285976</cx:pt>
          <cx:pt idx="9786">389382</cx:pt>
          <cx:pt idx="9787">192339</cx:pt>
          <cx:pt idx="9788">1432794</cx:pt>
          <cx:pt idx="9789">251614</cx:pt>
          <cx:pt idx="9790">788547</cx:pt>
          <cx:pt idx="9791">7471411</cx:pt>
          <cx:pt idx="9792">3158126</cx:pt>
          <cx:pt idx="9793">662980</cx:pt>
          <cx:pt idx="9794">144612</cx:pt>
          <cx:pt idx="9795">44171797</cx:pt>
          <cx:pt idx="9796">36224215</cx:pt>
          <cx:pt idx="9797">19472216</cx:pt>
          <cx:pt idx="9798">9556534</cx:pt>
          <cx:pt idx="9799">39583</cx:pt>
          <cx:pt idx="9800">3700836</cx:pt>
          <cx:pt idx="9801">576024</cx:pt>
          <cx:pt idx="9802">214293</cx:pt>
          <cx:pt idx="9803">231307</cx:pt>
          <cx:pt idx="9804">8902861</cx:pt>
          <cx:pt idx="9805">972747</cx:pt>
          <cx:pt idx="9806">59690</cx:pt>
          <cx:pt idx="9807">57834</cx:pt>
          <cx:pt idx="9808">1211784</cx:pt>
          <cx:pt idx="9809">1169453</cx:pt>
          <cx:pt idx="9810">750367</cx:pt>
          <cx:pt idx="9811">263390</cx:pt>
          <cx:pt idx="9812">57396</cx:pt>
          <cx:pt idx="9813">360789</cx:pt>
          <cx:pt idx="9814">2280965</cx:pt>
          <cx:pt idx="9815">96126</cx:pt>
          <cx:pt idx="9816">228590</cx:pt>
          <cx:pt idx="9817">1102946</cx:pt>
          <cx:pt idx="9818">1007486</cx:pt>
          <cx:pt idx="9819">241528</cx:pt>
          <cx:pt idx="9820">916640</cx:pt>
          <cx:pt idx="9821">155797</cx:pt>
          <cx:pt idx="9822">112971</cx:pt>
          <cx:pt idx="9823">403307</cx:pt>
          <cx:pt idx="9824">101672</cx:pt>
          <cx:pt idx="9825">23481</cx:pt>
          <cx:pt idx="9826">65294</cx:pt>
          <cx:pt idx="9827">233793</cx:pt>
          <cx:pt idx="9828">739737</cx:pt>
          <cx:pt idx="9829">238998</cx:pt>
          <cx:pt idx="9830">608063</cx:pt>
          <cx:pt idx="9831">999324</cx:pt>
          <cx:pt idx="9832">1671864</cx:pt>
          <cx:pt idx="9833">1170258</cx:pt>
          <cx:pt idx="9834">62844</cx:pt>
          <cx:pt idx="9835">195564</cx:pt>
          <cx:pt idx="9836">293291</cx:pt>
          <cx:pt idx="9837">373715</cx:pt>
          <cx:pt idx="9838">292125</cx:pt>
          <cx:pt idx="9839">609464</cx:pt>
          <cx:pt idx="9840">341843</cx:pt>
          <cx:pt idx="9841">244445</cx:pt>
          <cx:pt idx="9842">311688</cx:pt>
          <cx:pt idx="9843">100589</cx:pt>
          <cx:pt idx="9844">361987</cx:pt>
          <cx:pt idx="9845">159969</cx:pt>
          <cx:pt idx="9846">4951002</cx:pt>
          <cx:pt idx="9847">209466</cx:pt>
          <cx:pt idx="9848">262276</cx:pt>
          <cx:pt idx="9849">1562209</cx:pt>
          <cx:pt idx="9850">11086865</cx:pt>
          <cx:pt idx="9851">44340</cx:pt>
          <cx:pt idx="9852">259692</cx:pt>
          <cx:pt idx="9853">926452</cx:pt>
          <cx:pt idx="9854">1117114</cx:pt>
          <cx:pt idx="9855">678885</cx:pt>
          <cx:pt idx="9856">374984</cx:pt>
          <cx:pt idx="9857">785085</cx:pt>
          <cx:pt idx="9858">343068</cx:pt>
          <cx:pt idx="9859">811524</cx:pt>
          <cx:pt idx="9860">347134</cx:pt>
          <cx:pt idx="9861">32039</cx:pt>
          <cx:pt idx="9862">76360</cx:pt>
          <cx:pt idx="9863">221671</cx:pt>
          <cx:pt idx="9864">159405</cx:pt>
          <cx:pt idx="9865">417843</cx:pt>
          <cx:pt idx="9866">2028837</cx:pt>
          <cx:pt idx="9867">208054</cx:pt>
          <cx:pt idx="9868">1537691</cx:pt>
          <cx:pt idx="9869">258800</cx:pt>
          <cx:pt idx="9870">109009</cx:pt>
          <cx:pt idx="9871">612752</cx:pt>
          <cx:pt idx="9872">40783</cx:pt>
          <cx:pt idx="9873">38651</cx:pt>
          <cx:pt idx="9874">133864</cx:pt>
          <cx:pt idx="9875">34518</cx:pt>
          <cx:pt idx="9876">46387</cx:pt>
          <cx:pt idx="9877">48471</cx:pt>
          <cx:pt idx="9878">85733</cx:pt>
          <cx:pt idx="9879">48823</cx:pt>
          <cx:pt idx="9880">53054</cx:pt>
          <cx:pt idx="9881">29697</cx:pt>
          <cx:pt idx="9882">47588</cx:pt>
          <cx:pt idx="9883">54557</cx:pt>
          <cx:pt idx="9884">37420</cx:pt>
          <cx:pt idx="9885">38116</cx:pt>
          <cx:pt idx="9886">36770</cx:pt>
          <cx:pt idx="9887">43574</cx:pt>
          <cx:pt idx="9888">43923</cx:pt>
          <cx:pt idx="9889">94605</cx:pt>
          <cx:pt idx="9890">64663</cx:pt>
          <cx:pt idx="9891">75891</cx:pt>
          <cx:pt idx="9892">40484</cx:pt>
          <cx:pt idx="9893">64114</cx:pt>
          <cx:pt idx="9894">30829</cx:pt>
          <cx:pt idx="9895">38529</cx:pt>
          <cx:pt idx="9896">17542</cx:pt>
          <cx:pt idx="9897">30146</cx:pt>
          <cx:pt idx="9898">115190</cx:pt>
          <cx:pt idx="9899">1097197</cx:pt>
          <cx:pt idx="9900">1485891</cx:pt>
          <cx:pt idx="9901">886667</cx:pt>
          <cx:pt idx="9902">449440</cx:pt>
          <cx:pt idx="9903">2044301</cx:pt>
          <cx:pt idx="9904">15718041</cx:pt>
          <cx:pt idx="9905">421003</cx:pt>
          <cx:pt idx="9906">1580922</cx:pt>
          <cx:pt idx="9907">3846666</cx:pt>
          <cx:pt idx="9908">420617</cx:pt>
          <cx:pt idx="9909">183400</cx:pt>
          <cx:pt idx="9910">36542</cx:pt>
          <cx:pt idx="9911">42518</cx:pt>
          <cx:pt idx="9912">25056</cx:pt>
          <cx:pt idx="9913">100098</cx:pt>
          <cx:pt idx="9914">50172</cx:pt>
          <cx:pt idx="9915">115370</cx:pt>
          <cx:pt idx="9916">511722</cx:pt>
          <cx:pt idx="9917">60556</cx:pt>
          <cx:pt idx="9918">49167</cx:pt>
          <cx:pt idx="9919">42813</cx:pt>
          <cx:pt idx="9920">79837</cx:pt>
          <cx:pt idx="9921">90698</cx:pt>
          <cx:pt idx="9922">1663349</cx:pt>
          <cx:pt idx="9923">25325</cx:pt>
          <cx:pt idx="9924">41929</cx:pt>
          <cx:pt idx="9925">484484</cx:pt>
          <cx:pt idx="9926">40991</cx:pt>
          <cx:pt idx="9927">52643</cx:pt>
          <cx:pt idx="9928">51957</cx:pt>
          <cx:pt idx="9929">29839</cx:pt>
          <cx:pt idx="9930">1572645</cx:pt>
          <cx:pt idx="9931">212460</cx:pt>
          <cx:pt idx="9932">150609</cx:pt>
          <cx:pt idx="9933">1657668</cx:pt>
          <cx:pt idx="9934">1049923</cx:pt>
          <cx:pt idx="9935">35276532</cx:pt>
          <cx:pt idx="9936">71131</cx:pt>
          <cx:pt idx="9937">222569</cx:pt>
          <cx:pt idx="9938">270135</cx:pt>
          <cx:pt idx="9939">331059</cx:pt>
          <cx:pt idx="9940">457870</cx:pt>
          <cx:pt idx="9941">204828</cx:pt>
          <cx:pt idx="9942">280477</cx:pt>
          <cx:pt idx="9943">143599</cx:pt>
          <cx:pt idx="9944">235387</cx:pt>
          <cx:pt idx="9945">250611</cx:pt>
          <cx:pt idx="9946">192470</cx:pt>
          <cx:pt idx="9947">168287</cx:pt>
          <cx:pt idx="9948">340357</cx:pt>
          <cx:pt idx="9949">134871</cx:pt>
          <cx:pt idx="9950">82319</cx:pt>
          <cx:pt idx="9951">73746</cx:pt>
          <cx:pt idx="9952">134494</cx:pt>
          <cx:pt idx="9953">101135</cx:pt>
          <cx:pt idx="9954">149624</cx:pt>
          <cx:pt idx="9955">92439</cx:pt>
          <cx:pt idx="9956">93241</cx:pt>
          <cx:pt idx="9957">104881</cx:pt>
          <cx:pt idx="9958">111007</cx:pt>
          <cx:pt idx="9959">187899</cx:pt>
          <cx:pt idx="9960">170320</cx:pt>
          <cx:pt idx="9961">183860</cx:pt>
          <cx:pt idx="9962">226289</cx:pt>
          <cx:pt idx="9963">264952</cx:pt>
          <cx:pt idx="9964">173374</cx:pt>
          <cx:pt idx="9965">107378</cx:pt>
          <cx:pt idx="9966">139998</cx:pt>
          <cx:pt idx="9967">74691</cx:pt>
          <cx:pt idx="9968">153440</cx:pt>
          <cx:pt idx="9969">194475</cx:pt>
          <cx:pt idx="9970">149651</cx:pt>
          <cx:pt idx="9971">213140</cx:pt>
          <cx:pt idx="9972">248112</cx:pt>
          <cx:pt idx="9973">223815</cx:pt>
          <cx:pt idx="9974">194545</cx:pt>
          <cx:pt idx="9975">166263</cx:pt>
          <cx:pt idx="9976">176367</cx:pt>
          <cx:pt idx="9977">177872</cx:pt>
          <cx:pt idx="9978">260923</cx:pt>
          <cx:pt idx="9979">260987</cx:pt>
          <cx:pt idx="9980">515378</cx:pt>
          <cx:pt idx="9981">497089</cx:pt>
          <cx:pt idx="9982">244809</cx:pt>
          <cx:pt idx="9983">263177</cx:pt>
          <cx:pt idx="9984">258891</cx:pt>
          <cx:pt idx="9985">483212</cx:pt>
          <cx:pt idx="9986">395236</cx:pt>
          <cx:pt idx="9987">258176</cx:pt>
          <cx:pt idx="9988">242060</cx:pt>
          <cx:pt idx="9989">206064</cx:pt>
          <cx:pt idx="9990">267764</cx:pt>
          <cx:pt idx="9991">273412</cx:pt>
          <cx:pt idx="9992">220771</cx:pt>
          <cx:pt idx="9993">354208</cx:pt>
          <cx:pt idx="9994">331084</cx:pt>
          <cx:pt idx="9995">303054</cx:pt>
          <cx:pt idx="9996">407798</cx:pt>
          <cx:pt idx="9997">292891</cx:pt>
          <cx:pt idx="9998">411633</cx:pt>
          <cx:pt idx="9999">323851</cx:pt>
          <cx:pt idx="10000">330373</cx:pt>
          <cx:pt idx="10001">410150</cx:pt>
          <cx:pt idx="10002">613084</cx:pt>
          <cx:pt idx="10003">258622</cx:pt>
          <cx:pt idx="10004">399305</cx:pt>
          <cx:pt idx="10005">406828</cx:pt>
          <cx:pt idx="10006">34749</cx:pt>
          <cx:pt idx="10007">216214</cx:pt>
          <cx:pt idx="10008">1645110</cx:pt>
          <cx:pt idx="10009">124662</cx:pt>
          <cx:pt idx="10010">90867</cx:pt>
          <cx:pt idx="10011">220315</cx:pt>
          <cx:pt idx="10012">35161</cx:pt>
          <cx:pt idx="10013">19687255</cx:pt>
          <cx:pt idx="10014">1016791</cx:pt>
          <cx:pt idx="10015">206013</cx:pt>
          <cx:pt idx="10016">16169625</cx:pt>
          <cx:pt idx="10017">2476878</cx:pt>
          <cx:pt idx="10018">203251</cx:pt>
          <cx:pt idx="10019">830487</cx:pt>
          <cx:pt idx="10020">552724</cx:pt>
          <cx:pt idx="10021">272843</cx:pt>
          <cx:pt idx="10022">220615</cx:pt>
          <cx:pt idx="10023">446502</cx:pt>
          <cx:pt idx="10024">567449</cx:pt>
          <cx:pt idx="10025">517109</cx:pt>
          <cx:pt idx="10026">496123</cx:pt>
          <cx:pt idx="10027">204150</cx:pt>
          <cx:pt idx="10028">341922</cx:pt>
          <cx:pt idx="10029">317745</cx:pt>
          <cx:pt idx="10030">362199</cx:pt>
          <cx:pt idx="10031">187431</cx:pt>
          <cx:pt idx="10032">463514</cx:pt>
          <cx:pt idx="10033">61394</cx:pt>
          <cx:pt idx="10034">1002747</cx:pt>
          <cx:pt idx="10035">79750</cx:pt>
          <cx:pt idx="10036">82552</cx:pt>
          <cx:pt idx="10037">70008</cx:pt>
          <cx:pt idx="10038">104603</cx:pt>
          <cx:pt idx="10039">129827</cx:pt>
          <cx:pt idx="10040">187126</cx:pt>
          <cx:pt idx="10041">73376</cx:pt>
          <cx:pt idx="10042">93647</cx:pt>
          <cx:pt idx="10043">97840</cx:pt>
          <cx:pt idx="10044">138280</cx:pt>
          <cx:pt idx="10045">167912</cx:pt>
          <cx:pt idx="10046">230162</cx:pt>
          <cx:pt idx="10047">168130</cx:pt>
          <cx:pt idx="10048">196204</cx:pt>
          <cx:pt idx="10049">190273</cx:pt>
          <cx:pt idx="10050">156698</cx:pt>
          <cx:pt idx="10051">151139</cx:pt>
          <cx:pt idx="10052">161110</cx:pt>
          <cx:pt idx="10053">304413</cx:pt>
          <cx:pt idx="10054">236417</cx:pt>
          <cx:pt idx="10055">146621</cx:pt>
          <cx:pt idx="10056">279188</cx:pt>
          <cx:pt idx="10057">196425</cx:pt>
          <cx:pt idx="10058">398369</cx:pt>
          <cx:pt idx="10059">321045</cx:pt>
          <cx:pt idx="10060">241312</cx:pt>
          <cx:pt idx="10061">418412</cx:pt>
          <cx:pt idx="10062">284862</cx:pt>
          <cx:pt idx="10063">241639</cx:pt>
          <cx:pt idx="10064">570227</cx:pt>
          <cx:pt idx="10065">773087</cx:pt>
          <cx:pt idx="10066">562801</cx:pt>
          <cx:pt idx="10067">352236</cx:pt>
          <cx:pt idx="10068">734709</cx:pt>
          <cx:pt idx="10069">577465</cx:pt>
          <cx:pt idx="10070">362518</cx:pt>
          <cx:pt idx="10071">315012</cx:pt>
          <cx:pt idx="10072">512005</cx:pt>
          <cx:pt idx="10073">385767</cx:pt>
          <cx:pt idx="10074">358502</cx:pt>
          <cx:pt idx="10075">565311</cx:pt>
          <cx:pt idx="10076">949736</cx:pt>
          <cx:pt idx="10077">534843</cx:pt>
          <cx:pt idx="10078">404464</cx:pt>
          <cx:pt idx="10079">609477</cx:pt>
          <cx:pt idx="10080">381232</cx:pt>
          <cx:pt idx="10081">388741</cx:pt>
          <cx:pt idx="10082">633614</cx:pt>
          <cx:pt idx="10083">742087</cx:pt>
          <cx:pt idx="10084">446870</cx:pt>
          <cx:pt idx="10085">866873</cx:pt>
          <cx:pt idx="10086">447153</cx:pt>
          <cx:pt idx="10087">485323</cx:pt>
          <cx:pt idx="10088">640251</cx:pt>
          <cx:pt idx="10089">227429</cx:pt>
          <cx:pt idx="10090">89408</cx:pt>
          <cx:pt idx="10091">344834</cx:pt>
          <cx:pt idx="10092">435250</cx:pt>
          <cx:pt idx="10093">119903</cx:pt>
          <cx:pt idx="10094">212507</cx:pt>
          <cx:pt idx="10095">554324</cx:pt>
          <cx:pt idx="10096">940816</cx:pt>
          <cx:pt idx="10097">664785</cx:pt>
          <cx:pt idx="10098">108521</cx:pt>
          <cx:pt idx="10099">2890314</cx:pt>
          <cx:pt idx="10100">42554</cx:pt>
          <cx:pt idx="10101">33560</cx:pt>
          <cx:pt idx="10102">4238781</cx:pt>
          <cx:pt idx="10103">55157</cx:pt>
          <cx:pt idx="10104">59200</cx:pt>
          <cx:pt idx="10105">116201</cx:pt>
          <cx:pt idx="10106">1144879</cx:pt>
          <cx:pt idx="10107">44371</cx:pt>
          <cx:pt idx="10108">5250265</cx:pt>
          <cx:pt idx="10109">63374</cx:pt>
          <cx:pt idx="10110">1235481</cx:pt>
          <cx:pt idx="10111">108786</cx:pt>
          <cx:pt idx="10112">1644549</cx:pt>
          <cx:pt idx="10113">843487</cx:pt>
          <cx:pt idx="10114">52047</cx:pt>
          <cx:pt idx="10115">55908</cx:pt>
          <cx:pt idx="10116">1067593</cx:pt>
          <cx:pt idx="10117">13065320</cx:pt>
          <cx:pt idx="10118">357407</cx:pt>
          <cx:pt idx="10119">66059</cx:pt>
          <cx:pt idx="10120">90970</cx:pt>
          <cx:pt idx="10121">18355</cx:pt>
          <cx:pt idx="10122">316144</cx:pt>
          <cx:pt idx="10123">687768</cx:pt>
          <cx:pt idx="10124">513269</cx:pt>
          <cx:pt idx="10125">32461</cx:pt>
          <cx:pt idx="10126">2013624</cx:pt>
          <cx:pt idx="10127">407470</cx:pt>
          <cx:pt idx="10128">116888</cx:pt>
          <cx:pt idx="10129">107014</cx:pt>
          <cx:pt idx="10130">29024</cx:pt>
          <cx:pt idx="10131">725063</cx:pt>
          <cx:pt idx="10132">47825</cx:pt>
          <cx:pt idx="10133">480092</cx:pt>
          <cx:pt idx="10134">245819</cx:pt>
          <cx:pt idx="10135">39137</cx:pt>
          <cx:pt idx="10136">461408</cx:pt>
          <cx:pt idx="10137">296864</cx:pt>
          <cx:pt idx="10138">4621863</cx:pt>
          <cx:pt idx="10139">859919</cx:pt>
          <cx:pt idx="10140">356265</cx:pt>
          <cx:pt idx="10141">24434</cx:pt>
          <cx:pt idx="10142">364616</cx:pt>
          <cx:pt idx="10143">1152828</cx:pt>
          <cx:pt idx="10144">160862</cx:pt>
          <cx:pt idx="10145">6400374</cx:pt>
          <cx:pt idx="10146">2035734</cx:pt>
          <cx:pt idx="10147">1115607</cx:pt>
          <cx:pt idx="10148">435571</cx:pt>
          <cx:pt idx="10149">37637</cx:pt>
          <cx:pt idx="10150">111031</cx:pt>
          <cx:pt idx="10151">26059</cx:pt>
          <cx:pt idx="10152">33770</cx:pt>
          <cx:pt idx="10153">51621</cx:pt>
          <cx:pt idx="10154">113994</cx:pt>
          <cx:pt idx="10155">712594</cx:pt>
          <cx:pt idx="10156">50404</cx:pt>
          <cx:pt idx="10157">34835</cx:pt>
          <cx:pt idx="10158">45035</cx:pt>
          <cx:pt idx="10159">108491</cx:pt>
          <cx:pt idx="10160">95265</cx:pt>
          <cx:pt idx="10161">23702</cx:pt>
          <cx:pt idx="10162">385730</cx:pt>
          <cx:pt idx="10163">26853</cx:pt>
          <cx:pt idx="10164">45382</cx:pt>
          <cx:pt idx="10165">201068</cx:pt>
          <cx:pt idx="10166">7917701</cx:pt>
          <cx:pt idx="10167">47051</cx:pt>
          <cx:pt idx="10168">854900</cx:pt>
          <cx:pt idx="10169">42124</cx:pt>
          <cx:pt idx="10170">1093595</cx:pt>
          <cx:pt idx="10171">69120</cx:pt>
          <cx:pt idx="10172">238046</cx:pt>
          <cx:pt idx="10173">358791</cx:pt>
          <cx:pt idx="10174">226999</cx:pt>
          <cx:pt idx="10175">415756</cx:pt>
          <cx:pt idx="10176">205123</cx:pt>
          <cx:pt idx="10177">177781</cx:pt>
          <cx:pt idx="10178">158543</cx:pt>
          <cx:pt idx="10179">364062</cx:pt>
          <cx:pt idx="10180">597674</cx:pt>
          <cx:pt idx="10181">1341824</cx:pt>
          <cx:pt idx="10182">89897</cx:pt>
          <cx:pt idx="10183">274646</cx:pt>
          <cx:pt idx="10184">61068</cx:pt>
          <cx:pt idx="10185">963318</cx:pt>
          <cx:pt idx="10186">58844</cx:pt>
          <cx:pt idx="10187">850707</cx:pt>
          <cx:pt idx="10188">67735</cx:pt>
          <cx:pt idx="10189">567673</cx:pt>
          <cx:pt idx="10190">30630</cx:pt>
          <cx:pt idx="10191">541104</cx:pt>
          <cx:pt idx="10192">884063</cx:pt>
          <cx:pt idx="10193">1152926</cx:pt>
          <cx:pt idx="10194">40183</cx:pt>
          <cx:pt idx="10195">1132646</cx:pt>
          <cx:pt idx="10196">107314</cx:pt>
          <cx:pt idx="10197">75719</cx:pt>
          <cx:pt idx="10198">197166</cx:pt>
          <cx:pt idx="10199">446235</cx:pt>
          <cx:pt idx="10200">109957</cx:pt>
          <cx:pt idx="10201">419391</cx:pt>
          <cx:pt idx="10202">150473</cx:pt>
          <cx:pt idx="10203">336637</cx:pt>
          <cx:pt idx="10204">242946</cx:pt>
          <cx:pt idx="10205">164969</cx:pt>
          <cx:pt idx="10206">23207</cx:pt>
          <cx:pt idx="10207">918926</cx:pt>
          <cx:pt idx="10208">49427</cx:pt>
          <cx:pt idx="10209">83431</cx:pt>
          <cx:pt idx="10210">172661</cx:pt>
          <cx:pt idx="10211">48673</cx:pt>
          <cx:pt idx="10212">163078</cx:pt>
          <cx:pt idx="10213">91781</cx:pt>
          <cx:pt idx="10214">543514</cx:pt>
          <cx:pt idx="10215">758798</cx:pt>
          <cx:pt idx="10216">125924</cx:pt>
          <cx:pt idx="10217">1355911</cx:pt>
          <cx:pt idx="10218">531220</cx:pt>
          <cx:pt idx="10219">209346</cx:pt>
          <cx:pt idx="10220">80785</cx:pt>
          <cx:pt idx="10221">5099409</cx:pt>
          <cx:pt idx="10222">59396</cx:pt>
          <cx:pt idx="10223">36116</cx:pt>
          <cx:pt idx="10224">76037</cx:pt>
          <cx:pt idx="10225">41403</cx:pt>
          <cx:pt idx="10226">35381</cx:pt>
          <cx:pt idx="10227">39911</cx:pt>
          <cx:pt idx="10228">26830</cx:pt>
          <cx:pt idx="10229">131356</cx:pt>
          <cx:pt idx="10230">174547</cx:pt>
          <cx:pt idx="10231">24548</cx:pt>
          <cx:pt idx="10232">35215</cx:pt>
          <cx:pt idx="10233">35777</cx:pt>
          <cx:pt idx="10234">37334</cx:pt>
          <cx:pt idx="10235">50511</cx:pt>
          <cx:pt idx="10236">48868</cx:pt>
          <cx:pt idx="10237">60965</cx:pt>
          <cx:pt idx="10238">26381</cx:pt>
          <cx:pt idx="10239">37165</cx:pt>
          <cx:pt idx="10240">62599</cx:pt>
          <cx:pt idx="10241">20086</cx:pt>
          <cx:pt idx="10242">39439</cx:pt>
          <cx:pt idx="10243">33976</cx:pt>
          <cx:pt idx="10244">35735</cx:pt>
          <cx:pt idx="10245">28888</cx:pt>
          <cx:pt idx="10246">18483</cx:pt>
          <cx:pt idx="10247">32765</cx:pt>
          <cx:pt idx="10248">32341</cx:pt>
          <cx:pt idx="10249">41476</cx:pt>
          <cx:pt idx="10250">53450</cx:pt>
          <cx:pt idx="10251">34710</cx:pt>
          <cx:pt idx="10252">28075</cx:pt>
          <cx:pt idx="10253">34740</cx:pt>
          <cx:pt idx="10254">38569</cx:pt>
          <cx:pt idx="10255">52720</cx:pt>
          <cx:pt idx="10256">47060</cx:pt>
          <cx:pt idx="10257">32125</cx:pt>
          <cx:pt idx="10258">35425</cx:pt>
          <cx:pt idx="10259">47596</cx:pt>
          <cx:pt idx="10260">40931</cx:pt>
          <cx:pt idx="10261">30633</cx:pt>
          <cx:pt idx="10262">33750</cx:pt>
          <cx:pt idx="10263">63428</cx:pt>
          <cx:pt idx="10264">42008</cx:pt>
          <cx:pt idx="10265">52574</cx:pt>
          <cx:pt idx="10266">113660</cx:pt>
          <cx:pt idx="10267">45602</cx:pt>
          <cx:pt idx="10268">40631</cx:pt>
          <cx:pt idx="10269">31242</cx:pt>
          <cx:pt idx="10270">28218</cx:pt>
          <cx:pt idx="10271">25832</cx:pt>
          <cx:pt idx="10272">34696</cx:pt>
          <cx:pt idx="10273">44997</cx:pt>
          <cx:pt idx="10274">32628</cx:pt>
          <cx:pt idx="10275">37785</cx:pt>
          <cx:pt idx="10276">40899</cx:pt>
          <cx:pt idx="10277">32127</cx:pt>
          <cx:pt idx="10278">45879</cx:pt>
          <cx:pt idx="10279">35428</cx:pt>
          <cx:pt idx="10280">41242</cx:pt>
          <cx:pt idx="10281">35711</cx:pt>
          <cx:pt idx="10282">36779</cx:pt>
          <cx:pt idx="10283">31192</cx:pt>
          <cx:pt idx="10284">38039</cx:pt>
          <cx:pt idx="10285">38151</cx:pt>
          <cx:pt idx="10286">32186</cx:pt>
          <cx:pt idx="10287">36631</cx:pt>
          <cx:pt idx="10288">63805</cx:pt>
          <cx:pt idx="10289">46871</cx:pt>
          <cx:pt idx="10290">25478</cx:pt>
          <cx:pt idx="10291">7480171</cx:pt>
          <cx:pt idx="10292">296222</cx:pt>
          <cx:pt idx="10293">105952</cx:pt>
          <cx:pt idx="10294">196145</cx:pt>
          <cx:pt idx="10295">1310602</cx:pt>
          <cx:pt idx="10296">748806</cx:pt>
          <cx:pt idx="10297">218893</cx:pt>
          <cx:pt idx="10298">28186</cx:pt>
          <cx:pt idx="10299">198889</cx:pt>
          <cx:pt idx="10300">2276495</cx:pt>
          <cx:pt idx="10301">109406</cx:pt>
          <cx:pt idx="10302">371097</cx:pt>
          <cx:pt idx="10303">15941</cx:pt>
          <cx:pt idx="10304">450722</cx:pt>
          <cx:pt idx="10305">209161</cx:pt>
          <cx:pt idx="10306">114058</cx:pt>
          <cx:pt idx="10307">133584</cx:pt>
          <cx:pt idx="10308">60736</cx:pt>
          <cx:pt idx="10309">409708</cx:pt>
          <cx:pt idx="10310">135341</cx:pt>
          <cx:pt idx="10311">63080</cx:pt>
          <cx:pt idx="10312">53642</cx:pt>
          <cx:pt idx="10313">27044</cx:pt>
          <cx:pt idx="10314">33135</cx:pt>
          <cx:pt idx="10315">15514</cx:pt>
          <cx:pt idx="10316">32935</cx:pt>
          <cx:pt idx="10317">22014</cx:pt>
          <cx:pt idx="10318">20545</cx:pt>
          <cx:pt idx="10319">174910</cx:pt>
          <cx:pt idx="10320">54023</cx:pt>
          <cx:pt idx="10321">311134</cx:pt>
          <cx:pt idx="10322">28736</cx:pt>
          <cx:pt idx="10323">225770</cx:pt>
          <cx:pt idx="10324">615505</cx:pt>
          <cx:pt idx="10325">201790</cx:pt>
          <cx:pt idx="10326">296798</cx:pt>
          <cx:pt idx="10327">3637277</cx:pt>
          <cx:pt idx="10328">131496</cx:pt>
          <cx:pt idx="10329">5643806</cx:pt>
          <cx:pt idx="10330">1759960</cx:pt>
          <cx:pt idx="10331">237269</cx:pt>
          <cx:pt idx="10332">116862</cx:pt>
          <cx:pt idx="10333">454850</cx:pt>
          <cx:pt idx="10334">360598</cx:pt>
          <cx:pt idx="10335">284301</cx:pt>
          <cx:pt idx="10336">320778</cx:pt>
          <cx:pt idx="10337">372299</cx:pt>
          <cx:pt idx="10338">261097</cx:pt>
          <cx:pt idx="10339">245329</cx:pt>
          <cx:pt idx="10340">195732</cx:pt>
          <cx:pt idx="10341">277317</cx:pt>
          <cx:pt idx="10342">300136</cx:pt>
          <cx:pt idx="10343">344232</cx:pt>
          <cx:pt idx="10344">190768</cx:pt>
          <cx:pt idx="10345">53304</cx:pt>
          <cx:pt idx="10346">409787</cx:pt>
          <cx:pt idx="10347">402964</cx:pt>
          <cx:pt idx="10348">292281</cx:pt>
          <cx:pt idx="10349">371488</cx:pt>
          <cx:pt idx="10350">358972</cx:pt>
          <cx:pt idx="10351">405282</cx:pt>
          <cx:pt idx="10352">357604</cx:pt>
          <cx:pt idx="10353">332054</cx:pt>
          <cx:pt idx="10354">389060</cx:pt>
          <cx:pt idx="10355">287037</cx:pt>
          <cx:pt idx="10356">318150</cx:pt>
          <cx:pt idx="10357">47919</cx:pt>
          <cx:pt idx="10358">63001</cx:pt>
          <cx:pt idx="10359">165959</cx:pt>
          <cx:pt idx="10360">119637</cx:pt>
          <cx:pt idx="10361">93649</cx:pt>
          <cx:pt idx="10362">160965</cx:pt>
          <cx:pt idx="10363">308784</cx:pt>
          <cx:pt idx="10364">117834</cx:pt>
          <cx:pt idx="10365">769360</cx:pt>
          <cx:pt idx="10366">593174</cx:pt>
          <cx:pt idx="10367">82972</cx:pt>
          <cx:pt idx="10368">145297</cx:pt>
          <cx:pt idx="10369">53725</cx:pt>
          <cx:pt idx="10370">14155</cx:pt>
          <cx:pt idx="10371">4290425</cx:pt>
          <cx:pt idx="10372">891175</cx:pt>
          <cx:pt idx="10373">29644</cx:pt>
          <cx:pt idx="10374">402162</cx:pt>
          <cx:pt idx="10375">135872</cx:pt>
          <cx:pt idx="10376">528199</cx:pt>
          <cx:pt idx="10377">99872</cx:pt>
          <cx:pt idx="10378">1760011</cx:pt>
          <cx:pt idx="10379">137123</cx:pt>
          <cx:pt idx="10380">258775</cx:pt>
          <cx:pt idx="10381">417303</cx:pt>
          <cx:pt idx="10382">217231</cx:pt>
          <cx:pt idx="10383">50641</cx:pt>
          <cx:pt idx="10384">36423</cx:pt>
          <cx:pt idx="10385">52549</cx:pt>
          <cx:pt idx="10386">40575</cx:pt>
          <cx:pt idx="10387">40836</cx:pt>
          <cx:pt idx="10388">62758</cx:pt>
          <cx:pt idx="10389">79647</cx:pt>
          <cx:pt idx="10390">45708</cx:pt>
          <cx:pt idx="10391">40530</cx:pt>
          <cx:pt idx="10392">41567</cx:pt>
          <cx:pt idx="10393">126815</cx:pt>
          <cx:pt idx="10394">68549</cx:pt>
          <cx:pt idx="10395">12790</cx:pt>
          <cx:pt idx="10396">549201</cx:pt>
          <cx:pt idx="10397">957188</cx:pt>
          <cx:pt idx="10398">441989</cx:pt>
          <cx:pt idx="10399">2469564</cx:pt>
          <cx:pt idx="10400">937314</cx:pt>
          <cx:pt idx="10401">279621</cx:pt>
          <cx:pt idx="10402">623601</cx:pt>
          <cx:pt idx="10403">1659832</cx:pt>
          <cx:pt idx="10404">1636741</cx:pt>
          <cx:pt idx="10405">2221454</cx:pt>
          <cx:pt idx="10406">590281</cx:pt>
          <cx:pt idx="10407">590558</cx:pt>
          <cx:pt idx="10408">18556</cx:pt>
          <cx:pt idx="10409">415521</cx:pt>
          <cx:pt idx="10410">82406</cx:pt>
          <cx:pt idx="10411">90826</cx:pt>
          <cx:pt idx="10412">796579</cx:pt>
          <cx:pt idx="10413">18137</cx:pt>
          <cx:pt idx="10414">104892</cx:pt>
          <cx:pt idx="10415">72892</cx:pt>
          <cx:pt idx="10416">1649389</cx:pt>
          <cx:pt idx="10417">7663753</cx:pt>
          <cx:pt idx="10418">1717466</cx:pt>
          <cx:pt idx="10419">1710817</cx:pt>
          <cx:pt idx="10420">509179</cx:pt>
          <cx:pt idx="10421">766459</cx:pt>
          <cx:pt idx="10422">87854</cx:pt>
          <cx:pt idx="10423">134494</cx:pt>
          <cx:pt idx="10424">3893338</cx:pt>
          <cx:pt idx="10425">49037</cx:pt>
          <cx:pt idx="10426">645687</cx:pt>
          <cx:pt idx="10427">839269</cx:pt>
          <cx:pt idx="10428">487470</cx:pt>
          <cx:pt idx="10429">1258627</cx:pt>
          <cx:pt idx="10430">1778134</cx:pt>
          <cx:pt idx="10431">25954</cx:pt>
          <cx:pt idx="10432">847058</cx:pt>
          <cx:pt idx="10433">63314</cx:pt>
          <cx:pt idx="10434">373689</cx:pt>
          <cx:pt idx="10435">1748097</cx:pt>
          <cx:pt idx="10436">123644</cx:pt>
          <cx:pt idx="10437">1399853</cx:pt>
          <cx:pt idx="10438">1702151</cx:pt>
          <cx:pt idx="10439">61084</cx:pt>
          <cx:pt idx="10440">88675</cx:pt>
          <cx:pt idx="10441">140942</cx:pt>
          <cx:pt idx="10442">202518</cx:pt>
          <cx:pt idx="10443">97533</cx:pt>
          <cx:pt idx="10444">84942</cx:pt>
          <cx:pt idx="10445">468636</cx:pt>
          <cx:pt idx="10446">474007</cx:pt>
          <cx:pt idx="10447">113408</cx:pt>
          <cx:pt idx="10448">202698</cx:pt>
          <cx:pt idx="10449">145391</cx:pt>
          <cx:pt idx="10450">212450</cx:pt>
          <cx:pt idx="10451">149658</cx:pt>
          <cx:pt idx="10452">6725073</cx:pt>
          <cx:pt idx="10453">164534</cx:pt>
          <cx:pt idx="10454">233602</cx:pt>
          <cx:pt idx="10455">404048</cx:pt>
          <cx:pt idx="10456">2957468</cx:pt>
          <cx:pt idx="10457">286172</cx:pt>
          <cx:pt idx="10458">502997</cx:pt>
          <cx:pt idx="10459">194554</cx:pt>
          <cx:pt idx="10460">117712</cx:pt>
          <cx:pt idx="10461">56847</cx:pt>
          <cx:pt idx="10462">225333</cx:pt>
          <cx:pt idx="10463">31270</cx:pt>
          <cx:pt idx="10464">7226200</cx:pt>
          <cx:pt idx="10465">20771856</cx:pt>
          <cx:pt idx="10466">729856</cx:pt>
          <cx:pt idx="10467">235994</cx:pt>
          <cx:pt idx="10468">11218307</cx:pt>
          <cx:pt idx="10469">15777</cx:pt>
          <cx:pt idx="10470">57000</cx:pt>
          <cx:pt idx="10471">1018965</cx:pt>
          <cx:pt idx="10472">204118</cx:pt>
          <cx:pt idx="10473">45378</cx:pt>
          <cx:pt idx="10474">2015288</cx:pt>
          <cx:pt idx="10475">49267</cx:pt>
          <cx:pt idx="10476">244308</cx:pt>
          <cx:pt idx="10477">325505</cx:pt>
          <cx:pt idx="10478">1746083</cx:pt>
          <cx:pt idx="10479">211576</cx:pt>
          <cx:pt idx="10480">215710</cx:pt>
          <cx:pt idx="10481">33529</cx:pt>
          <cx:pt idx="10482">288445</cx:pt>
          <cx:pt idx="10483">87796</cx:pt>
          <cx:pt idx="10484">2769089</cx:pt>
          <cx:pt idx="10485">186431</cx:pt>
          <cx:pt idx="10486">2397699</cx:pt>
          <cx:pt idx="10487">285315</cx:pt>
          <cx:pt idx="10488">137765</cx:pt>
          <cx:pt idx="10489">455424</cx:pt>
          <cx:pt idx="10490">226599</cx:pt>
          <cx:pt idx="10491">313505</cx:pt>
          <cx:pt idx="10492">109531</cx:pt>
          <cx:pt idx="10493">95868</cx:pt>
          <cx:pt idx="10494">198954</cx:pt>
          <cx:pt idx="10495">448896</cx:pt>
          <cx:pt idx="10496">835382</cx:pt>
          <cx:pt idx="10497">3458879</cx:pt>
          <cx:pt idx="10498">415293</cx:pt>
          <cx:pt idx="10499">425618</cx:pt>
          <cx:pt idx="10500">224690</cx:pt>
          <cx:pt idx="10501">437343</cx:pt>
          <cx:pt idx="10502">88494</cx:pt>
          <cx:pt idx="10503">135423</cx:pt>
          <cx:pt idx="10504">690996</cx:pt>
          <cx:pt idx="10505">18120</cx:pt>
          <cx:pt idx="10506">9808</cx:pt>
          <cx:pt idx="10507">95580</cx:pt>
          <cx:pt idx="10508">1531066</cx:pt>
          <cx:pt idx="10509">115893</cx:pt>
          <cx:pt idx="10510">633686</cx:pt>
          <cx:pt idx="10511">133354</cx:pt>
          <cx:pt idx="10512">527029</cx:pt>
          <cx:pt idx="10513">184626</cx:pt>
          <cx:pt idx="10514">88478</cx:pt>
          <cx:pt idx="10515">860349</cx:pt>
          <cx:pt idx="10516">607161</cx:pt>
          <cx:pt idx="10517">3825489</cx:pt>
          <cx:pt idx="10518">1350674</cx:pt>
          <cx:pt idx="10519">514823</cx:pt>
          <cx:pt idx="10520">284004</cx:pt>
          <cx:pt idx="10521">33968</cx:pt>
          <cx:pt idx="10522">336712</cx:pt>
          <cx:pt idx="10523">400505</cx:pt>
          <cx:pt idx="10524">429981</cx:pt>
          <cx:pt idx="10525">608643</cx:pt>
          <cx:pt idx="10526">612631</cx:pt>
          <cx:pt idx="10527">306382</cx:pt>
          <cx:pt idx="10528">356901</cx:pt>
          <cx:pt idx="10529">110182</cx:pt>
          <cx:pt idx="10530">118388</cx:pt>
          <cx:pt idx="10531">66513</cx:pt>
          <cx:pt idx="10532">1143400</cx:pt>
          <cx:pt idx="10533">124443</cx:pt>
          <cx:pt idx="10534">771708</cx:pt>
          <cx:pt idx="10535">813179</cx:pt>
          <cx:pt idx="10536">3429463</cx:pt>
          <cx:pt idx="10537">118636</cx:pt>
          <cx:pt idx="10538">2358827</cx:pt>
          <cx:pt idx="10539">107426</cx:pt>
          <cx:pt idx="10540">137693</cx:pt>
          <cx:pt idx="10541">482749</cx:pt>
          <cx:pt idx="10542">1218188</cx:pt>
          <cx:pt idx="10543">552080</cx:pt>
          <cx:pt idx="10544">319107</cx:pt>
          <cx:pt idx="10545">749605</cx:pt>
          <cx:pt idx="10546">81888</cx:pt>
          <cx:pt idx="10547">44511</cx:pt>
          <cx:pt idx="10548">998175</cx:pt>
          <cx:pt idx="10549">501395</cx:pt>
          <cx:pt idx="10550">251380</cx:pt>
          <cx:pt idx="10551">929783</cx:pt>
          <cx:pt idx="10552">64920</cx:pt>
          <cx:pt idx="10553">55452</cx:pt>
          <cx:pt idx="10554">35466</cx:pt>
          <cx:pt idx="10555">12757</cx:pt>
          <cx:pt idx="10556">41225</cx:pt>
          <cx:pt idx="10557">40944</cx:pt>
          <cx:pt idx="10558">71929</cx:pt>
          <cx:pt idx="10559">19473</cx:pt>
          <cx:pt idx="10560">125350</cx:pt>
          <cx:pt idx="10561">92719</cx:pt>
          <cx:pt idx="10562">638173</cx:pt>
          <cx:pt idx="10563">818579</cx:pt>
          <cx:pt idx="10564">207128</cx:pt>
          <cx:pt idx="10565">890578</cx:pt>
          <cx:pt idx="10566">218020</cx:pt>
          <cx:pt idx="10567">46926</cx:pt>
          <cx:pt idx="10568">1201552</cx:pt>
          <cx:pt idx="10569">287157</cx:pt>
          <cx:pt idx="10570">589364</cx:pt>
          <cx:pt idx="10571">87536</cx:pt>
          <cx:pt idx="10572">149307</cx:pt>
          <cx:pt idx="10573">6326623</cx:pt>
          <cx:pt idx="10574">1453741</cx:pt>
          <cx:pt idx="10575">1717414</cx:pt>
          <cx:pt idx="10576">1054453</cx:pt>
          <cx:pt idx="10577">1577527</cx:pt>
          <cx:pt idx="10578">1996240</cx:pt>
          <cx:pt idx="10579">1609627</cx:pt>
          <cx:pt idx="10580">1077962</cx:pt>
          <cx:pt idx="10581">1042730</cx:pt>
          <cx:pt idx="10582">1204601</cx:pt>
          <cx:pt idx="10583">727012</cx:pt>
          <cx:pt idx="10584">789673</cx:pt>
          <cx:pt idx="10585">597836</cx:pt>
          <cx:pt idx="10586">1044503</cx:pt>
          <cx:pt idx="10587">941378</cx:pt>
          <cx:pt idx="10588">1099221</cx:pt>
          <cx:pt idx="10589">300828</cx:pt>
          <cx:pt idx="10590">781371</cx:pt>
          <cx:pt idx="10591">2666181</cx:pt>
          <cx:pt idx="10592">272360</cx:pt>
          <cx:pt idx="10593">529547</cx:pt>
          <cx:pt idx="10594">366544</cx:pt>
          <cx:pt idx="10595">109278</cx:pt>
          <cx:pt idx="10596">130321</cx:pt>
          <cx:pt idx="10597">119492</cx:pt>
          <cx:pt idx="10598">172717</cx:pt>
          <cx:pt idx="10599">163829</cx:pt>
          <cx:pt idx="10600">260279</cx:pt>
          <cx:pt idx="10601">258870</cx:pt>
          <cx:pt idx="10602">209216</cx:pt>
          <cx:pt idx="10603">78354</cx:pt>
          <cx:pt idx="10604">154212</cx:pt>
          <cx:pt idx="10605">3701118</cx:pt>
          <cx:pt idx="10606">336020</cx:pt>
          <cx:pt idx="10607">1151534</cx:pt>
          <cx:pt idx="10608">1996556</cx:pt>
          <cx:pt idx="10609">221350</cx:pt>
          <cx:pt idx="10610">149059</cx:pt>
          <cx:pt idx="10611">974517</cx:pt>
          <cx:pt idx="10612">1105699</cx:pt>
          <cx:pt idx="10613">964478</cx:pt>
          <cx:pt idx="10614">769424</cx:pt>
          <cx:pt idx="10615">105397</cx:pt>
          <cx:pt idx="10616">62111</cx:pt>
          <cx:pt idx="10617">749487</cx:pt>
          <cx:pt idx="10618">84933</cx:pt>
          <cx:pt idx="10619">260983</cx:pt>
          <cx:pt idx="10620">1351058</cx:pt>
          <cx:pt idx="10621">132267</cx:pt>
          <cx:pt idx="10622">658892</cx:pt>
          <cx:pt idx="10623">240236</cx:pt>
          <cx:pt idx="10624">906991</cx:pt>
          <cx:pt idx="10625">158586</cx:pt>
          <cx:pt idx="10626">78927</cx:pt>
          <cx:pt idx="10627">703922</cx:pt>
          <cx:pt idx="10628">78160</cx:pt>
          <cx:pt idx="10629">3034924</cx:pt>
          <cx:pt idx="10630">655610</cx:pt>
          <cx:pt idx="10631">142625</cx:pt>
          <cx:pt idx="10632">772324</cx:pt>
          <cx:pt idx="10633">12360534</cx:pt>
          <cx:pt idx="10634">23034</cx:pt>
          <cx:pt idx="10635">11815</cx:pt>
          <cx:pt idx="10636">19963</cx:pt>
          <cx:pt idx="10637">17812</cx:pt>
          <cx:pt idx="10638">16911</cx:pt>
          <cx:pt idx="10639">17246</cx:pt>
          <cx:pt idx="10640">23308</cx:pt>
          <cx:pt idx="10641">13558</cx:pt>
          <cx:pt idx="10642">14627</cx:pt>
          <cx:pt idx="10643">2885804</cx:pt>
          <cx:pt idx="10644">6753819</cx:pt>
          <cx:pt idx="10645">13831</cx:pt>
          <cx:pt idx="10646">1203112</cx:pt>
          <cx:pt idx="10647">428992</cx:pt>
          <cx:pt idx="10648">851499</cx:pt>
          <cx:pt idx="10649">3214731</cx:pt>
          <cx:pt idx="10650">266961</cx:pt>
          <cx:pt idx="10651">1115174</cx:pt>
          <cx:pt idx="10652">163316</cx:pt>
          <cx:pt idx="10653">147209</cx:pt>
          <cx:pt idx="10654">137245</cx:pt>
          <cx:pt idx="10655">165883</cx:pt>
          <cx:pt idx="10656">1656138</cx:pt>
          <cx:pt idx="10657">143687</cx:pt>
          <cx:pt idx="10658">88856</cx:pt>
          <cx:pt idx="10659">84501</cx:pt>
          <cx:pt idx="10660">127651</cx:pt>
          <cx:pt idx="10661">74647</cx:pt>
          <cx:pt idx="10662">3825372</cx:pt>
          <cx:pt idx="10663">2326210</cx:pt>
          <cx:pt idx="10664">2252152</cx:pt>
          <cx:pt idx="10665">1626723</cx:pt>
          <cx:pt idx="10666">1198596</cx:pt>
          <cx:pt idx="10667">1798754</cx:pt>
          <cx:pt idx="10668">2486139</cx:pt>
          <cx:pt idx="10669">2117817</cx:pt>
          <cx:pt idx="10670">2929769</cx:pt>
          <cx:pt idx="10671">4212327</cx:pt>
          <cx:pt idx="10672">1211314</cx:pt>
          <cx:pt idx="10673">1340583</cx:pt>
          <cx:pt idx="10674">2413546</cx:pt>
          <cx:pt idx="10675">2715114</cx:pt>
          <cx:pt idx="10676">1622985</cx:pt>
          <cx:pt idx="10677">2117232</cx:pt>
          <cx:pt idx="10678">2403143</cx:pt>
          <cx:pt idx="10679">1945044</cx:pt>
          <cx:pt idx="10680">1224977</cx:pt>
          <cx:pt idx="10681">2434814</cx:pt>
          <cx:pt idx="10682">2561475</cx:pt>
          <cx:pt idx="10683">70313</cx:pt>
          <cx:pt idx="10684">1276377</cx:pt>
          <cx:pt idx="10685">1168536</cx:pt>
          <cx:pt idx="10686">255781</cx:pt>
          <cx:pt idx="10687">119765</cx:pt>
          <cx:pt idx="10688">127786</cx:pt>
          <cx:pt idx="10689">182505</cx:pt>
          <cx:pt idx="10690">1746085</cx:pt>
          <cx:pt idx="10691">669970</cx:pt>
          <cx:pt idx="10692">1320054</cx:pt>
          <cx:pt idx="10693">1149070</cx:pt>
          <cx:pt idx="10694">408772</cx:pt>
          <cx:pt idx="10695">64260</cx:pt>
          <cx:pt idx="10696">181276</cx:pt>
          <cx:pt idx="10697">91547</cx:pt>
          <cx:pt idx="10698">10971</cx:pt>
          <cx:pt idx="10699">17048</cx:pt>
          <cx:pt idx="10700">19691</cx:pt>
          <cx:pt idx="10701">20133</cx:pt>
          <cx:pt idx="10702">20936</cx:pt>
          <cx:pt idx="10703">130303</cx:pt>
          <cx:pt idx="10704">51925</cx:pt>
          <cx:pt idx="10705">26293</cx:pt>
          <cx:pt idx="10706">67850</cx:pt>
          <cx:pt idx="10707">43183</cx:pt>
          <cx:pt idx="10708">50877</cx:pt>
          <cx:pt idx="10709">47789</cx:pt>
          <cx:pt idx="10710">81964</cx:pt>
          <cx:pt idx="10711">90497</cx:pt>
          <cx:pt idx="10712">56906</cx:pt>
          <cx:pt idx="10713">32277</cx:pt>
          <cx:pt idx="10714">45149</cx:pt>
          <cx:pt idx="10715">49535</cx:pt>
          <cx:pt idx="10716">36483</cx:pt>
          <cx:pt idx="10717">102731</cx:pt>
          <cx:pt idx="10718">22744</cx:pt>
          <cx:pt idx="10719">296640</cx:pt>
          <cx:pt idx="10720">5736932</cx:pt>
          <cx:pt idx="10721">110258</cx:pt>
          <cx:pt idx="10722">1100632</cx:pt>
          <cx:pt idx="10723">111195</cx:pt>
          <cx:pt idx="10724">2134271</cx:pt>
          <cx:pt idx="10725">277791</cx:pt>
          <cx:pt idx="10726">456035</cx:pt>
          <cx:pt idx="10727">2591514</cx:pt>
          <cx:pt idx="10728">961400</cx:pt>
          <cx:pt idx="10729">44628</cx:pt>
          <cx:pt idx="10730">765464</cx:pt>
          <cx:pt idx="10731">534463</cx:pt>
          <cx:pt idx="10732">66957</cx:pt>
          <cx:pt idx="10733">468658</cx:pt>
          <cx:pt idx="10734">1808006</cx:pt>
          <cx:pt idx="10735">46567</cx:pt>
          <cx:pt idx="10736">102128</cx:pt>
          <cx:pt idx="10737">689272</cx:pt>
          <cx:pt idx="10738">157661</cx:pt>
          <cx:pt idx="10739">874433</cx:pt>
          <cx:pt idx="10740">722051</cx:pt>
          <cx:pt idx="10741">492022</cx:pt>
          <cx:pt idx="10742">172205</cx:pt>
          <cx:pt idx="10743">9538234</cx:pt>
          <cx:pt idx="10744">171515</cx:pt>
          <cx:pt idx="10745">387067</cx:pt>
          <cx:pt idx="10746">560717</cx:pt>
          <cx:pt idx="10747">1122119</cx:pt>
          <cx:pt idx="10748">935120</cx:pt>
          <cx:pt idx="10749">838936</cx:pt>
          <cx:pt idx="10750">825097</cx:pt>
          <cx:pt idx="10751">1404406</cx:pt>
          <cx:pt idx="10752">759329</cx:pt>
          <cx:pt idx="10753">520490</cx:pt>
          <cx:pt idx="10754">644871</cx:pt>
          <cx:pt idx="10755">611125</cx:pt>
          <cx:pt idx="10756">816269</cx:pt>
          <cx:pt idx="10757">409258</cx:pt>
          <cx:pt idx="10758">915519</cx:pt>
          <cx:pt idx="10759">169002</cx:pt>
          <cx:pt idx="10760">271583</cx:pt>
          <cx:pt idx="10761">2520976</cx:pt>
          <cx:pt idx="10762">946381</cx:pt>
          <cx:pt idx="10763">345683</cx:pt>
          <cx:pt idx="10764">132261</cx:pt>
          <cx:pt idx="10765">18479</cx:pt>
          <cx:pt idx="10766">75903</cx:pt>
          <cx:pt idx="10767">62714</cx:pt>
          <cx:pt idx="10768">109526</cx:pt>
          <cx:pt idx="10769">79451</cx:pt>
          <cx:pt idx="10770">77141</cx:pt>
          <cx:pt idx="10771">524183</cx:pt>
          <cx:pt idx="10772">640964</cx:pt>
          <cx:pt idx="10773">616233</cx:pt>
          <cx:pt idx="10774">384728</cx:pt>
          <cx:pt idx="10775">1174740</cx:pt>
          <cx:pt idx="10776">59922</cx:pt>
          <cx:pt idx="10777">46509</cx:pt>
          <cx:pt idx="10778">35595</cx:pt>
          <cx:pt idx="10779">211270</cx:pt>
          <cx:pt idx="10780">87837</cx:pt>
          <cx:pt idx="10781">42652</cx:pt>
          <cx:pt idx="10782">429785</cx:pt>
          <cx:pt idx="10783">4155798</cx:pt>
          <cx:pt idx="10784">40953758</cx:pt>
          <cx:pt idx="10785">327707</cx:pt>
          <cx:pt idx="10786">169974</cx:pt>
          <cx:pt idx="10787">95824</cx:pt>
          <cx:pt idx="10788">47297</cx:pt>
          <cx:pt idx="10789">86207</cx:pt>
          <cx:pt idx="10790">242037</cx:pt>
          <cx:pt idx="10791">60225</cx:pt>
          <cx:pt idx="10792">209074</cx:pt>
          <cx:pt idx="10793">64922</cx:pt>
          <cx:pt idx="10794">79603</cx:pt>
          <cx:pt idx="10795">46397</cx:pt>
          <cx:pt idx="10796">32913</cx:pt>
          <cx:pt idx="10797">32169</cx:pt>
          <cx:pt idx="10798">33059</cx:pt>
          <cx:pt idx="10799">148813</cx:pt>
          <cx:pt idx="10800">59321</cx:pt>
          <cx:pt idx="10801">19496</cx:pt>
          <cx:pt idx="10802">25259</cx:pt>
          <cx:pt idx="10803">70678</cx:pt>
          <cx:pt idx="10804">55531</cx:pt>
          <cx:pt idx="10805">35727</cx:pt>
          <cx:pt idx="10806">215965</cx:pt>
          <cx:pt idx="10807">92481</cx:pt>
          <cx:pt idx="10808">131686</cx:pt>
          <cx:pt idx="10809">256756</cx:pt>
          <cx:pt idx="10810">123816</cx:pt>
          <cx:pt idx="10811">85548</cx:pt>
          <cx:pt idx="10812">125567</cx:pt>
          <cx:pt idx="10813">156304</cx:pt>
          <cx:pt idx="10814">189460</cx:pt>
          <cx:pt idx="10815">120949</cx:pt>
          <cx:pt idx="10816">174536</cx:pt>
          <cx:pt idx="10817">264540</cx:pt>
          <cx:pt idx="10818">81196</cx:pt>
          <cx:pt idx="10819">104943</cx:pt>
          <cx:pt idx="10820">82775</cx:pt>
          <cx:pt idx="10821">185025</cx:pt>
          <cx:pt idx="10822">201425</cx:pt>
          <cx:pt idx="10823">260103</cx:pt>
          <cx:pt idx="10824">243552</cx:pt>
          <cx:pt idx="10825">229069</cx:pt>
          <cx:pt idx="10826">231324</cx:pt>
          <cx:pt idx="10827">121997</cx:pt>
          <cx:pt idx="10828">346799</cx:pt>
          <cx:pt idx="10829">78721</cx:pt>
          <cx:pt idx="10830">149571</cx:pt>
          <cx:pt idx="10831">119949</cx:pt>
          <cx:pt idx="10832">79858</cx:pt>
          <cx:pt idx="10833">114009</cx:pt>
          <cx:pt idx="10834">84084</cx:pt>
          <cx:pt idx="10835">342354</cx:pt>
          <cx:pt idx="10836">141246</cx:pt>
          <cx:pt idx="10837">154243</cx:pt>
          <cx:pt idx="10838">202211</cx:pt>
          <cx:pt idx="10839">174240</cx:pt>
          <cx:pt idx="10840">135526</cx:pt>
          <cx:pt idx="10841">227951</cx:pt>
          <cx:pt idx="10842">225701</cx:pt>
          <cx:pt idx="10843">153037</cx:pt>
          <cx:pt idx="10844">115778</cx:pt>
          <cx:pt idx="10845">151571</cx:pt>
          <cx:pt idx="10846">131658</cx:pt>
          <cx:pt idx="10847">29104</cx:pt>
          <cx:pt idx="10848">122198</cx:pt>
          <cx:pt idx="10849">128448</cx:pt>
          <cx:pt idx="10850">582707</cx:pt>
          <cx:pt idx="10851">40552</cx:pt>
          <cx:pt idx="10852">57483</cx:pt>
          <cx:pt idx="10853">153104</cx:pt>
          <cx:pt idx="10854">85711</cx:pt>
          <cx:pt idx="10855">340646</cx:pt>
          <cx:pt idx="10856">35178</cx:pt>
          <cx:pt idx="10857">68362</cx:pt>
          <cx:pt idx="10858">481638</cx:pt>
          <cx:pt idx="10859">156277</cx:pt>
          <cx:pt idx="10860">171150</cx:pt>
          <cx:pt idx="10861">163829</cx:pt>
          <cx:pt idx="10862">118592</cx:pt>
          <cx:pt idx="10863">170177</cx:pt>
          <cx:pt idx="10864">102324</cx:pt>
          <cx:pt idx="10865">174706</cx:pt>
          <cx:pt idx="10866">167098</cx:pt>
          <cx:pt idx="10867">112420</cx:pt>
          <cx:pt idx="10868">90198</cx:pt>
          <cx:pt idx="10869">179706</cx:pt>
          <cx:pt idx="10870">111714</cx:pt>
          <cx:pt idx="10871">156586</cx:pt>
          <cx:pt idx="10872">90745</cx:pt>
          <cx:pt idx="10873">258843</cx:pt>
          <cx:pt idx="10874">117942</cx:pt>
          <cx:pt idx="10875">110142</cx:pt>
          <cx:pt idx="10876">128602</cx:pt>
          <cx:pt idx="10877">118736</cx:pt>
          <cx:pt idx="10878">296568</cx:pt>
          <cx:pt idx="10879">195457</cx:pt>
          <cx:pt idx="10880">197770</cx:pt>
          <cx:pt idx="10881">309116</cx:pt>
          <cx:pt idx="10882">156836</cx:pt>
          <cx:pt idx="10883">128054</cx:pt>
          <cx:pt idx="10884">178338</cx:pt>
          <cx:pt idx="10885">206482</cx:pt>
          <cx:pt idx="10886">141579</cx:pt>
          <cx:pt idx="10887">62672</cx:pt>
          <cx:pt idx="10888">102143</cx:pt>
          <cx:pt idx="10889">165747</cx:pt>
          <cx:pt idx="10890">109132</cx:pt>
          <cx:pt idx="10891">234578</cx:pt>
          <cx:pt idx="10892">128504</cx:pt>
          <cx:pt idx="10893">145655</cx:pt>
          <cx:pt idx="10894">282015</cx:pt>
          <cx:pt idx="10895">214098</cx:pt>
          <cx:pt idx="10896">281891</cx:pt>
          <cx:pt idx="10897">202980</cx:pt>
          <cx:pt idx="10898">101694</cx:pt>
          <cx:pt idx="10899">153888</cx:pt>
          <cx:pt idx="10900">318930</cx:pt>
          <cx:pt idx="10901">213324</cx:pt>
          <cx:pt idx="10902">212101</cx:pt>
          <cx:pt idx="10903">217736</cx:pt>
          <cx:pt idx="10904">319610</cx:pt>
          <cx:pt idx="10905">256678</cx:pt>
          <cx:pt idx="10906">534795</cx:pt>
          <cx:pt idx="10907">711019</cx:pt>
          <cx:pt idx="10908">615585</cx:pt>
          <cx:pt idx="10909">718196</cx:pt>
          <cx:pt idx="10910">335308</cx:pt>
          <cx:pt idx="10911">429894</cx:pt>
          <cx:pt idx="10912">1692639</cx:pt>
          <cx:pt idx="10913">256936</cx:pt>
          <cx:pt idx="10914">208802</cx:pt>
          <cx:pt idx="10915">186024</cx:pt>
          <cx:pt idx="10916">163674</cx:pt>
          <cx:pt idx="10917">519190</cx:pt>
          <cx:pt idx="10918">388860</cx:pt>
          <cx:pt idx="10919">1334074</cx:pt>
          <cx:pt idx="10920">295385</cx:pt>
          <cx:pt idx="10921">247270</cx:pt>
          <cx:pt idx="10922">324190</cx:pt>
          <cx:pt idx="10923">275175</cx:pt>
          <cx:pt idx="10924">283795</cx:pt>
          <cx:pt idx="10925">209130</cx:pt>
          <cx:pt idx="10926">1171799</cx:pt>
          <cx:pt idx="10927">356852</cx:pt>
          <cx:pt idx="10928">222832</cx:pt>
          <cx:pt idx="10929">243944</cx:pt>
          <cx:pt idx="10930">226997</cx:pt>
          <cx:pt idx="10931">39366</cx:pt>
          <cx:pt idx="10932">148958</cx:pt>
          <cx:pt idx="10933">85295</cx:pt>
          <cx:pt idx="10934">283879</cx:pt>
          <cx:pt idx="10935">55674</cx:pt>
          <cx:pt idx="10936">192745</cx:pt>
          <cx:pt idx="10937">179574</cx:pt>
          <cx:pt idx="10938">53687</cx:pt>
          <cx:pt idx="10939">8906284</cx:pt>
          <cx:pt idx="10940">217394</cx:pt>
          <cx:pt idx="10941">750825</cx:pt>
          <cx:pt idx="10942">1487803</cx:pt>
          <cx:pt idx="10943">459422</cx:pt>
          <cx:pt idx="10944">1580987</cx:pt>
          <cx:pt idx="10945">291871</cx:pt>
          <cx:pt idx="10946">113569</cx:pt>
          <cx:pt idx="10947">245790</cx:pt>
          <cx:pt idx="10948">132126</cx:pt>
          <cx:pt idx="10949">106358</cx:pt>
          <cx:pt idx="10950">108060</cx:pt>
          <cx:pt idx="10951">99181</cx:pt>
          <cx:pt idx="10952">571068</cx:pt>
          <cx:pt idx="10953">2296421</cx:pt>
          <cx:pt idx="10954">1500114</cx:pt>
          <cx:pt idx="10955">827979</cx:pt>
          <cx:pt idx="10956">224818</cx:pt>
          <cx:pt idx="10957">131184</cx:pt>
          <cx:pt idx="10958">81301</cx:pt>
          <cx:pt idx="10959">388856</cx:pt>
          <cx:pt idx="10960">274529</cx:pt>
          <cx:pt idx="10961">212386</cx:pt>
          <cx:pt idx="10962">39410</cx:pt>
          <cx:pt idx="10963">1205160</cx:pt>
          <cx:pt idx="10964">6073361</cx:pt>
          <cx:pt idx="10965">965612</cx:pt>
          <cx:pt idx="10966">568877</cx:pt>
          <cx:pt idx="10967">900910</cx:pt>
          <cx:pt idx="10968">286149</cx:pt>
          <cx:pt idx="10969">242213</cx:pt>
          <cx:pt idx="10970">61753</cx:pt>
          <cx:pt idx="10971">120083</cx:pt>
          <cx:pt idx="10972">67454</cx:pt>
          <cx:pt idx="10973">447208</cx:pt>
          <cx:pt idx="10974">208433</cx:pt>
          <cx:pt idx="10975">218490</cx:pt>
          <cx:pt idx="10976">681084</cx:pt>
          <cx:pt idx="10977">91963</cx:pt>
          <cx:pt idx="10978">525527</cx:pt>
          <cx:pt idx="10979">1350204</cx:pt>
          <cx:pt idx="10980">391276</cx:pt>
          <cx:pt idx="10981">513136</cx:pt>
          <cx:pt idx="10982">148035</cx:pt>
          <cx:pt idx="10983">679673</cx:pt>
          <cx:pt idx="10984">425601</cx:pt>
          <cx:pt idx="10985">345755</cx:pt>
          <cx:pt idx="10986">317666</cx:pt>
          <cx:pt idx="10987">489323</cx:pt>
          <cx:pt idx="10988">543663</cx:pt>
          <cx:pt idx="10989">228461</cx:pt>
          <cx:pt idx="10990">357952</cx:pt>
          <cx:pt idx="10991">1153279</cx:pt>
          <cx:pt idx="10992">40610</cx:pt>
          <cx:pt idx="10993">51648</cx:pt>
          <cx:pt idx="10994">98843</cx:pt>
          <cx:pt idx="10995">70227</cx:pt>
          <cx:pt idx="10996">74103</cx:pt>
          <cx:pt idx="10997">131626</cx:pt>
          <cx:pt idx="10998">89114</cx:pt>
          <cx:pt idx="10999">133722</cx:pt>
          <cx:pt idx="11000">113835</cx:pt>
          <cx:pt idx="11001">128836</cx:pt>
          <cx:pt idx="11002">158342</cx:pt>
          <cx:pt idx="11003">82590</cx:pt>
          <cx:pt idx="11004">15521288</cx:pt>
          <cx:pt idx="11005">401495</cx:pt>
          <cx:pt idx="11006">264438</cx:pt>
          <cx:pt idx="11007">2369761</cx:pt>
          <cx:pt idx="11008">14121</cx:pt>
          <cx:pt idx="11009">159766</cx:pt>
          <cx:pt idx="11010">951179</cx:pt>
          <cx:pt idx="11011">192891</cx:pt>
          <cx:pt idx="11012">1067261</cx:pt>
          <cx:pt idx="11013">930349</cx:pt>
          <cx:pt idx="11014">43738208</cx:pt>
          <cx:pt idx="11015">42019590</cx:pt>
          <cx:pt idx="11016">695766</cx:pt>
          <cx:pt idx="11017">562074</cx:pt>
          <cx:pt idx="11018">105546</cx:pt>
          <cx:pt idx="11019">52958</cx:pt>
          <cx:pt idx="11020">227246</cx:pt>
          <cx:pt idx="11021">174465</cx:pt>
          <cx:pt idx="11022">789432</cx:pt>
          <cx:pt idx="11023">579230</cx:pt>
          <cx:pt idx="11024">720031</cx:pt>
          <cx:pt idx="11025">189402</cx:pt>
          <cx:pt idx="11026">554454</cx:pt>
          <cx:pt idx="11027">81935</cx:pt>
          <cx:pt idx="11028">703169</cx:pt>
          <cx:pt idx="11029">683310</cx:pt>
          <cx:pt idx="11030">548968</cx:pt>
          <cx:pt idx="11031">28472</cx:pt>
          <cx:pt idx="11032">133511</cx:pt>
          <cx:pt idx="11033">153384</cx:pt>
          <cx:pt idx="11034">252523</cx:pt>
          <cx:pt idx="11035">260171</cx:pt>
          <cx:pt idx="11036">228903</cx:pt>
          <cx:pt idx="11037">254645</cx:pt>
          <cx:pt idx="11038">273028</cx:pt>
          <cx:pt idx="11039">181954</cx:pt>
          <cx:pt idx="11040">224939</cx:pt>
          <cx:pt idx="11041">287923</cx:pt>
          <cx:pt idx="11042">210904</cx:pt>
          <cx:pt idx="11043">296070</cx:pt>
          <cx:pt idx="11044">242677</cx:pt>
          <cx:pt idx="11045">145275</cx:pt>
          <cx:pt idx="11046">238440</cx:pt>
          <cx:pt idx="11047">274423</cx:pt>
          <cx:pt idx="11048">163464</cx:pt>
          <cx:pt idx="11049">237122</cx:pt>
          <cx:pt idx="11050">217765</cx:pt>
          <cx:pt idx="11051">189300</cx:pt>
          <cx:pt idx="11052">194536</cx:pt>
          <cx:pt idx="11053">214990</cx:pt>
          <cx:pt idx="11054">223557</cx:pt>
          <cx:pt idx="11055">207349</cx:pt>
          <cx:pt idx="11056">177490</cx:pt>
          <cx:pt idx="11057">172068</cx:pt>
          <cx:pt idx="11058">246649</cx:pt>
          <cx:pt idx="11059">172121</cx:pt>
          <cx:pt idx="11060">208146</cx:pt>
          <cx:pt idx="11061">197296</cx:pt>
          <cx:pt idx="11062">267570</cx:pt>
          <cx:pt idx="11063">191737</cx:pt>
          <cx:pt idx="11064">195142</cx:pt>
          <cx:pt idx="11065">285331</cx:pt>
          <cx:pt idx="11066">380596</cx:pt>
          <cx:pt idx="11067">301362</cx:pt>
          <cx:pt idx="11068">314931</cx:pt>
          <cx:pt idx="11069">243745</cx:pt>
          <cx:pt idx="11070">173886</cx:pt>
          <cx:pt idx="11071">223578</cx:pt>
          <cx:pt idx="11072">217752</cx:pt>
          <cx:pt idx="11073">212480</cx:pt>
          <cx:pt idx="11074">212383</cx:pt>
          <cx:pt idx="11075">219414</cx:pt>
          <cx:pt idx="11076">378630</cx:pt>
          <cx:pt idx="11077">218878</cx:pt>
          <cx:pt idx="11078">235277</cx:pt>
          <cx:pt idx="11079">252458</cx:pt>
          <cx:pt idx="11080">176927</cx:pt>
          <cx:pt idx="11081">203565</cx:pt>
          <cx:pt idx="11082">293946</cx:pt>
          <cx:pt idx="11083">189370</cx:pt>
          <cx:pt idx="11084">199591</cx:pt>
          <cx:pt idx="11085">216816</cx:pt>
          <cx:pt idx="11086">31417</cx:pt>
          <cx:pt idx="11087">37783</cx:pt>
          <cx:pt idx="11088">34336</cx:pt>
          <cx:pt idx="11089">35842</cx:pt>
          <cx:pt idx="11090">36371</cx:pt>
          <cx:pt idx="11091">9560330</cx:pt>
          <cx:pt idx="11092">5374428</cx:pt>
          <cx:pt idx="11093">154593</cx:pt>
          <cx:pt idx="11094">489111</cx:pt>
          <cx:pt idx="11095">384655</cx:pt>
          <cx:pt idx="11096">77183</cx:pt>
          <cx:pt idx="11097">526704</cx:pt>
          <cx:pt idx="11098">254272</cx:pt>
          <cx:pt idx="11099">2772480</cx:pt>
          <cx:pt idx="11100">1818975</cx:pt>
          <cx:pt idx="11101">878163</cx:pt>
          <cx:pt idx="11102">273299</cx:pt>
          <cx:pt idx="11103">495834</cx:pt>
          <cx:pt idx="11104">13833</cx:pt>
          <cx:pt idx="11105">92070</cx:pt>
          <cx:pt idx="11106">453985</cx:pt>
          <cx:pt idx="11107">81556</cx:pt>
          <cx:pt idx="11108">456158</cx:pt>
          <cx:pt idx="11109">2552228</cx:pt>
          <cx:pt idx="11110">1033344</cx:pt>
          <cx:pt idx="11111">1844582</cx:pt>
          <cx:pt idx="11112">143503</cx:pt>
          <cx:pt idx="11113">2015830</cx:pt>
          <cx:pt idx="11114">2003680</cx:pt>
          <cx:pt idx="11115">439207</cx:pt>
          <cx:pt idx="11116">403994</cx:pt>
          <cx:pt idx="11117">97236</cx:pt>
          <cx:pt idx="11118">43052</cx:pt>
          <cx:pt idx="11119">103210</cx:pt>
          <cx:pt idx="11120">24048</cx:pt>
          <cx:pt idx="11121">111112</cx:pt>
          <cx:pt idx="11122">115982</cx:pt>
          <cx:pt idx="11123">52696</cx:pt>
          <cx:pt idx="11124">150506</cx:pt>
          <cx:pt idx="11125">80723</cx:pt>
          <cx:pt idx="11126">623719</cx:pt>
          <cx:pt idx="11127">358401</cx:pt>
          <cx:pt idx="11128">565469</cx:pt>
          <cx:pt idx="11129">236152</cx:pt>
          <cx:pt idx="11130">3566946</cx:pt>
          <cx:pt idx="11131">304213</cx:pt>
          <cx:pt idx="11132">790537</cx:pt>
          <cx:pt idx="11133">1984604</cx:pt>
          <cx:pt idx="11134">787498</cx:pt>
          <cx:pt idx="11135">1882178</cx:pt>
          <cx:pt idx="11136">342281</cx:pt>
          <cx:pt idx="11137">171199</cx:pt>
          <cx:pt idx="11138">3421628</cx:pt>
          <cx:pt idx="11139">3864577</cx:pt>
          <cx:pt idx="11140">218741</cx:pt>
          <cx:pt idx="11141">1278953</cx:pt>
          <cx:pt idx="11142">119156</cx:pt>
          <cx:pt idx="11143">7039514</cx:pt>
          <cx:pt idx="11144">242115</cx:pt>
          <cx:pt idx="11145">87872</cx:pt>
          <cx:pt idx="11146">500043</cx:pt>
          <cx:pt idx="11147">184818</cx:pt>
          <cx:pt idx="11148">953168</cx:pt>
          <cx:pt idx="11149">281614</cx:pt>
          <cx:pt idx="11150">390440</cx:pt>
          <cx:pt idx="11151">231341</cx:pt>
          <cx:pt idx="11152">203408</cx:pt>
          <cx:pt idx="11153">37434</cx:pt>
          <cx:pt idx="11154">132826</cx:pt>
          <cx:pt idx="11155">143185</cx:pt>
          <cx:pt idx="11156">114897</cx:pt>
          <cx:pt idx="11157">2368233</cx:pt>
          <cx:pt idx="11158">109740</cx:pt>
          <cx:pt idx="11159">110183</cx:pt>
          <cx:pt idx="11160">1437772</cx:pt>
          <cx:pt idx="11161">41285</cx:pt>
          <cx:pt idx="11162">103643</cx:pt>
          <cx:pt idx="11163">149193</cx:pt>
          <cx:pt idx="11164">499798</cx:pt>
          <cx:pt idx="11165">1205088</cx:pt>
          <cx:pt idx="11166">69878</cx:pt>
          <cx:pt idx="11167">114874</cx:pt>
          <cx:pt idx="11168">2186990</cx:pt>
          <cx:pt idx="11169">1269190</cx:pt>
          <cx:pt idx="11170">1782949</cx:pt>
          <cx:pt idx="11171">2756403</cx:pt>
          <cx:pt idx="11172">23465</cx:pt>
          <cx:pt idx="11173">1269952</cx:pt>
          <cx:pt idx="11174">807178</cx:pt>
          <cx:pt idx="11175">365146</cx:pt>
          <cx:pt idx="11176">78080</cx:pt>
          <cx:pt idx="11177">249244</cx:pt>
          <cx:pt idx="11178">1119092</cx:pt>
          <cx:pt idx="11179">30262</cx:pt>
          <cx:pt idx="11180">798669</cx:pt>
          <cx:pt idx="11181">135652</cx:pt>
          <cx:pt idx="11182">250304</cx:pt>
          <cx:pt idx="11183">47351</cx:pt>
          <cx:pt idx="11184">31312</cx:pt>
          <cx:pt idx="11185">11863</cx:pt>
          <cx:pt idx="11186">100705</cx:pt>
          <cx:pt idx="11187">38799</cx:pt>
          <cx:pt idx="11188">1291361</cx:pt>
          <cx:pt idx="11189">3207629</cx:pt>
          <cx:pt idx="11190">1424800</cx:pt>
          <cx:pt idx="11191">225028</cx:pt>
          <cx:pt idx="11192">5524232</cx:pt>
          <cx:pt idx="11193">2842871</cx:pt>
          <cx:pt idx="11194">10073675</cx:pt>
          <cx:pt idx="11195">9437149</cx:pt>
          <cx:pt idx="11196">3923869</cx:pt>
          <cx:pt idx="11197">36487</cx:pt>
          <cx:pt idx="11198">124309</cx:pt>
          <cx:pt idx="11199">492176</cx:pt>
          <cx:pt idx="11200">1575608</cx:pt>
          <cx:pt idx="11201">78593</cx:pt>
          <cx:pt idx="11202">67078</cx:pt>
          <cx:pt idx="11203">178258</cx:pt>
          <cx:pt idx="11204">4295369</cx:pt>
          <cx:pt idx="11205">876764</cx:pt>
          <cx:pt idx="11206">1061054</cx:pt>
          <cx:pt idx="11207">37639</cx:pt>
          <cx:pt idx="11208">3672946</cx:pt>
          <cx:pt idx="11209">320245</cx:pt>
          <cx:pt idx="11210">60086</cx:pt>
          <cx:pt idx="11211">72026</cx:pt>
          <cx:pt idx="11212">77399</cx:pt>
          <cx:pt idx="11213">253729</cx:pt>
          <cx:pt idx="11214">153736</cx:pt>
          <cx:pt idx="11215">159580</cx:pt>
          <cx:pt idx="11216">390692</cx:pt>
          <cx:pt idx="11217">428654</cx:pt>
          <cx:pt idx="11218">150342</cx:pt>
          <cx:pt idx="11219">404350</cx:pt>
          <cx:pt idx="11220">179865</cx:pt>
          <cx:pt idx="11221">292910</cx:pt>
          <cx:pt idx="11222">84606</cx:pt>
          <cx:pt idx="11223">71418</cx:pt>
          <cx:pt idx="11224">470752</cx:pt>
          <cx:pt idx="11225">168739</cx:pt>
          <cx:pt idx="11226">2800717</cx:pt>
          <cx:pt idx="11227">346788</cx:pt>
          <cx:pt idx="11228">100385</cx:pt>
          <cx:pt idx="11229">852813</cx:pt>
          <cx:pt idx="11230">955987</cx:pt>
          <cx:pt idx="11231">911828</cx:pt>
          <cx:pt idx="11232">37553</cx:pt>
          <cx:pt idx="11233">23065</cx:pt>
          <cx:pt idx="11234">32228</cx:pt>
          <cx:pt idx="11235">569568</cx:pt>
          <cx:pt idx="11236">3770017</cx:pt>
          <cx:pt idx="11237">3221044</cx:pt>
          <cx:pt idx="11238">1246543</cx:pt>
          <cx:pt idx="11239">114388</cx:pt>
          <cx:pt idx="11240">1585506</cx:pt>
          <cx:pt idx="11241">141810</cx:pt>
          <cx:pt idx="11242">999205</cx:pt>
          <cx:pt idx="11243">1671163</cx:pt>
          <cx:pt idx="11244">3335892</cx:pt>
          <cx:pt idx="11245">125822</cx:pt>
          <cx:pt idx="11246">1941428</cx:pt>
          <cx:pt idx="11247">44757</cx:pt>
          <cx:pt idx="11248">1210601</cx:pt>
          <cx:pt idx="11249">2901230</cx:pt>
          <cx:pt idx="11250">64585</cx:pt>
          <cx:pt idx="11251">1433131</cx:pt>
          <cx:pt idx="11252">277298</cx:pt>
          <cx:pt idx="11253">4138484</cx:pt>
          <cx:pt idx="11254">1334580</cx:pt>
          <cx:pt idx="11255">1977131</cx:pt>
          <cx:pt idx="11256">588521</cx:pt>
          <cx:pt idx="11257">38345</cx:pt>
          <cx:pt idx="11258">558925</cx:pt>
          <cx:pt idx="11259">652159</cx:pt>
          <cx:pt idx="11260">662924</cx:pt>
          <cx:pt idx="11261">1158501</cx:pt>
          <cx:pt idx="11262">3408749</cx:pt>
          <cx:pt idx="11263">2072162</cx:pt>
          <cx:pt idx="11264">658018</cx:pt>
          <cx:pt idx="11265">656359</cx:pt>
          <cx:pt idx="11266">117889</cx:pt>
          <cx:pt idx="11267">1589392</cx:pt>
          <cx:pt idx="11268">2209364</cx:pt>
          <cx:pt idx="11269">3147561</cx:pt>
          <cx:pt idx="11270">354657</cx:pt>
          <cx:pt idx="11271">710881</cx:pt>
          <cx:pt idx="11272">239528</cx:pt>
          <cx:pt idx="11273">865155</cx:pt>
          <cx:pt idx="11274">122779</cx:pt>
          <cx:pt idx="11275">570390</cx:pt>
          <cx:pt idx="11276">1729535</cx:pt>
          <cx:pt idx="11277">180197</cx:pt>
          <cx:pt idx="11278">2823761</cx:pt>
          <cx:pt idx="11279">131603</cx:pt>
          <cx:pt idx="11280">58851</cx:pt>
          <cx:pt idx="11281">126770</cx:pt>
          <cx:pt idx="11282">3387120</cx:pt>
          <cx:pt idx="11283">1397343</cx:pt>
          <cx:pt idx="11284">438585</cx:pt>
          <cx:pt idx="11285">8856042</cx:pt>
          <cx:pt idx="11286">641684</cx:pt>
          <cx:pt idx="11287">692800</cx:pt>
          <cx:pt idx="11288">2197018</cx:pt>
          <cx:pt idx="11289">1066286</cx:pt>
          <cx:pt idx="11290">635237</cx:pt>
          <cx:pt idx="11291">1048201</cx:pt>
          <cx:pt idx="11292">65537</cx:pt>
          <cx:pt idx="11293">145614</cx:pt>
          <cx:pt idx="11294">114520</cx:pt>
          <cx:pt idx="11295">47399</cx:pt>
          <cx:pt idx="11296">105746</cx:pt>
          <cx:pt idx="11297">101044</cx:pt>
          <cx:pt idx="11298">210208</cx:pt>
          <cx:pt idx="11299">237381</cx:pt>
          <cx:pt idx="11300">3391406</cx:pt>
          <cx:pt idx="11301">503540</cx:pt>
          <cx:pt idx="11302">1827517</cx:pt>
          <cx:pt idx="11303">5027872</cx:pt>
          <cx:pt idx="11304">3253680</cx:pt>
          <cx:pt idx="11305">3682919</cx:pt>
          <cx:pt idx="11306">5392036</cx:pt>
          <cx:pt idx="11307">974269</cx:pt>
          <cx:pt idx="11308">575818</cx:pt>
          <cx:pt idx="11309">1109766</cx:pt>
          <cx:pt idx="11310">321876</cx:pt>
          <cx:pt idx="11311">468030</cx:pt>
          <cx:pt idx="11312">3205123</cx:pt>
          <cx:pt idx="11313">1547357</cx:pt>
          <cx:pt idx="11314">65588</cx:pt>
          <cx:pt idx="11315">1595709</cx:pt>
          <cx:pt idx="11316">18124</cx:pt>
          <cx:pt idx="11317">668742</cx:pt>
          <cx:pt idx="11318">1572367</cx:pt>
          <cx:pt idx="11319">486598</cx:pt>
          <cx:pt idx="11320">2054420</cx:pt>
          <cx:pt idx="11321">12958520</cx:pt>
          <cx:pt idx="11322">47005</cx:pt>
          <cx:pt idx="11323">214393</cx:pt>
          <cx:pt idx="11324">39325</cx:pt>
          <cx:pt idx="11325">15582864</cx:pt>
          <cx:pt idx="11326">6049133</cx:pt>
          <cx:pt idx="11327">977085</cx:pt>
          <cx:pt idx="11328">1252019</cx:pt>
          <cx:pt idx="11329">1577255</cx:pt>
          <cx:pt idx="11330">624472</cx:pt>
          <cx:pt idx="11331">98825</cx:pt>
          <cx:pt idx="11332">505193</cx:pt>
          <cx:pt idx="11333">177766</cx:pt>
          <cx:pt idx="11334">45239</cx:pt>
          <cx:pt idx="11335">163240</cx:pt>
          <cx:pt idx="11336">120661</cx:pt>
          <cx:pt idx="11337">214976</cx:pt>
          <cx:pt idx="11338">98406</cx:pt>
          <cx:pt idx="11339">422575</cx:pt>
          <cx:pt idx="11340">1536731</cx:pt>
          <cx:pt idx="11341">12919528</cx:pt>
          <cx:pt idx="11342">527843</cx:pt>
          <cx:pt idx="11343">481582</cx:pt>
          <cx:pt idx="11344">17135</cx:pt>
          <cx:pt idx="11345">90643</cx:pt>
          <cx:pt idx="11346">1762606</cx:pt>
          <cx:pt idx="11347">209970</cx:pt>
          <cx:pt idx="11348">283245</cx:pt>
          <cx:pt idx="11349">447755</cx:pt>
          <cx:pt idx="11350">3666901</cx:pt>
          <cx:pt idx="11351">40992</cx:pt>
          <cx:pt idx="11352">1001252</cx:pt>
          <cx:pt idx="11353">632019</cx:pt>
          <cx:pt idx="11354">1065689</cx:pt>
          <cx:pt idx="11355">1130877</cx:pt>
          <cx:pt idx="11356">58774</cx:pt>
          <cx:pt idx="11357">611237</cx:pt>
          <cx:pt idx="11358">156363</cx:pt>
          <cx:pt idx="11359">168255</cx:pt>
          <cx:pt idx="11360">97108</cx:pt>
          <cx:pt idx="11361">53892</cx:pt>
          <cx:pt idx="11362">35270</cx:pt>
          <cx:pt idx="11363">100726</cx:pt>
          <cx:pt idx="11364">180853</cx:pt>
          <cx:pt idx="11365">1225976</cx:pt>
          <cx:pt idx="11366">751490</cx:pt>
          <cx:pt idx="11367">855289</cx:pt>
          <cx:pt idx="11368">566359</cx:pt>
          <cx:pt idx="11369">1150918</cx:pt>
          <cx:pt idx="11370">2301094</cx:pt>
          <cx:pt idx="11371">404272</cx:pt>
          <cx:pt idx="11372">56646</cx:pt>
          <cx:pt idx="11373">391448</cx:pt>
          <cx:pt idx="11374">26795</cx:pt>
          <cx:pt idx="11375">127488</cx:pt>
          <cx:pt idx="11376">701171</cx:pt>
          <cx:pt idx="11377">199195</cx:pt>
          <cx:pt idx="11378">147563</cx:pt>
          <cx:pt idx="11379">103774</cx:pt>
          <cx:pt idx="11380">3171129</cx:pt>
          <cx:pt idx="11381">118616</cx:pt>
          <cx:pt idx="11382">580940</cx:pt>
          <cx:pt idx="11383">76435</cx:pt>
          <cx:pt idx="11384">230953</cx:pt>
          <cx:pt idx="11385">54585</cx:pt>
          <cx:pt idx="11386">297301</cx:pt>
          <cx:pt idx="11387">463203</cx:pt>
          <cx:pt idx="11388">109567</cx:pt>
          <cx:pt idx="11389">281947</cx:pt>
          <cx:pt idx="11390">1234007</cx:pt>
          <cx:pt idx="11391">1668712</cx:pt>
          <cx:pt idx="11392">64043</cx:pt>
          <cx:pt idx="11393">39973</cx:pt>
          <cx:pt idx="11394">276325</cx:pt>
          <cx:pt idx="11395">59470</cx:pt>
          <cx:pt idx="11396">845978</cx:pt>
          <cx:pt idx="11397">800649</cx:pt>
          <cx:pt idx="11398">3283995</cx:pt>
          <cx:pt idx="11399">57827</cx:pt>
          <cx:pt idx="11400">706349</cx:pt>
          <cx:pt idx="11401">107166</cx:pt>
          <cx:pt idx="11402">2526833</cx:pt>
          <cx:pt idx="11403">291136</cx:pt>
          <cx:pt idx="11404">38664360</cx:pt>
          <cx:pt idx="11405">1281838</cx:pt>
          <cx:pt idx="11406">121196</cx:pt>
          <cx:pt idx="11407">194048</cx:pt>
          <cx:pt idx="11408">106936</cx:pt>
          <cx:pt idx="11409">493930</cx:pt>
          <cx:pt idx="11410">311321</cx:pt>
          <cx:pt idx="11411">63125</cx:pt>
          <cx:pt idx="11412">77900</cx:pt>
          <cx:pt idx="11413">433683</cx:pt>
          <cx:pt idx="11414">81992</cx:pt>
          <cx:pt idx="11415">343340</cx:pt>
          <cx:pt idx="11416">3617966</cx:pt>
          <cx:pt idx="11417">228807</cx:pt>
          <cx:pt idx="11418">309707</cx:pt>
          <cx:pt idx="11419">500081</cx:pt>
          <cx:pt idx="11420">124616</cx:pt>
          <cx:pt idx="11421">522012</cx:pt>
          <cx:pt idx="11422">27024</cx:pt>
          <cx:pt idx="11423">1113503</cx:pt>
          <cx:pt idx="11424">844391</cx:pt>
          <cx:pt idx="11425">145743</cx:pt>
          <cx:pt idx="11426">1013633</cx:pt>
          <cx:pt idx="11427">84592</cx:pt>
          <cx:pt idx="11428">633995</cx:pt>
          <cx:pt idx="11429">40227</cx:pt>
          <cx:pt idx="11430">46818</cx:pt>
          <cx:pt idx="11431">242921</cx:pt>
          <cx:pt idx="11432">34225</cx:pt>
          <cx:pt idx="11433">14574802</cx:pt>
          <cx:pt idx="11434">2085215</cx:pt>
          <cx:pt idx="11435">776258</cx:pt>
          <cx:pt idx="11436">2297243</cx:pt>
          <cx:pt idx="11437">419694</cx:pt>
          <cx:pt idx="11438">70702</cx:pt>
          <cx:pt idx="11439">311259</cx:pt>
          <cx:pt idx="11440">129831</cx:pt>
          <cx:pt idx="11441">316093</cx:pt>
          <cx:pt idx="11442">306092</cx:pt>
          <cx:pt idx="11443">893126</cx:pt>
          <cx:pt idx="11444">72991</cx:pt>
          <cx:pt idx="11445">22657</cx:pt>
          <cx:pt idx="11446">47464</cx:pt>
          <cx:pt idx="11447">285030</cx:pt>
          <cx:pt idx="11448">60898</cx:pt>
          <cx:pt idx="11449">306327</cx:pt>
          <cx:pt idx="11450">281925</cx:pt>
          <cx:pt idx="11451">1556038</cx:pt>
          <cx:pt idx="11452">536501</cx:pt>
          <cx:pt idx="11453">105210</cx:pt>
          <cx:pt idx="11454">37547</cx:pt>
          <cx:pt idx="11455">51524</cx:pt>
          <cx:pt idx="11456">714038</cx:pt>
          <cx:pt idx="11457">72086</cx:pt>
          <cx:pt idx="11458">20107</cx:pt>
          <cx:pt idx="11459">131509</cx:pt>
          <cx:pt idx="11460">1355333</cx:pt>
          <cx:pt idx="11461">281225</cx:pt>
          <cx:pt idx="11462">378089</cx:pt>
          <cx:pt idx="11463">945489</cx:pt>
          <cx:pt idx="11464">183389</cx:pt>
          <cx:pt idx="11465">252827</cx:pt>
          <cx:pt idx="11466">59016</cx:pt>
          <cx:pt idx="11467">25277</cx:pt>
          <cx:pt idx="11468">242560</cx:pt>
          <cx:pt idx="11469">35599</cx:pt>
          <cx:pt idx="11470">98163</cx:pt>
          <cx:pt idx="11471">84583</cx:pt>
          <cx:pt idx="11472">113909</cx:pt>
          <cx:pt idx="11473">128745</cx:pt>
          <cx:pt idx="11474">673709</cx:pt>
          <cx:pt idx="11475">40138</cx:pt>
          <cx:pt idx="11476">362502</cx:pt>
          <cx:pt idx="11477">554092</cx:pt>
          <cx:pt idx="11478">1090691</cx:pt>
          <cx:pt idx="11479">1492862</cx:pt>
          <cx:pt idx="11480">1921581</cx:pt>
          <cx:pt idx="11481">941341</cx:pt>
          <cx:pt idx="11482">932451</cx:pt>
          <cx:pt idx="11483">68988</cx:pt>
          <cx:pt idx="11484">351347</cx:pt>
          <cx:pt idx="11485">802482</cx:pt>
          <cx:pt idx="11486">57094</cx:pt>
          <cx:pt idx="11487">226291</cx:pt>
          <cx:pt idx="11488">413104</cx:pt>
          <cx:pt idx="11489">111667</cx:pt>
          <cx:pt idx="11490">39603</cx:pt>
          <cx:pt idx="11491">186673</cx:pt>
          <cx:pt idx="11492">617575</cx:pt>
          <cx:pt idx="11493">108359</cx:pt>
          <cx:pt idx="11494">1589188</cx:pt>
          <cx:pt idx="11495">466141</cx:pt>
          <cx:pt idx="11496">339933</cx:pt>
          <cx:pt idx="11497">699783</cx:pt>
          <cx:pt idx="11498">111633</cx:pt>
          <cx:pt idx="11499">294271</cx:pt>
          <cx:pt idx="11500">1029769</cx:pt>
          <cx:pt idx="11501">139066</cx:pt>
          <cx:pt idx="11502">1214628</cx:pt>
          <cx:pt idx="11503">4135577</cx:pt>
          <cx:pt idx="11504">3488918</cx:pt>
          <cx:pt idx="11505">130735</cx:pt>
          <cx:pt idx="11506">1147524</cx:pt>
          <cx:pt idx="11507">10531608</cx:pt>
          <cx:pt idx="11508">618843</cx:pt>
          <cx:pt idx="11509">157331</cx:pt>
          <cx:pt idx="11510">109221</cx:pt>
          <cx:pt idx="11511">867736</cx:pt>
          <cx:pt idx="11512">276749</cx:pt>
          <cx:pt idx="11513">295319</cx:pt>
          <cx:pt idx="11514">138750</cx:pt>
          <cx:pt idx="11515">474644</cx:pt>
          <cx:pt idx="11516">18801</cx:pt>
          <cx:pt idx="11517">16273</cx:pt>
          <cx:pt idx="11518">96974</cx:pt>
          <cx:pt idx="11519">100613</cx:pt>
          <cx:pt idx="11520">66512</cx:pt>
          <cx:pt idx="11521">49474</cx:pt>
          <cx:pt idx="11522">86263</cx:pt>
          <cx:pt idx="11523">284230</cx:pt>
          <cx:pt idx="11524">720235</cx:pt>
          <cx:pt idx="11525">231524</cx:pt>
          <cx:pt idx="11526">93338</cx:pt>
          <cx:pt idx="11527">113917</cx:pt>
          <cx:pt idx="11528">153440</cx:pt>
          <cx:pt idx="11529">661690</cx:pt>
          <cx:pt idx="11530">447261</cx:pt>
          <cx:pt idx="11531">138616</cx:pt>
          <cx:pt idx="11532">373209</cx:pt>
          <cx:pt idx="11533">46959</cx:pt>
          <cx:pt idx="11534">17079</cx:pt>
          <cx:pt idx="11535">132401</cx:pt>
          <cx:pt idx="11536">188337</cx:pt>
          <cx:pt idx="11537">90242</cx:pt>
          <cx:pt idx="11538">2583424</cx:pt>
          <cx:pt idx="11539">900419</cx:pt>
          <cx:pt idx="11540">1242249</cx:pt>
          <cx:pt idx="11541">1382432</cx:pt>
          <cx:pt idx="11542">1100630</cx:pt>
          <cx:pt idx="11543">1225827</cx:pt>
          <cx:pt idx="11544">3493116</cx:pt>
          <cx:pt idx="11545">1336226</cx:pt>
          <cx:pt idx="11546">1475929</cx:pt>
          <cx:pt idx="11547">784673</cx:pt>
          <cx:pt idx="11548">698931</cx:pt>
          <cx:pt idx="11549">765027</cx:pt>
          <cx:pt idx="11550">1139756</cx:pt>
          <cx:pt idx="11551">1503865</cx:pt>
          <cx:pt idx="11552">1802111</cx:pt>
          <cx:pt idx="11553">214000</cx:pt>
          <cx:pt idx="11554">1847439</cx:pt>
          <cx:pt idx="11555">1582738</cx:pt>
          <cx:pt idx="11556">423697</cx:pt>
          <cx:pt idx="11557">1037158</cx:pt>
          <cx:pt idx="11558">913447</cx:pt>
          <cx:pt idx="11559">1746958</cx:pt>
          <cx:pt idx="11560">1672290</cx:pt>
          <cx:pt idx="11561">718906</cx:pt>
          <cx:pt idx="11562">1436649</cx:pt>
          <cx:pt idx="11563">1946403</cx:pt>
          <cx:pt idx="11564">5295639</cx:pt>
          <cx:pt idx="11565">1697140</cx:pt>
          <cx:pt idx="11566">1728864</cx:pt>
          <cx:pt idx="11567">798143</cx:pt>
          <cx:pt idx="11568">1131524</cx:pt>
          <cx:pt idx="11569">974139</cx:pt>
          <cx:pt idx="11570">1003232</cx:pt>
          <cx:pt idx="11571">1440514</cx:pt>
          <cx:pt idx="11572">1241243</cx:pt>
          <cx:pt idx="11573">1517027</cx:pt>
          <cx:pt idx="11574">1133012</cx:pt>
          <cx:pt idx="11575">1127610</cx:pt>
          <cx:pt idx="11576">1094328</cx:pt>
          <cx:pt idx="11577">238265</cx:pt>
          <cx:pt idx="11578">746974</cx:pt>
          <cx:pt idx="11579">71475</cx:pt>
          <cx:pt idx="11580">638788</cx:pt>
          <cx:pt idx="11581">509451</cx:pt>
          <cx:pt idx="11582">1000533</cx:pt>
          <cx:pt idx="11583">1466857</cx:pt>
          <cx:pt idx="11584">676261</cx:pt>
          <cx:pt idx="11585">425906</cx:pt>
          <cx:pt idx="11586">551327</cx:pt>
          <cx:pt idx="11587">546418</cx:pt>
          <cx:pt idx="11588">3655908</cx:pt>
          <cx:pt idx="11589">678275</cx:pt>
          <cx:pt idx="11590">1565213</cx:pt>
          <cx:pt idx="11591">1147480</cx:pt>
          <cx:pt idx="11592">1104896</cx:pt>
          <cx:pt idx="11593">698146</cx:pt>
          <cx:pt idx="11594">817922</cx:pt>
          <cx:pt idx="11595">562925</cx:pt>
          <cx:pt idx="11596">209194</cx:pt>
          <cx:pt idx="11597">1201756</cx:pt>
          <cx:pt idx="11598">524619</cx:pt>
          <cx:pt idx="11599">743478</cx:pt>
          <cx:pt idx="11600">490582</cx:pt>
          <cx:pt idx="11601">742380</cx:pt>
          <cx:pt idx="11602">1077452</cx:pt>
          <cx:pt idx="11603">1012891</cx:pt>
          <cx:pt idx="11604">1017999</cx:pt>
          <cx:pt idx="11605">10008</cx:pt>
          <cx:pt idx="11606">152308</cx:pt>
          <cx:pt idx="11607">126994</cx:pt>
          <cx:pt idx="11608">256287</cx:pt>
          <cx:pt idx="11609">129550</cx:pt>
          <cx:pt idx="11610">189103</cx:pt>
          <cx:pt idx="11611">113796</cx:pt>
          <cx:pt idx="11612">211173</cx:pt>
          <cx:pt idx="11613">193870</cx:pt>
          <cx:pt idx="11614">143811</cx:pt>
          <cx:pt idx="11615">139215</cx:pt>
          <cx:pt idx="11616">125617</cx:pt>
          <cx:pt idx="11617">145187</cx:pt>
          <cx:pt idx="11618">216792</cx:pt>
          <cx:pt idx="11619">149471</cx:pt>
          <cx:pt idx="11620">115091</cx:pt>
          <cx:pt idx="11621">130246</cx:pt>
          <cx:pt idx="11622">168185</cx:pt>
          <cx:pt idx="11623">135004</cx:pt>
          <cx:pt idx="11624">155512</cx:pt>
          <cx:pt idx="11625">76843</cx:pt>
          <cx:pt idx="11626">223692</cx:pt>
          <cx:pt idx="11627">6887724</cx:pt>
          <cx:pt idx="11628">672487</cx:pt>
          <cx:pt idx="11629">357248</cx:pt>
          <cx:pt idx="11630">1578664</cx:pt>
          <cx:pt idx="11631">136123</cx:pt>
          <cx:pt idx="11632">258623</cx:pt>
          <cx:pt idx="11633">126748</cx:pt>
          <cx:pt idx="11634">75489</cx:pt>
          <cx:pt idx="11635">68216</cx:pt>
          <cx:pt idx="11636">46856</cx:pt>
          <cx:pt idx="11637">845134</cx:pt>
          <cx:pt idx="11638">505652</cx:pt>
          <cx:pt idx="11639">2981313</cx:pt>
          <cx:pt idx="11640">391237</cx:pt>
          <cx:pt idx="11641">61039</cx:pt>
          <cx:pt idx="11642">73553</cx:pt>
          <cx:pt idx="11643">6823245</cx:pt>
          <cx:pt idx="11644">17868</cx:pt>
          <cx:pt idx="11645">104371</cx:pt>
          <cx:pt idx="11646">91613</cx:pt>
          <cx:pt idx="11647">58826</cx:pt>
          <cx:pt idx="11648">63952</cx:pt>
          <cx:pt idx="11649">148925</cx:pt>
          <cx:pt idx="11650">154219</cx:pt>
          <cx:pt idx="11651">96293</cx:pt>
          <cx:pt idx="11652">50451</cx:pt>
          <cx:pt idx="11653">76763</cx:pt>
          <cx:pt idx="11654">42335</cx:pt>
          <cx:pt idx="11655">43109</cx:pt>
          <cx:pt idx="11656">90983</cx:pt>
          <cx:pt idx="11657">53139</cx:pt>
          <cx:pt idx="11658">40414</cx:pt>
          <cx:pt idx="11659">179778</cx:pt>
          <cx:pt idx="11660">96860</cx:pt>
          <cx:pt idx="11661">61169</cx:pt>
          <cx:pt idx="11662">62249</cx:pt>
          <cx:pt idx="11663">99562</cx:pt>
          <cx:pt idx="11664">302892</cx:pt>
          <cx:pt idx="11665">107763</cx:pt>
          <cx:pt idx="11666">74036</cx:pt>
          <cx:pt idx="11667">141686</cx:pt>
          <cx:pt idx="11668">71524</cx:pt>
          <cx:pt idx="11669">70224</cx:pt>
          <cx:pt idx="11670">81108</cx:pt>
          <cx:pt idx="11671">105885</cx:pt>
          <cx:pt idx="11672">32278</cx:pt>
          <cx:pt idx="11673">60845</cx:pt>
          <cx:pt idx="11674">140825</cx:pt>
          <cx:pt idx="11675">124041</cx:pt>
          <cx:pt idx="11676">94200</cx:pt>
          <cx:pt idx="11677">82787</cx:pt>
          <cx:pt idx="11678">449894</cx:pt>
          <cx:pt idx="11679">2643320</cx:pt>
          <cx:pt idx="11680">530729</cx:pt>
          <cx:pt idx="11681">133918</cx:pt>
          <cx:pt idx="11682">30539</cx:pt>
          <cx:pt idx="11683">1861668</cx:pt>
          <cx:pt idx="11684">1376135</cx:pt>
          <cx:pt idx="11685">1920926</cx:pt>
          <cx:pt idx="11686">1897017</cx:pt>
          <cx:pt idx="11687">2471057</cx:pt>
          <cx:pt idx="11688">415942</cx:pt>
          <cx:pt idx="11689">64501</cx:pt>
          <cx:pt idx="11690">45823</cx:pt>
          <cx:pt idx="11691">79387</cx:pt>
          <cx:pt idx="11692">550518</cx:pt>
          <cx:pt idx="11693">728644</cx:pt>
          <cx:pt idx="11694">1257923</cx:pt>
          <cx:pt idx="11695">74483</cx:pt>
          <cx:pt idx="11696">69179</cx:pt>
          <cx:pt idx="11697">469379</cx:pt>
          <cx:pt idx="11698">128547</cx:pt>
          <cx:pt idx="11699">811182</cx:pt>
          <cx:pt idx="11700">566755</cx:pt>
          <cx:pt idx="11701">969292</cx:pt>
          <cx:pt idx="11702">2067731</cx:pt>
          <cx:pt idx="11703">1153945</cx:pt>
          <cx:pt idx="11704">978793</cx:pt>
          <cx:pt idx="11705">1598573</cx:pt>
          <cx:pt idx="11706">1290109</cx:pt>
          <cx:pt idx="11707">904591</cx:pt>
          <cx:pt idx="11708">768242</cx:pt>
          <cx:pt idx="11709">77545</cx:pt>
          <cx:pt idx="11710">36222</cx:pt>
          <cx:pt idx="11711">124320</cx:pt>
          <cx:pt idx="11712">8137872</cx:pt>
          <cx:pt idx="11713">46564</cx:pt>
          <cx:pt idx="11714">349858</cx:pt>
          <cx:pt idx="11715">246811</cx:pt>
          <cx:pt idx="11716">640611</cx:pt>
          <cx:pt idx="11717">20883</cx:pt>
          <cx:pt idx="11718">531390</cx:pt>
          <cx:pt idx="11719">95756</cx:pt>
          <cx:pt idx="11720">406880</cx:pt>
          <cx:pt idx="11721">434292</cx:pt>
          <cx:pt idx="11722">826262</cx:pt>
          <cx:pt idx="11723">1755796</cx:pt>
          <cx:pt idx="11724">801578</cx:pt>
          <cx:pt idx="11725">694555</cx:pt>
          <cx:pt idx="11726">408872</cx:pt>
          <cx:pt idx="11727">902702</cx:pt>
          <cx:pt idx="11728">301529</cx:pt>
          <cx:pt idx="11729">251635</cx:pt>
          <cx:pt idx="11730">965187</cx:pt>
          <cx:pt idx="11731">867679</cx:pt>
          <cx:pt idx="11732">527937</cx:pt>
          <cx:pt idx="11733">136570</cx:pt>
          <cx:pt idx="11734">1650228</cx:pt>
          <cx:pt idx="11735">118447</cx:pt>
          <cx:pt idx="11736">187234</cx:pt>
          <cx:pt idx="11737">131068</cx:pt>
          <cx:pt idx="11738">234269</cx:pt>
          <cx:pt idx="11739">128525</cx:pt>
          <cx:pt idx="11740">30832</cx:pt>
          <cx:pt idx="11741">194696</cx:pt>
          <cx:pt idx="11742">912918</cx:pt>
          <cx:pt idx="11743">980559</cx:pt>
          <cx:pt idx="11744">3236130</cx:pt>
          <cx:pt idx="11745">599943</cx:pt>
          <cx:pt idx="11746">156913</cx:pt>
          <cx:pt idx="11747">911102</cx:pt>
          <cx:pt idx="11748">171348</cx:pt>
          <cx:pt idx="11749">113364</cx:pt>
          <cx:pt idx="11750">560453</cx:pt>
          <cx:pt idx="11751">1610278</cx:pt>
          <cx:pt idx="11752">922468</cx:pt>
          <cx:pt idx="11753">83820</cx:pt>
          <cx:pt idx="11754">4800152</cx:pt>
          <cx:pt idx="11755">3401497</cx:pt>
          <cx:pt idx="11756">926442</cx:pt>
          <cx:pt idx="11757">7687098</cx:pt>
          <cx:pt idx="11758">141900</cx:pt>
          <cx:pt idx="11759">968692</cx:pt>
          <cx:pt idx="11760">687739</cx:pt>
          <cx:pt idx="11761">1091657</cx:pt>
          <cx:pt idx="11762">856754</cx:pt>
          <cx:pt idx="11763">450818</cx:pt>
          <cx:pt idx="11764">314392</cx:pt>
          <cx:pt idx="11765">3424579</cx:pt>
          <cx:pt idx="11766">1590176</cx:pt>
          <cx:pt idx="11767">457206</cx:pt>
          <cx:pt idx="11768">378807</cx:pt>
          <cx:pt idx="11769">931452</cx:pt>
          <cx:pt idx="11770">419498</cx:pt>
          <cx:pt idx="11771">358399</cx:pt>
          <cx:pt idx="11772">150056</cx:pt>
          <cx:pt idx="11773">1038786</cx:pt>
          <cx:pt idx="11774">258993</cx:pt>
          <cx:pt idx="11775">57069</cx:pt>
          <cx:pt idx="11776">155890</cx:pt>
          <cx:pt idx="11777">775194</cx:pt>
          <cx:pt idx="11778">232859</cx:pt>
          <cx:pt idx="11779">30810</cx:pt>
          <cx:pt idx="11780">198700</cx:pt>
          <cx:pt idx="11781">1536165</cx:pt>
          <cx:pt idx="11782">1255931</cx:pt>
          <cx:pt idx="11783">341463</cx:pt>
          <cx:pt idx="11784">79014</cx:pt>
          <cx:pt idx="11785">319386</cx:pt>
          <cx:pt idx="11786">580452</cx:pt>
          <cx:pt idx="11787">84293</cx:pt>
          <cx:pt idx="11788">738923</cx:pt>
          <cx:pt idx="11789">396624</cx:pt>
          <cx:pt idx="11790">2297252</cx:pt>
          <cx:pt idx="11791">793427</cx:pt>
          <cx:pt idx="11792">2025569</cx:pt>
          <cx:pt idx="11793">489577</cx:pt>
          <cx:pt idx="11794">285075</cx:pt>
          <cx:pt idx="11795">711414</cx:pt>
          <cx:pt idx="11796">612376</cx:pt>
          <cx:pt idx="11797">551795</cx:pt>
          <cx:pt idx="11798">128775</cx:pt>
          <cx:pt idx="11799">335762</cx:pt>
          <cx:pt idx="11800">1185923</cx:pt>
          <cx:pt idx="11801">162755</cx:pt>
          <cx:pt idx="11802">164474</cx:pt>
          <cx:pt idx="11803">248514</cx:pt>
          <cx:pt idx="11804">427125</cx:pt>
          <cx:pt idx="11805">426204</cx:pt>
          <cx:pt idx="11806">3030716</cx:pt>
          <cx:pt idx="11807">56297</cx:pt>
          <cx:pt idx="11808">136460</cx:pt>
          <cx:pt idx="11809">79645</cx:pt>
          <cx:pt idx="11810">540331</cx:pt>
          <cx:pt idx="11811">471744</cx:pt>
          <cx:pt idx="11812">925594</cx:pt>
          <cx:pt idx="11813">472492</cx:pt>
          <cx:pt idx="11814">377096</cx:pt>
          <cx:pt idx="11815">66773</cx:pt>
          <cx:pt idx="11816">66514</cx:pt>
          <cx:pt idx="11817">184732</cx:pt>
          <cx:pt idx="11818">277398</cx:pt>
          <cx:pt idx="11819">195183</cx:pt>
          <cx:pt idx="11820">357414</cx:pt>
          <cx:pt idx="11821">656851</cx:pt>
          <cx:pt idx="11822">226629</cx:pt>
          <cx:pt idx="11823">113881</cx:pt>
          <cx:pt idx="11824">82659</cx:pt>
          <cx:pt idx="11825">42564</cx:pt>
          <cx:pt idx="11826">128721</cx:pt>
          <cx:pt idx="11827">114756</cx:pt>
          <cx:pt idx="11828">63695</cx:pt>
          <cx:pt idx="11829">585175</cx:pt>
          <cx:pt idx="11830">1331330</cx:pt>
          <cx:pt idx="11831">2370897</cx:pt>
          <cx:pt idx="11832">2893991</cx:pt>
          <cx:pt idx="11833">54175</cx:pt>
          <cx:pt idx="11834">2100285</cx:pt>
          <cx:pt idx="11835">312937</cx:pt>
          <cx:pt idx="11836">82793</cx:pt>
          <cx:pt idx="11837">241016</cx:pt>
          <cx:pt idx="11838">276998</cx:pt>
          <cx:pt idx="11839">87231</cx:pt>
          <cx:pt idx="11840">170644</cx:pt>
          <cx:pt idx="11841">63801</cx:pt>
          <cx:pt idx="11842">186116</cx:pt>
          <cx:pt idx="11843">231971</cx:pt>
          <cx:pt idx="11844">579259</cx:pt>
          <cx:pt idx="11845">248207</cx:pt>
          <cx:pt idx="11846">184626</cx:pt>
          <cx:pt idx="11847">204475</cx:pt>
          <cx:pt idx="11848">471221</cx:pt>
          <cx:pt idx="11849">257868</cx:pt>
          <cx:pt idx="11850">163990</cx:pt>
          <cx:pt idx="11851">110263</cx:pt>
          <cx:pt idx="11852">69499</cx:pt>
          <cx:pt idx="11853">25712</cx:pt>
          <cx:pt idx="11854">136107</cx:pt>
          <cx:pt idx="11855">563003</cx:pt>
          <cx:pt idx="11856">168660</cx:pt>
          <cx:pt idx="11857">50417</cx:pt>
          <cx:pt idx="11858">102146</cx:pt>
          <cx:pt idx="11859">237449</cx:pt>
          <cx:pt idx="11860">102238</cx:pt>
          <cx:pt idx="11861">303246</cx:pt>
          <cx:pt idx="11862">932219</cx:pt>
          <cx:pt idx="11863">243629</cx:pt>
          <cx:pt idx="11864">41487</cx:pt>
          <cx:pt idx="11865">259210</cx:pt>
          <cx:pt idx="11866">276174</cx:pt>
          <cx:pt idx="11867">73117</cx:pt>
          <cx:pt idx="11868">140255</cx:pt>
          <cx:pt idx="11869">518743</cx:pt>
          <cx:pt idx="11870">51185</cx:pt>
          <cx:pt idx="11871">34197</cx:pt>
          <cx:pt idx="11872">770445</cx:pt>
          <cx:pt idx="11873">608973</cx:pt>
          <cx:pt idx="11874">730412</cx:pt>
          <cx:pt idx="11875">1965980</cx:pt>
          <cx:pt idx="11876">742411</cx:pt>
          <cx:pt idx="11877">657056</cx:pt>
          <cx:pt idx="11878">482839</cx:pt>
          <cx:pt idx="11879">447161</cx:pt>
          <cx:pt idx="11880">344362</cx:pt>
          <cx:pt idx="11881">309568</cx:pt>
          <cx:pt idx="11882">593802</cx:pt>
          <cx:pt idx="11883">369771</cx:pt>
          <cx:pt idx="11884">499254</cx:pt>
          <cx:pt idx="11885">546539</cx:pt>
          <cx:pt idx="11886">286892</cx:pt>
          <cx:pt idx="11887">329296</cx:pt>
          <cx:pt idx="11888">278596</cx:pt>
          <cx:pt idx="11889">546543</cx:pt>
          <cx:pt idx="11890">283049</cx:pt>
          <cx:pt idx="11891">337482</cx:pt>
          <cx:pt idx="11892">376498</cx:pt>
          <cx:pt idx="11893">482027</cx:pt>
          <cx:pt idx="11894">424320</cx:pt>
          <cx:pt idx="11895">247452</cx:pt>
          <cx:pt idx="11896">266432</cx:pt>
          <cx:pt idx="11897">267167</cx:pt>
          <cx:pt idx="11898">289261</cx:pt>
          <cx:pt idx="11899">537006</cx:pt>
          <cx:pt idx="11900">319677</cx:pt>
          <cx:pt idx="11901">412500</cx:pt>
          <cx:pt idx="11902">405003</cx:pt>
          <cx:pt idx="11903">441660</cx:pt>
          <cx:pt idx="11904">559019</cx:pt>
          <cx:pt idx="11905">793486</cx:pt>
          <cx:pt idx="11906">306460</cx:pt>
          <cx:pt idx="11907">344292</cx:pt>
          <cx:pt idx="11908">391952</cx:pt>
          <cx:pt idx="11909">694273</cx:pt>
          <cx:pt idx="11910">487882</cx:pt>
          <cx:pt idx="11911">287234</cx:pt>
          <cx:pt idx="11912">437650</cx:pt>
          <cx:pt idx="11913">938138</cx:pt>
          <cx:pt idx="11914">586969</cx:pt>
          <cx:pt idx="11915">922594</cx:pt>
          <cx:pt idx="11916">540975</cx:pt>
          <cx:pt idx="11917">542761</cx:pt>
          <cx:pt idx="11918">500611</cx:pt>
          <cx:pt idx="11919">530580</cx:pt>
          <cx:pt idx="11920">1316021</cx:pt>
          <cx:pt idx="11921">427877</cx:pt>
          <cx:pt idx="11922">519970</cx:pt>
          <cx:pt idx="11923">1426594</cx:pt>
          <cx:pt idx="11924">893976</cx:pt>
          <cx:pt idx="11925">507597</cx:pt>
          <cx:pt idx="11926">1266496</cx:pt>
          <cx:pt idx="11927">832975</cx:pt>
          <cx:pt idx="11928">529782</cx:pt>
          <cx:pt idx="11929">819280</cx:pt>
          <cx:pt idx="11930">1089609</cx:pt>
          <cx:pt idx="11931">827491</cx:pt>
          <cx:pt idx="11932">843351</cx:pt>
          <cx:pt idx="11933">697784</cx:pt>
          <cx:pt idx="11934">792652</cx:pt>
          <cx:pt idx="11935">849671</cx:pt>
          <cx:pt idx="11936">465830</cx:pt>
          <cx:pt idx="11937">564166</cx:pt>
          <cx:pt idx="11938">535437</cx:pt>
          <cx:pt idx="11939">743459</cx:pt>
          <cx:pt idx="11940">1031935</cx:pt>
          <cx:pt idx="11941">792484</cx:pt>
          <cx:pt idx="11942">943235</cx:pt>
          <cx:pt idx="11943">661002</cx:pt>
          <cx:pt idx="11944">760275</cx:pt>
          <cx:pt idx="11945">747064</cx:pt>
          <cx:pt idx="11946">1043544</cx:pt>
          <cx:pt idx="11947">619730</cx:pt>
          <cx:pt idx="11948">870888</cx:pt>
          <cx:pt idx="11949">592195</cx:pt>
          <cx:pt idx="11950">534951</cx:pt>
          <cx:pt idx="11951">454030</cx:pt>
          <cx:pt idx="11952">772233</cx:pt>
          <cx:pt idx="11953">508903</cx:pt>
          <cx:pt idx="11954">864092</cx:pt>
          <cx:pt idx="11955">376844</cx:pt>
          <cx:pt idx="11956">606377</cx:pt>
          <cx:pt idx="11957">887830</cx:pt>
          <cx:pt idx="11958">512905</cx:pt>
          <cx:pt idx="11959">1093087</cx:pt>
          <cx:pt idx="11960">491659</cx:pt>
          <cx:pt idx="11961">825653</cx:pt>
          <cx:pt idx="11962">1303732</cx:pt>
          <cx:pt idx="11963">1117346</cx:pt>
          <cx:pt idx="11964">630932</cx:pt>
          <cx:pt idx="11965">536911</cx:pt>
          <cx:pt idx="11966">1159025</cx:pt>
          <cx:pt idx="11967">550311</cx:pt>
          <cx:pt idx="11968">930882</cx:pt>
          <cx:pt idx="11969">2044125</cx:pt>
          <cx:pt idx="11970">1267552</cx:pt>
          <cx:pt idx="11971">560119</cx:pt>
          <cx:pt idx="11972">1076028</cx:pt>
          <cx:pt idx="11973">871909</cx:pt>
          <cx:pt idx="11974">1075698</cx:pt>
          <cx:pt idx="11975">1076856</cx:pt>
          <cx:pt idx="11976">823874</cx:pt>
          <cx:pt idx="11977">1261744</cx:pt>
          <cx:pt idx="11978">1038410</cx:pt>
          <cx:pt idx="11979">724509</cx:pt>
          <cx:pt idx="11980">639046</cx:pt>
          <cx:pt idx="11981">659592</cx:pt>
          <cx:pt idx="11982">1324375</cx:pt>
          <cx:pt idx="11983">572348</cx:pt>
          <cx:pt idx="11984">704200</cx:pt>
          <cx:pt idx="11985">62102</cx:pt>
          <cx:pt idx="11986">123668</cx:pt>
          <cx:pt idx="11987">108489</cx:pt>
          <cx:pt idx="11988">78661</cx:pt>
          <cx:pt idx="11989">40451</cx:pt>
          <cx:pt idx="11990">104721</cx:pt>
          <cx:pt idx="11991">1964745</cx:pt>
          <cx:pt idx="11992">357335</cx:pt>
          <cx:pt idx="11993">602755</cx:pt>
          <cx:pt idx="11994">832732</cx:pt>
          <cx:pt idx="11995">260978</cx:pt>
          <cx:pt idx="11996">176595</cx:pt>
          <cx:pt idx="11997">959916</cx:pt>
          <cx:pt idx="11998">254864</cx:pt>
          <cx:pt idx="11999">745051</cx:pt>
          <cx:pt idx="12000">3344805</cx:pt>
          <cx:pt idx="12001">3404447</cx:pt>
          <cx:pt idx="12002">238383</cx:pt>
          <cx:pt idx="12003">2246849</cx:pt>
          <cx:pt idx="12004">70274</cx:pt>
          <cx:pt idx="12005">287169</cx:pt>
          <cx:pt idx="12006">4748704</cx:pt>
          <cx:pt idx="12007">1543330</cx:pt>
          <cx:pt idx="12008">2426665</cx:pt>
          <cx:pt idx="12009">2459371</cx:pt>
          <cx:pt idx="12010">334003</cx:pt>
          <cx:pt idx="12011">6219503</cx:pt>
          <cx:pt idx="12012">759766</cx:pt>
          <cx:pt idx="12013">1004500</cx:pt>
          <cx:pt idx="12014">53168</cx:pt>
          <cx:pt idx="12015">105850</cx:pt>
          <cx:pt idx="12016">124280</cx:pt>
          <cx:pt idx="12017">77272</cx:pt>
          <cx:pt idx="12018">583527</cx:pt>
          <cx:pt idx="12019">182209</cx:pt>
          <cx:pt idx="12020">109639</cx:pt>
          <cx:pt idx="12021">173003</cx:pt>
          <cx:pt idx="12022">132471</cx:pt>
          <cx:pt idx="12023">24814</cx:pt>
          <cx:pt idx="12024">36519</cx:pt>
          <cx:pt idx="12025">47859</cx:pt>
          <cx:pt idx="12026">24125</cx:pt>
          <cx:pt idx="12027">99237</cx:pt>
          <cx:pt idx="12028">128459</cx:pt>
          <cx:pt idx="12029">16825</cx:pt>
          <cx:pt idx="12030">149531</cx:pt>
          <cx:pt idx="12031">683657</cx:pt>
          <cx:pt idx="12032">72182</cx:pt>
          <cx:pt idx="12033">107156</cx:pt>
          <cx:pt idx="12034">183970</cx:pt>
          <cx:pt idx="12035">1004746</cx:pt>
          <cx:pt idx="12036">40152</cx:pt>
          <cx:pt idx="12037">91505</cx:pt>
          <cx:pt idx="12038">64256</cx:pt>
          <cx:pt idx="12039">177434</cx:pt>
          <cx:pt idx="12040">79236</cx:pt>
          <cx:pt idx="12041">70709</cx:pt>
          <cx:pt idx="12042">57708</cx:pt>
          <cx:pt idx="12043">156779</cx:pt>
          <cx:pt idx="12044">333813</cx:pt>
          <cx:pt idx="12045">297304</cx:pt>
          <cx:pt idx="12046">117174</cx:pt>
          <cx:pt idx="12047">176136</cx:pt>
          <cx:pt idx="12048">207817</cx:pt>
          <cx:pt idx="12049">122003</cx:pt>
          <cx:pt idx="12050">174723</cx:pt>
          <cx:pt idx="12051">1419247</cx:pt>
          <cx:pt idx="12052">1550341</cx:pt>
          <cx:pt idx="12053">559411</cx:pt>
          <cx:pt idx="12054">182900</cx:pt>
          <cx:pt idx="12055">843798</cx:pt>
          <cx:pt idx="12056">804317</cx:pt>
          <cx:pt idx="12057">62095</cx:pt>
          <cx:pt idx="12058">442209</cx:pt>
          <cx:pt idx="12059">127995</cx:pt>
          <cx:pt idx="12060">264186</cx:pt>
          <cx:pt idx="12061">882297</cx:pt>
          <cx:pt idx="12062">233741</cx:pt>
          <cx:pt idx="12063">688076</cx:pt>
          <cx:pt idx="12064">270412</cx:pt>
          <cx:pt idx="12065">551219</cx:pt>
          <cx:pt idx="12066">365057</cx:pt>
          <cx:pt idx="12067">217699</cx:pt>
          <cx:pt idx="12068">195835</cx:pt>
          <cx:pt idx="12069">216377</cx:pt>
          <cx:pt idx="12070">208813</cx:pt>
          <cx:pt idx="12071">1042396</cx:pt>
          <cx:pt idx="12072">12393755</cx:pt>
          <cx:pt idx="12073">53822757</cx:pt>
          <cx:pt idx="12074">65021</cx:pt>
          <cx:pt idx="12075">386042</cx:pt>
          <cx:pt idx="12076">154651</cx:pt>
          <cx:pt idx="12077">25508</cx:pt>
          <cx:pt idx="12078">37385</cx:pt>
          <cx:pt idx="12079">864224</cx:pt>
          <cx:pt idx="12080">27736</cx:pt>
          <cx:pt idx="12081">267292</cx:pt>
          <cx:pt idx="12082">377184</cx:pt>
          <cx:pt idx="12083">54453</cx:pt>
          <cx:pt idx="12084">303286</cx:pt>
          <cx:pt idx="12085">150772</cx:pt>
          <cx:pt idx="12086">25936</cx:pt>
          <cx:pt idx="12087">72403</cx:pt>
          <cx:pt idx="12088">211820</cx:pt>
          <cx:pt idx="12089">167128</cx:pt>
          <cx:pt idx="12090">374392</cx:pt>
          <cx:pt idx="12091">61216</cx:pt>
          <cx:pt idx="12092">242683</cx:pt>
          <cx:pt idx="12093">127897</cx:pt>
          <cx:pt idx="12094">1633387</cx:pt>
          <cx:pt idx="12095">25873</cx:pt>
          <cx:pt idx="12096">21464</cx:pt>
          <cx:pt idx="12097">32747</cx:pt>
          <cx:pt idx="12098">38670</cx:pt>
          <cx:pt idx="12099">7061</cx:pt>
          <cx:pt idx="12100">38459</cx:pt>
          <cx:pt idx="12101">11277</cx:pt>
          <cx:pt idx="12102">197313</cx:pt>
          <cx:pt idx="12103">58105</cx:pt>
          <cx:pt idx="12104">60610</cx:pt>
          <cx:pt idx="12105">40658</cx:pt>
          <cx:pt idx="12106">19582</cx:pt>
          <cx:pt idx="12107">25464</cx:pt>
          <cx:pt idx="12108">17193</cx:pt>
          <cx:pt idx="12109">27579</cx:pt>
          <cx:pt idx="12110">20937</cx:pt>
          <cx:pt idx="12111">16825</cx:pt>
          <cx:pt idx="12112">2709093</cx:pt>
          <cx:pt idx="12113">395997</cx:pt>
          <cx:pt idx="12114">1995546</cx:pt>
          <cx:pt idx="12115">416611</cx:pt>
          <cx:pt idx="12116">418393</cx:pt>
          <cx:pt idx="12117">364526</cx:pt>
          <cx:pt idx="12118">231009</cx:pt>
          <cx:pt idx="12119">988258</cx:pt>
          <cx:pt idx="12120">117092</cx:pt>
          <cx:pt idx="12121">453552</cx:pt>
          <cx:pt idx="12122">231241</cx:pt>
          <cx:pt idx="12123">536908</cx:pt>
          <cx:pt idx="12124">121302</cx:pt>
          <cx:pt idx="12125">79239</cx:pt>
          <cx:pt idx="12126">414767</cx:pt>
          <cx:pt idx="12127">162374</cx:pt>
          <cx:pt idx="12128">707747</cx:pt>
          <cx:pt idx="12129">285261</cx:pt>
          <cx:pt idx="12130">1739242</cx:pt>
          <cx:pt idx="12131">1103642</cx:pt>
          <cx:pt idx="12132">89768</cx:pt>
          <cx:pt idx="12133">322996</cx:pt>
          <cx:pt idx="12134">2764124</cx:pt>
          <cx:pt idx="12135">100845</cx:pt>
          <cx:pt idx="12136">856555</cx:pt>
          <cx:pt idx="12137">1065194</cx:pt>
          <cx:pt idx="12138">298782</cx:pt>
          <cx:pt idx="12139">434353</cx:pt>
          <cx:pt idx="12140">114838</cx:pt>
          <cx:pt idx="12141">371553</cx:pt>
          <cx:pt idx="12142">371267</cx:pt>
          <cx:pt idx="12143">141305</cx:pt>
          <cx:pt idx="12144">58009</cx:pt>
          <cx:pt idx="12145">252523</cx:pt>
          <cx:pt idx="12146">852095</cx:pt>
          <cx:pt idx="12147">28098</cx:pt>
          <cx:pt idx="12148">122381</cx:pt>
          <cx:pt idx="12149">90619</cx:pt>
          <cx:pt idx="12150">23848</cx:pt>
          <cx:pt idx="12151">60646</cx:pt>
          <cx:pt idx="12152">545538</cx:pt>
          <cx:pt idx="12153">355989</cx:pt>
          <cx:pt idx="12154">957187</cx:pt>
          <cx:pt idx="12155">406740</cx:pt>
          <cx:pt idx="12156">228034</cx:pt>
          <cx:pt idx="12157">168986</cx:pt>
          <cx:pt idx="12158">2005172</cx:pt>
          <cx:pt idx="12159">3715225</cx:pt>
          <cx:pt idx="12160">1215533</cx:pt>
          <cx:pt idx="12161">1060769</cx:pt>
          <cx:pt idx="12162">253668</cx:pt>
          <cx:pt idx="12163">432786</cx:pt>
          <cx:pt idx="12164">2176191</cx:pt>
          <cx:pt idx="12165">862505</cx:pt>
          <cx:pt idx="12166">73175</cx:pt>
          <cx:pt idx="12167">1862554</cx:pt>
          <cx:pt idx="12168">435530</cx:pt>
          <cx:pt idx="12169">116047</cx:pt>
          <cx:pt idx="12170">73395</cx:pt>
          <cx:pt idx="12171">37231</cx:pt>
          <cx:pt idx="12172">1122828</cx:pt>
          <cx:pt idx="12173">397494</cx:pt>
          <cx:pt idx="12174">3019522</cx:pt>
          <cx:pt idx="12175">392757</cx:pt>
          <cx:pt idx="12176">691856</cx:pt>
          <cx:pt idx="12177">108156</cx:pt>
          <cx:pt idx="12178">19050</cx:pt>
          <cx:pt idx="12179">534414</cx:pt>
          <cx:pt idx="12180">108185</cx:pt>
          <cx:pt idx="12181">332249</cx:pt>
          <cx:pt idx="12182">833016</cx:pt>
          <cx:pt idx="12183">734563</cx:pt>
          <cx:pt idx="12184">80708</cx:pt>
          <cx:pt idx="12185">156580</cx:pt>
          <cx:pt idx="12186">415534</cx:pt>
          <cx:pt idx="12187">46728</cx:pt>
          <cx:pt idx="12188">67142</cx:pt>
          <cx:pt idx="12189">99926</cx:pt>
          <cx:pt idx="12190">33286</cx:pt>
          <cx:pt idx="12191">43098</cx:pt>
          <cx:pt idx="12192">100863</cx:pt>
          <cx:pt idx="12193">221166</cx:pt>
          <cx:pt idx="12194">46693</cx:pt>
          <cx:pt idx="12195">358503</cx:pt>
          <cx:pt idx="12196">536252</cx:pt>
          <cx:pt idx="12197">551612</cx:pt>
          <cx:pt idx="12198">181117</cx:pt>
          <cx:pt idx="12199">147218</cx:pt>
          <cx:pt idx="12200">88986</cx:pt>
          <cx:pt idx="12201">42489</cx:pt>
          <cx:pt idx="12202">307355</cx:pt>
          <cx:pt idx="12203">78837</cx:pt>
          <cx:pt idx="12204">878135</cx:pt>
          <cx:pt idx="12205">1285696</cx:pt>
          <cx:pt idx="12206">142322</cx:pt>
          <cx:pt idx="12207">77976</cx:pt>
          <cx:pt idx="12208">617367</cx:pt>
          <cx:pt idx="12209">164665</cx:pt>
          <cx:pt idx="12210">2253818</cx:pt>
          <cx:pt idx="12211">109690</cx:pt>
          <cx:pt idx="12212">112316</cx:pt>
          <cx:pt idx="12213">256408</cx:pt>
          <cx:pt idx="12214">552781</cx:pt>
          <cx:pt idx="12215">689959</cx:pt>
          <cx:pt idx="12216">698186</cx:pt>
          <cx:pt idx="12217">204061</cx:pt>
          <cx:pt idx="12218">50358</cx:pt>
          <cx:pt idx="12219">156303</cx:pt>
          <cx:pt idx="12220">1301114</cx:pt>
          <cx:pt idx="12221">867360</cx:pt>
          <cx:pt idx="12222">133720</cx:pt>
          <cx:pt idx="12223">272635</cx:pt>
          <cx:pt idx="12224">1451929</cx:pt>
          <cx:pt idx="12225">752697</cx:pt>
          <cx:pt idx="12226">320353</cx:pt>
          <cx:pt idx="12227">300557</cx:pt>
          <cx:pt idx="12228">225119</cx:pt>
          <cx:pt idx="12229">974104</cx:pt>
          <cx:pt idx="12230">7678343</cx:pt>
          <cx:pt idx="12231">84339</cx:pt>
          <cx:pt idx="12232">38999</cx:pt>
          <cx:pt idx="12233">9208</cx:pt>
          <cx:pt idx="12234">207746</cx:pt>
          <cx:pt idx="12235">513509</cx:pt>
          <cx:pt idx="12236">235058</cx:pt>
          <cx:pt idx="12237">102628</cx:pt>
          <cx:pt idx="12238">465082</cx:pt>
          <cx:pt idx="12239">75601</cx:pt>
          <cx:pt idx="12240">2933896</cx:pt>
          <cx:pt idx="12241">143307</cx:pt>
          <cx:pt idx="12242">403594</cx:pt>
          <cx:pt idx="12243">1065369</cx:pt>
          <cx:pt idx="12244">623194</cx:pt>
          <cx:pt idx="12245">2004333</cx:pt>
          <cx:pt idx="12246">42442</cx:pt>
          <cx:pt idx="12247">70653</cx:pt>
          <cx:pt idx="12248">308260</cx:pt>
          <cx:pt idx="12249">1617427</cx:pt>
          <cx:pt idx="12250">81619</cx:pt>
          <cx:pt idx="12251">70747</cx:pt>
          <cx:pt idx="12252">271065</cx:pt>
          <cx:pt idx="12253">173677</cx:pt>
          <cx:pt idx="12254">50220</cx:pt>
          <cx:pt idx="12255">325336</cx:pt>
          <cx:pt idx="12256">1243059</cx:pt>
          <cx:pt idx="12257">342894</cx:pt>
          <cx:pt idx="12258">37377</cx:pt>
          <cx:pt idx="12259">158965</cx:pt>
          <cx:pt idx="12260">383509</cx:pt>
          <cx:pt idx="12261">718884</cx:pt>
          <cx:pt idx="12262">99940</cx:pt>
          <cx:pt idx="12263">85923</cx:pt>
          <cx:pt idx="12264">361178</cx:pt>
          <cx:pt idx="12265">13234006</cx:pt>
          <cx:pt idx="12266">124699</cx:pt>
          <cx:pt idx="12267">2490776</cx:pt>
          <cx:pt idx="12268">162764</cx:pt>
          <cx:pt idx="12269">2903560</cx:pt>
          <cx:pt idx="12270">2331112</cx:pt>
          <cx:pt idx="12271">2325233</cx:pt>
          <cx:pt idx="12272">77211</cx:pt>
          <cx:pt idx="12273">16148</cx:pt>
          <cx:pt idx="12274">116716</cx:pt>
          <cx:pt idx="12275">163220</cx:pt>
          <cx:pt idx="12276">153138</cx:pt>
          <cx:pt idx="12277">72744</cx:pt>
          <cx:pt idx="12278">78748</cx:pt>
          <cx:pt idx="12279">70742</cx:pt>
          <cx:pt idx="12280">171121</cx:pt>
          <cx:pt idx="12281">203015</cx:pt>
          <cx:pt idx="12282">544282</cx:pt>
          <cx:pt idx="12283">9442</cx:pt>
          <cx:pt idx="12284">30389</cx:pt>
          <cx:pt idx="12285">41558</cx:pt>
          <cx:pt idx="12286">41184</cx:pt>
          <cx:pt idx="12287">35712</cx:pt>
          <cx:pt idx="12288">25778</cx:pt>
          <cx:pt idx="12289">37384</cx:pt>
          <cx:pt idx="12290">38708</cx:pt>
          <cx:pt idx="12291">27035</cx:pt>
          <cx:pt idx="12292">55742</cx:pt>
          <cx:pt idx="12293">45816</cx:pt>
          <cx:pt idx="12294">46265</cx:pt>
          <cx:pt idx="12295">35179</cx:pt>
          <cx:pt idx="12296">28071</cx:pt>
          <cx:pt idx="12297">53089</cx:pt>
          <cx:pt idx="12298">77545</cx:pt>
          <cx:pt idx="12299">65997</cx:pt>
          <cx:pt idx="12300">54410</cx:pt>
          <cx:pt idx="12301">970243</cx:pt>
          <cx:pt idx="12302">999150</cx:pt>
          <cx:pt idx="12303">583855</cx:pt>
          <cx:pt idx="12304">1364323</cx:pt>
          <cx:pt idx="12305">397864</cx:pt>
          <cx:pt idx="12306">545673</cx:pt>
          <cx:pt idx="12307">178418</cx:pt>
          <cx:pt idx="12308">281700</cx:pt>
          <cx:pt idx="12309">254377</cx:pt>
          <cx:pt idx="12310">303064</cx:pt>
          <cx:pt idx="12311">429648</cx:pt>
          <cx:pt idx="12312">1176940</cx:pt>
          <cx:pt idx="12313">881585</cx:pt>
          <cx:pt idx="12314">437629</cx:pt>
          <cx:pt idx="12315">149693</cx:pt>
          <cx:pt idx="12316">267265</cx:pt>
          <cx:pt idx="12317">668658</cx:pt>
          <cx:pt idx="12318">488546</cx:pt>
          <cx:pt idx="12319">342345</cx:pt>
          <cx:pt idx="12320">244775</cx:pt>
          <cx:pt idx="12321">697936</cx:pt>
          <cx:pt idx="12322">373242</cx:pt>
          <cx:pt idx="12323">201343</cx:pt>
          <cx:pt idx="12324">349376</cx:pt>
          <cx:pt idx="12325">277839</cx:pt>
          <cx:pt idx="12326">306173</cx:pt>
          <cx:pt idx="12327">332578</cx:pt>
          <cx:pt idx="12328">201685</cx:pt>
          <cx:pt idx="12329">956711</cx:pt>
          <cx:pt idx="12330">218081</cx:pt>
          <cx:pt idx="12331">460143</cx:pt>
          <cx:pt idx="12332">1225379</cx:pt>
          <cx:pt idx="12333">745340</cx:pt>
          <cx:pt idx="12334">10385748</cx:pt>
          <cx:pt idx="12335">3967200</cx:pt>
          <cx:pt idx="12336">471296</cx:pt>
          <cx:pt idx="12337">64179</cx:pt>
          <cx:pt idx="12338">1147171</cx:pt>
          <cx:pt idx="12339">268658</cx:pt>
          <cx:pt idx="12340">253309</cx:pt>
          <cx:pt idx="12341">127805</cx:pt>
          <cx:pt idx="12342">246417</cx:pt>
          <cx:pt idx="12343">655219</cx:pt>
          <cx:pt idx="12344">335858</cx:pt>
          <cx:pt idx="12345">115099</cx:pt>
          <cx:pt idx="12346">445920</cx:pt>
          <cx:pt idx="12347">1610076</cx:pt>
          <cx:pt idx="12348">1214423</cx:pt>
          <cx:pt idx="12349">443772</cx:pt>
          <cx:pt idx="12350">573453</cx:pt>
          <cx:pt idx="12351">1005633</cx:pt>
          <cx:pt idx="12352">234085</cx:pt>
          <cx:pt idx="12353">368814</cx:pt>
          <cx:pt idx="12354">268380</cx:pt>
          <cx:pt idx="12355">209402</cx:pt>
          <cx:pt idx="12356">60670</cx:pt>
          <cx:pt idx="12357">435188</cx:pt>
          <cx:pt idx="12358">72685</cx:pt>
          <cx:pt idx="12359">309773</cx:pt>
          <cx:pt idx="12360">534393</cx:pt>
          <cx:pt idx="12361">640435</cx:pt>
          <cx:pt idx="12362">394178</cx:pt>
          <cx:pt idx="12363">131156</cx:pt>
          <cx:pt idx="12364">41156</cx:pt>
          <cx:pt idx="12365">32961</cx:pt>
          <cx:pt idx="12366">63650</cx:pt>
          <cx:pt idx="12367">1931985</cx:pt>
          <cx:pt idx="12368">444332</cx:pt>
          <cx:pt idx="12369">23949</cx:pt>
          <cx:pt idx="12370">201477</cx:pt>
          <cx:pt idx="12371">1754643</cx:pt>
          <cx:pt idx="12372">1062676</cx:pt>
          <cx:pt idx="12373">85549</cx:pt>
          <cx:pt idx="12374">619034</cx:pt>
          <cx:pt idx="12375">145401</cx:pt>
          <cx:pt idx="12376">833374</cx:pt>
          <cx:pt idx="12377">189512</cx:pt>
          <cx:pt idx="12378">518271</cx:pt>
          <cx:pt idx="12379">2733632</cx:pt>
          <cx:pt idx="12380">148704</cx:pt>
          <cx:pt idx="12381">422286</cx:pt>
          <cx:pt idx="12382">207487</cx:pt>
          <cx:pt idx="12383">149964</cx:pt>
          <cx:pt idx="12384">1587447</cx:pt>
          <cx:pt idx="12385">1084069</cx:pt>
          <cx:pt idx="12386">540330</cx:pt>
          <cx:pt idx="12387">88132</cx:pt>
          <cx:pt idx="12388">631326</cx:pt>
          <cx:pt idx="12389">257014</cx:pt>
          <cx:pt idx="12390">117835</cx:pt>
          <cx:pt idx="12391">212830</cx:pt>
          <cx:pt idx="12392">312635</cx:pt>
          <cx:pt idx="12393">311048</cx:pt>
          <cx:pt idx="12394">346107</cx:pt>
          <cx:pt idx="12395">207470</cx:pt>
          <cx:pt idx="12396">122312</cx:pt>
          <cx:pt idx="12397">1080897</cx:pt>
          <cx:pt idx="12398">1581988</cx:pt>
          <cx:pt idx="12399">313617</cx:pt>
          <cx:pt idx="12400">851879</cx:pt>
          <cx:pt idx="12401">1863808</cx:pt>
          <cx:pt idx="12402">1960946</cx:pt>
          <cx:pt idx="12403">139464</cx:pt>
          <cx:pt idx="12404">55002</cx:pt>
          <cx:pt idx="12405">210337</cx:pt>
          <cx:pt idx="12406">49772</cx:pt>
          <cx:pt idx="12407">395642</cx:pt>
          <cx:pt idx="12408">957050</cx:pt>
          <cx:pt idx="12409">331133</cx:pt>
          <cx:pt idx="12410">340476</cx:pt>
          <cx:pt idx="12411">31257</cx:pt>
          <cx:pt idx="12412">510615</cx:pt>
          <cx:pt idx="12413">651338</cx:pt>
          <cx:pt idx="12414">1039970</cx:pt>
          <cx:pt idx="12415">151672</cx:pt>
          <cx:pt idx="12416">272946</cx:pt>
          <cx:pt idx="12417">859931</cx:pt>
          <cx:pt idx="12418">112742</cx:pt>
          <cx:pt idx="12419">12922</cx:pt>
          <cx:pt idx="12420">196674</cx:pt>
          <cx:pt idx="12421">878016</cx:pt>
          <cx:pt idx="12422">66779</cx:pt>
          <cx:pt idx="12423">126021</cx:pt>
          <cx:pt idx="12424">352801</cx:pt>
          <cx:pt idx="12425">96682</cx:pt>
          <cx:pt idx="12426">17297</cx:pt>
          <cx:pt idx="12427">324393</cx:pt>
          <cx:pt idx="12428">124642</cx:pt>
          <cx:pt idx="12429">489449</cx:pt>
          <cx:pt idx="12430">305023</cx:pt>
          <cx:pt idx="12431">144926</cx:pt>
          <cx:pt idx="12432">53875</cx:pt>
          <cx:pt idx="12433">63710</cx:pt>
          <cx:pt idx="12434">124147</cx:pt>
          <cx:pt idx="12435">284989</cx:pt>
          <cx:pt idx="12436">68961</cx:pt>
          <cx:pt idx="12437">163032</cx:pt>
          <cx:pt idx="12438">59907</cx:pt>
          <cx:pt idx="12439">1183611</cx:pt>
          <cx:pt idx="12440">133512</cx:pt>
          <cx:pt idx="12441">76262</cx:pt>
          <cx:pt idx="12442">1957425</cx:pt>
          <cx:pt idx="12443">118795</cx:pt>
          <cx:pt idx="12444">13241801</cx:pt>
          <cx:pt idx="12445">399034</cx:pt>
          <cx:pt idx="12446">106582</cx:pt>
          <cx:pt idx="12447">2115548</cx:pt>
          <cx:pt idx="12448">452219</cx:pt>
          <cx:pt idx="12449">304033</cx:pt>
          <cx:pt idx="12450">1126296</cx:pt>
          <cx:pt idx="12451">39190</cx:pt>
          <cx:pt idx="12452">171709</cx:pt>
          <cx:pt idx="12453">145889</cx:pt>
          <cx:pt idx="12454">352696</cx:pt>
          <cx:pt idx="12455">56191</cx:pt>
          <cx:pt idx="12456">114653</cx:pt>
          <cx:pt idx="12457">1576814</cx:pt>
          <cx:pt idx="12458">60665</cx:pt>
          <cx:pt idx="12459">176140</cx:pt>
          <cx:pt idx="12460">222305</cx:pt>
          <cx:pt idx="12461">13134</cx:pt>
          <cx:pt idx="12462">170004</cx:pt>
          <cx:pt idx="12463">359240</cx:pt>
          <cx:pt idx="12464">3439987</cx:pt>
          <cx:pt idx="12465">86736</cx:pt>
          <cx:pt idx="12466">1505774</cx:pt>
          <cx:pt idx="12467">477353</cx:pt>
          <cx:pt idx="12468">2983739</cx:pt>
          <cx:pt idx="12469">55739</cx:pt>
          <cx:pt idx="12470">69065</cx:pt>
          <cx:pt idx="12471">733848</cx:pt>
          <cx:pt idx="12472">564472</cx:pt>
          <cx:pt idx="12473">29682</cx:pt>
          <cx:pt idx="12474">59237</cx:pt>
          <cx:pt idx="12475">364315</cx:pt>
          <cx:pt idx="12476">96680</cx:pt>
          <cx:pt idx="12477">55473</cx:pt>
          <cx:pt idx="12478">2229357</cx:pt>
          <cx:pt idx="12479">16363949</cx:pt>
          <cx:pt idx="12480">1510223</cx:pt>
          <cx:pt idx="12481">580269</cx:pt>
          <cx:pt idx="12482">686128</cx:pt>
          <cx:pt idx="12483">282945</cx:pt>
          <cx:pt idx="12484">48496</cx:pt>
          <cx:pt idx="12485">30040</cx:pt>
          <cx:pt idx="12486">592292</cx:pt>
          <cx:pt idx="12487">685077</cx:pt>
          <cx:pt idx="12488">531459</cx:pt>
          <cx:pt idx="12489">378046</cx:pt>
          <cx:pt idx="12490">7594291</cx:pt>
          <cx:pt idx="12491">224038</cx:pt>
          <cx:pt idx="12492">563675</cx:pt>
          <cx:pt idx="12493">156313</cx:pt>
          <cx:pt idx="12494">77810</cx:pt>
          <cx:pt idx="12495">2838825</cx:pt>
          <cx:pt idx="12496">2364382</cx:pt>
          <cx:pt idx="12497">213713</cx:pt>
          <cx:pt idx="12498">477401</cx:pt>
          <cx:pt idx="12499">81648</cx:pt>
          <cx:pt idx="12500">113306</cx:pt>
          <cx:pt idx="12501">161715</cx:pt>
          <cx:pt idx="12502">1248214</cx:pt>
          <cx:pt idx="12503">146885</cx:pt>
          <cx:pt idx="12504">661514</cx:pt>
          <cx:pt idx="12505">466750</cx:pt>
          <cx:pt idx="12506">142592</cx:pt>
          <cx:pt idx="12507">422925</cx:pt>
          <cx:pt idx="12508">491459</cx:pt>
          <cx:pt idx="12509">639525</cx:pt>
          <cx:pt idx="12510">374384</cx:pt>
          <cx:pt idx="12511">60209</cx:pt>
          <cx:pt idx="12512">288950</cx:pt>
          <cx:pt idx="12513">1431748</cx:pt>
          <cx:pt idx="12514">140236</cx:pt>
          <cx:pt idx="12515">129163</cx:pt>
          <cx:pt idx="12516">653594</cx:pt>
          <cx:pt idx="12517">366464</cx:pt>
          <cx:pt idx="12518">58371</cx:pt>
          <cx:pt idx="12519">4555785</cx:pt>
          <cx:pt idx="12520">1886337</cx:pt>
          <cx:pt idx="12521">660642</cx:pt>
          <cx:pt idx="12522">1850428</cx:pt>
          <cx:pt idx="12523">285493</cx:pt>
          <cx:pt idx="12524">1444683</cx:pt>
          <cx:pt idx="12525">6074141</cx:pt>
          <cx:pt idx="12526">23891</cx:pt>
          <cx:pt idx="12527">17902</cx:pt>
          <cx:pt idx="12528">20416</cx:pt>
          <cx:pt idx="12529">16974</cx:pt>
          <cx:pt idx="12530">30300</cx:pt>
          <cx:pt idx="12531">2183158</cx:pt>
          <cx:pt idx="12532">371205</cx:pt>
          <cx:pt idx="12533">69973</cx:pt>
          <cx:pt idx="12534">200631</cx:pt>
          <cx:pt idx="12535">199575</cx:pt>
          <cx:pt idx="12536">173202</cx:pt>
          <cx:pt idx="12537">270266</cx:pt>
          <cx:pt idx="12538">283054</cx:pt>
          <cx:pt idx="12539">243199</cx:pt>
          <cx:pt idx="12540">157337</cx:pt>
          <cx:pt idx="12541">230553</cx:pt>
          <cx:pt idx="12542">67303</cx:pt>
          <cx:pt idx="12543">209877</cx:pt>
          <cx:pt idx="12544">290946</cx:pt>
          <cx:pt idx="12545">235365</cx:pt>
          <cx:pt idx="12546">438708</cx:pt>
          <cx:pt idx="12547">361948</cx:pt>
          <cx:pt idx="12548">285393</cx:pt>
          <cx:pt idx="12549">83997</cx:pt>
          <cx:pt idx="12550">192888</cx:pt>
          <cx:pt idx="12551">248390</cx:pt>
          <cx:pt idx="12552">70760</cx:pt>
          <cx:pt idx="12553">230267</cx:pt>
          <cx:pt idx="12554">398769</cx:pt>
          <cx:pt idx="12555">291877</cx:pt>
          <cx:pt idx="12556">66128</cx:pt>
          <cx:pt idx="12557">116576</cx:pt>
          <cx:pt idx="12558">327579</cx:pt>
          <cx:pt idx="12559">231498</cx:pt>
          <cx:pt idx="12560">86796</cx:pt>
          <cx:pt idx="12561">426596</cx:pt>
          <cx:pt idx="12562">624742</cx:pt>
          <cx:pt idx="12563">298963</cx:pt>
          <cx:pt idx="12564">798879</cx:pt>
          <cx:pt idx="12565">2738582</cx:pt>
          <cx:pt idx="12566">658850</cx:pt>
          <cx:pt idx="12567">252976</cx:pt>
          <cx:pt idx="12568">2400489</cx:pt>
          <cx:pt idx="12569">107505</cx:pt>
          <cx:pt idx="12570">64528</cx:pt>
          <cx:pt idx="12571">1181678</cx:pt>
          <cx:pt idx="12572">5356850</cx:pt>
          <cx:pt idx="12573">74694</cx:pt>
          <cx:pt idx="12574">586461</cx:pt>
          <cx:pt idx="12575">409953</cx:pt>
          <cx:pt idx="12576">180543</cx:pt>
          <cx:pt idx="12577">139158</cx:pt>
          <cx:pt idx="12578">351989</cx:pt>
          <cx:pt idx="12579">231104</cx:pt>
          <cx:pt idx="12580">110183</cx:pt>
          <cx:pt idx="12581">100271</cx:pt>
          <cx:pt idx="12582">79124</cx:pt>
          <cx:pt idx="12583">61913</cx:pt>
          <cx:pt idx="12584">88002</cx:pt>
          <cx:pt idx="12585">18399</cx:pt>
          <cx:pt idx="12586">36801</cx:pt>
          <cx:pt idx="12587">714661</cx:pt>
          <cx:pt idx="12588">973623</cx:pt>
          <cx:pt idx="12589">1408760</cx:pt>
          <cx:pt idx="12590">3690613</cx:pt>
          <cx:pt idx="12591">252940</cx:pt>
          <cx:pt idx="12592">39666</cx:pt>
          <cx:pt idx="12593">3541028</cx:pt>
          <cx:pt idx="12594">251885</cx:pt>
          <cx:pt idx="12595">3846957</cx:pt>
          <cx:pt idx="12596">34631260</cx:pt>
          <cx:pt idx="12597">147039</cx:pt>
          <cx:pt idx="12598">123049</cx:pt>
          <cx:pt idx="12599">209754</cx:pt>
          <cx:pt idx="12600">1307898</cx:pt>
          <cx:pt idx="12601">980721</cx:pt>
          <cx:pt idx="12602">566057</cx:pt>
          <cx:pt idx="12603">1969090</cx:pt>
          <cx:pt idx="12604">4014269</cx:pt>
          <cx:pt idx="12605">2193221</cx:pt>
          <cx:pt idx="12606">4698989</cx:pt>
          <cx:pt idx="12607">5275905</cx:pt>
          <cx:pt idx="12608">4426623</cx:pt>
          <cx:pt idx="12609">2825226</cx:pt>
          <cx:pt idx="12610">214489</cx:pt>
          <cx:pt idx="12611">529729</cx:pt>
          <cx:pt idx="12612">199714</cx:pt>
          <cx:pt idx="12613">200264</cx:pt>
          <cx:pt idx="12614">517204</cx:pt>
          <cx:pt idx="12615">81336</cx:pt>
          <cx:pt idx="12616">95135</cx:pt>
          <cx:pt idx="12617">100856</cx:pt>
          <cx:pt idx="12618">123569</cx:pt>
          <cx:pt idx="12619">129866</cx:pt>
          <cx:pt idx="12620">384877</cx:pt>
          <cx:pt idx="12621">244814</cx:pt>
          <cx:pt idx="12622">256276</cx:pt>
          <cx:pt idx="12623">107724</cx:pt>
          <cx:pt idx="12624">418467</cx:pt>
          <cx:pt idx="12625">1321663</cx:pt>
          <cx:pt idx="12626">67795</cx:pt>
          <cx:pt idx="12627">12701</cx:pt>
          <cx:pt idx="12628">2410999</cx:pt>
          <cx:pt idx="12629">144967</cx:pt>
          <cx:pt idx="12630">106066</cx:pt>
          <cx:pt idx="12631">67104</cx:pt>
          <cx:pt idx="12632">125432237</cx:pt>
          <cx:pt idx="12633">98868</cx:pt>
          <cx:pt idx="12634">779404</cx:pt>
          <cx:pt idx="12635">156720</cx:pt>
          <cx:pt idx="12636">198065</cx:pt>
          <cx:pt idx="12637">172419</cx:pt>
          <cx:pt idx="12638">195874</cx:pt>
          <cx:pt idx="12639">72616</cx:pt>
          <cx:pt idx="12640">23023</cx:pt>
          <cx:pt idx="12641">268126</cx:pt>
          <cx:pt idx="12642">77699</cx:pt>
          <cx:pt idx="12643">145073</cx:pt>
          <cx:pt idx="12644">324362</cx:pt>
          <cx:pt idx="12645">1844018</cx:pt>
          <cx:pt idx="12646">123860</cx:pt>
          <cx:pt idx="12647">9501171</cx:pt>
          <cx:pt idx="12648">22769424</cx:pt>
          <cx:pt idx="12649">721475</cx:pt>
          <cx:pt idx="12650">13555470</cx:pt>
          <cx:pt idx="12651">3235183</cx:pt>
          <cx:pt idx="12652">48368</cx:pt>
          <cx:pt idx="12653">631675</cx:pt>
          <cx:pt idx="12654">3573174</cx:pt>
          <cx:pt idx="12655">167294</cx:pt>
          <cx:pt idx="12656">227300</cx:pt>
          <cx:pt idx="12657">168895</cx:pt>
          <cx:pt idx="12658">302905</cx:pt>
          <cx:pt idx="12659">460874</cx:pt>
          <cx:pt idx="12660">153516</cx:pt>
          <cx:pt idx="12661">2359376</cx:pt>
          <cx:pt idx="12662">308208</cx:pt>
          <cx:pt idx="12663">112571</cx:pt>
          <cx:pt idx="12664">5432414</cx:pt>
          <cx:pt idx="12665">69429</cx:pt>
          <cx:pt idx="12666">193891</cx:pt>
          <cx:pt idx="12667">13079</cx:pt>
          <cx:pt idx="12668">996154</cx:pt>
          <cx:pt idx="12669">479603</cx:pt>
          <cx:pt idx="12670">1288531</cx:pt>
          <cx:pt idx="12671">83323</cx:pt>
          <cx:pt idx="12672">782130</cx:pt>
          <cx:pt idx="12673">65845</cx:pt>
          <cx:pt idx="12674">342004</cx:pt>
          <cx:pt idx="12675">79437</cx:pt>
          <cx:pt idx="12676">272104</cx:pt>
          <cx:pt idx="12677">483148</cx:pt>
          <cx:pt idx="12678">771464</cx:pt>
          <cx:pt idx="12679">19146</cx:pt>
          <cx:pt idx="12680">139871</cx:pt>
          <cx:pt idx="12681">23095</cx:pt>
          <cx:pt idx="12682">863938</cx:pt>
          <cx:pt idx="12683">314139</cx:pt>
          <cx:pt idx="12684">751519</cx:pt>
          <cx:pt idx="12685">65556</cx:pt>
          <cx:pt idx="12686">134158</cx:pt>
          <cx:pt idx="12687">52374</cx:pt>
          <cx:pt idx="12688">261819</cx:pt>
          <cx:pt idx="12689">79068</cx:pt>
          <cx:pt idx="12690">100169</cx:pt>
          <cx:pt idx="12691">85363</cx:pt>
          <cx:pt idx="12692">36497</cx:pt>
          <cx:pt idx="12693">200859</cx:pt>
          <cx:pt idx="12694">322469</cx:pt>
          <cx:pt idx="12695">961485</cx:pt>
          <cx:pt idx="12696">283955</cx:pt>
          <cx:pt idx="12697">526509</cx:pt>
          <cx:pt idx="12698">206126</cx:pt>
          <cx:pt idx="12699">52125</cx:pt>
          <cx:pt idx="12700">174495</cx:pt>
          <cx:pt idx="12701">412869</cx:pt>
          <cx:pt idx="12702">395052</cx:pt>
          <cx:pt idx="12703">42186</cx:pt>
          <cx:pt idx="12704">63978</cx:pt>
          <cx:pt idx="12705">737770</cx:pt>
          <cx:pt idx="12706">249167</cx:pt>
          <cx:pt idx="12707">93035</cx:pt>
          <cx:pt idx="12708">111969</cx:pt>
          <cx:pt idx="12709">1601069</cx:pt>
          <cx:pt idx="12710">180558</cx:pt>
          <cx:pt idx="12711">62621</cx:pt>
          <cx:pt idx="12712">142208</cx:pt>
          <cx:pt idx="12713">55261</cx:pt>
          <cx:pt idx="12714">2061774</cx:pt>
          <cx:pt idx="12715">9399</cx:pt>
          <cx:pt idx="12716">223423</cx:pt>
          <cx:pt idx="12717">42883</cx:pt>
          <cx:pt idx="12718">73392</cx:pt>
          <cx:pt idx="12719">80611</cx:pt>
          <cx:pt idx="12720">64049</cx:pt>
          <cx:pt idx="12721">226072</cx:pt>
          <cx:pt idx="12722">175450</cx:pt>
          <cx:pt idx="12723">439173</cx:pt>
          <cx:pt idx="12724">58479</cx:pt>
          <cx:pt idx="12725">194214</cx:pt>
          <cx:pt idx="12726">224012</cx:pt>
          <cx:pt idx="12727">1116818</cx:pt>
          <cx:pt idx="12728">799471</cx:pt>
          <cx:pt idx="12729">47641</cx:pt>
          <cx:pt idx="12730">976167</cx:pt>
          <cx:pt idx="12731">38008</cx:pt>
          <cx:pt idx="12732">335209</cx:pt>
          <cx:pt idx="12733">2081636</cx:pt>
          <cx:pt idx="12734">93304</cx:pt>
          <cx:pt idx="12735">77318</cx:pt>
          <cx:pt idx="12736">347388</cx:pt>
          <cx:pt idx="12737">290454</cx:pt>
          <cx:pt idx="12738">62063</cx:pt>
          <cx:pt idx="12739">58436</cx:pt>
          <cx:pt idx="12740">37963</cx:pt>
          <cx:pt idx="12741">13471</cx:pt>
          <cx:pt idx="12742">34797</cx:pt>
          <cx:pt idx="12743">113648</cx:pt>
          <cx:pt idx="12744">47257</cx:pt>
          <cx:pt idx="12745">19494</cx:pt>
          <cx:pt idx="12746">391921</cx:pt>
          <cx:pt idx="12747">347758</cx:pt>
          <cx:pt idx="12748">152853</cx:pt>
          <cx:pt idx="12749">34824</cx:pt>
          <cx:pt idx="12750">104189</cx:pt>
          <cx:pt idx="12751">103810</cx:pt>
          <cx:pt idx="12752">905869</cx:pt>
          <cx:pt idx="12753">36835</cx:pt>
          <cx:pt idx="12754">25852</cx:pt>
          <cx:pt idx="12755">11876</cx:pt>
          <cx:pt idx="12756">53923</cx:pt>
          <cx:pt idx="12757">231669</cx:pt>
          <cx:pt idx="12758">523382</cx:pt>
          <cx:pt idx="12759">241452</cx:pt>
          <cx:pt idx="12760">3608275</cx:pt>
          <cx:pt idx="12761">1038329</cx:pt>
          <cx:pt idx="12762">77505</cx:pt>
          <cx:pt idx="12763">438367</cx:pt>
          <cx:pt idx="12764">41423</cx:pt>
          <cx:pt idx="12765">44717</cx:pt>
          <cx:pt idx="12766">28170</cx:pt>
          <cx:pt idx="12767">736165</cx:pt>
          <cx:pt idx="12768">130286</cx:pt>
          <cx:pt idx="12769">874597</cx:pt>
          <cx:pt idx="12770">1135785</cx:pt>
          <cx:pt idx="12771">187406</cx:pt>
          <cx:pt idx="12772">127889</cx:pt>
          <cx:pt idx="12773">69952</cx:pt>
          <cx:pt idx="12774">316141</cx:pt>
          <cx:pt idx="12775">252063</cx:pt>
          <cx:pt idx="12776">87206</cx:pt>
          <cx:pt idx="12777">116411</cx:pt>
          <cx:pt idx="12778">42199</cx:pt>
          <cx:pt idx="12779">449345</cx:pt>
          <cx:pt idx="12780">257077</cx:pt>
          <cx:pt idx="12781">232256</cx:pt>
          <cx:pt idx="12782">745863</cx:pt>
          <cx:pt idx="12783">258246</cx:pt>
          <cx:pt idx="12784">413333</cx:pt>
          <cx:pt idx="12785">367797</cx:pt>
          <cx:pt idx="12786">81087</cx:pt>
          <cx:pt idx="12787">20235</cx:pt>
          <cx:pt idx="12788">30336</cx:pt>
          <cx:pt idx="12789">57354</cx:pt>
          <cx:pt idx="12790">210353</cx:pt>
          <cx:pt idx="12791">988975</cx:pt>
          <cx:pt idx="12792">502702</cx:pt>
          <cx:pt idx="12793">265277</cx:pt>
          <cx:pt idx="12794">368137</cx:pt>
          <cx:pt idx="12795">17699</cx:pt>
          <cx:pt idx="12796">152815</cx:pt>
          <cx:pt idx="12797">382631</cx:pt>
          <cx:pt idx="12798">52653</cx:pt>
          <cx:pt idx="12799">181276</cx:pt>
          <cx:pt idx="12800">193334</cx:pt>
          <cx:pt idx="12801">228794</cx:pt>
          <cx:pt idx="12802">25865</cx:pt>
          <cx:pt idx="12803">22676</cx:pt>
          <cx:pt idx="12804">22877</cx:pt>
          <cx:pt idx="12805">23969</cx:pt>
          <cx:pt idx="12806">18342</cx:pt>
          <cx:pt idx="12807">101105</cx:pt>
          <cx:pt idx="12808">153087</cx:pt>
          <cx:pt idx="12809">453216</cx:pt>
          <cx:pt idx="12810">132181</cx:pt>
          <cx:pt idx="12811">119929</cx:pt>
          <cx:pt idx="12812">56915</cx:pt>
          <cx:pt idx="12813">172519</cx:pt>
          <cx:pt idx="12814">1184989</cx:pt>
          <cx:pt idx="12815">161769</cx:pt>
          <cx:pt idx="12816">2164560</cx:pt>
          <cx:pt idx="12817">167717</cx:pt>
          <cx:pt idx="12818">284011</cx:pt>
          <cx:pt idx="12819">356745</cx:pt>
          <cx:pt idx="12820">98641</cx:pt>
          <cx:pt idx="12821">175455</cx:pt>
          <cx:pt idx="12822">775604</cx:pt>
          <cx:pt idx="12823">196997</cx:pt>
          <cx:pt idx="12824">285843</cx:pt>
          <cx:pt idx="12825">187830</cx:pt>
          <cx:pt idx="12826">349061</cx:pt>
          <cx:pt idx="12827">485883</cx:pt>
          <cx:pt idx="12828">116641</cx:pt>
          <cx:pt idx="12829">264475</cx:pt>
          <cx:pt idx="12830">339162</cx:pt>
          <cx:pt idx="12831">30199</cx:pt>
          <cx:pt idx="12832">494459</cx:pt>
          <cx:pt idx="12833">69133</cx:pt>
          <cx:pt idx="12834">37803</cx:pt>
          <cx:pt idx="12835">8240953</cx:pt>
          <cx:pt idx="12836">24109</cx:pt>
          <cx:pt idx="12837">42739</cx:pt>
          <cx:pt idx="12838">1492185</cx:pt>
          <cx:pt idx="12839">72616</cx:pt>
          <cx:pt idx="12840">3670263</cx:pt>
          <cx:pt idx="12841">491355</cx:pt>
          <cx:pt idx="12842">42393</cx:pt>
          <cx:pt idx="12843">254349</cx:pt>
          <cx:pt idx="12844">109000</cx:pt>
          <cx:pt idx="12845">1252431</cx:pt>
          <cx:pt idx="12846">106973</cx:pt>
          <cx:pt idx="12847">78528</cx:pt>
          <cx:pt idx="12848">223573</cx:pt>
          <cx:pt idx="12849">116755</cx:pt>
          <cx:pt idx="12850">504232</cx:pt>
          <cx:pt idx="12851">355278</cx:pt>
          <cx:pt idx="12852">22006</cx:pt>
          <cx:pt idx="12853">34127</cx:pt>
          <cx:pt idx="12854">309825</cx:pt>
          <cx:pt idx="12855">81170</cx:pt>
          <cx:pt idx="12856">200732</cx:pt>
          <cx:pt idx="12857">24096</cx:pt>
          <cx:pt idx="12858">208615</cx:pt>
          <cx:pt idx="12859">321000</cx:pt>
          <cx:pt idx="12860">1615977</cx:pt>
          <cx:pt idx="12861">1040962</cx:pt>
          <cx:pt idx="12862">41805</cx:pt>
          <cx:pt idx="12863">115390</cx:pt>
          <cx:pt idx="12864">101372</cx:pt>
          <cx:pt idx="12865">173899</cx:pt>
          <cx:pt idx="12866">249552</cx:pt>
          <cx:pt idx="12867">66519</cx:pt>
          <cx:pt idx="12868">134940</cx:pt>
          <cx:pt idx="12869">18438</cx:pt>
          <cx:pt idx="12870">120556</cx:pt>
          <cx:pt idx="12871">356168</cx:pt>
          <cx:pt idx="12872">108830</cx:pt>
          <cx:pt idx="12873">266198</cx:pt>
          <cx:pt idx="12874">224790</cx:pt>
          <cx:pt idx="12875">105984</cx:pt>
          <cx:pt idx="12876">788061</cx:pt>
          <cx:pt idx="12877">253026</cx:pt>
          <cx:pt idx="12878">785109</cx:pt>
          <cx:pt idx="12879">411783</cx:pt>
          <cx:pt idx="12880">246323</cx:pt>
          <cx:pt idx="12881">1705253</cx:pt>
          <cx:pt idx="12882">3098405</cx:pt>
          <cx:pt idx="12883">263610</cx:pt>
          <cx:pt idx="12884">1284665</cx:pt>
          <cx:pt idx="12885">124450</cx:pt>
          <cx:pt idx="12886">128304</cx:pt>
          <cx:pt idx="12887">269755</cx:pt>
          <cx:pt idx="12888">97033</cx:pt>
          <cx:pt idx="12889">420920</cx:pt>
          <cx:pt idx="12890">221844</cx:pt>
          <cx:pt idx="12891">82588</cx:pt>
          <cx:pt idx="12892">270767</cx:pt>
          <cx:pt idx="12893">28689</cx:pt>
          <cx:pt idx="12894">465210</cx:pt>
          <cx:pt idx="12895">79553</cx:pt>
          <cx:pt idx="12896">64848</cx:pt>
          <cx:pt idx="12897">201583</cx:pt>
          <cx:pt idx="12898">213598</cx:pt>
          <cx:pt idx="12899">526529</cx:pt>
          <cx:pt idx="12900">389516</cx:pt>
          <cx:pt idx="12901">30902</cx:pt>
          <cx:pt idx="12902">169622</cx:pt>
          <cx:pt idx="12903">64143</cx:pt>
          <cx:pt idx="12904">144784</cx:pt>
          <cx:pt idx="12905">49129</cx:pt>
          <cx:pt idx="12906">93747</cx:pt>
          <cx:pt idx="12907">113354</cx:pt>
          <cx:pt idx="12908">116883</cx:pt>
          <cx:pt idx="12909">221401</cx:pt>
          <cx:pt idx="12910">83437</cx:pt>
          <cx:pt idx="12911">55887</cx:pt>
          <cx:pt idx="12912">106774</cx:pt>
          <cx:pt idx="12913">108383</cx:pt>
          <cx:pt idx="12914">68302</cx:pt>
          <cx:pt idx="12915">187488</cx:pt>
          <cx:pt idx="12916">59620</cx:pt>
          <cx:pt idx="12917">111694</cx:pt>
          <cx:pt idx="12918">62836</cx:pt>
          <cx:pt idx="12919">14525</cx:pt>
          <cx:pt idx="12920">60849</cx:pt>
          <cx:pt idx="12921">113001</cx:pt>
          <cx:pt idx="12922">57531</cx:pt>
          <cx:pt idx="12923">212190</cx:pt>
          <cx:pt idx="12924">14228</cx:pt>
          <cx:pt idx="12925">1178894</cx:pt>
          <cx:pt idx="12926">1231800</cx:pt>
          <cx:pt idx="12927">438177</cx:pt>
          <cx:pt idx="12928">143377</cx:pt>
          <cx:pt idx="12929">109939</cx:pt>
          <cx:pt idx="12930">90046</cx:pt>
          <cx:pt idx="12931">52064</cx:pt>
          <cx:pt idx="12932">113026</cx:pt>
          <cx:pt idx="12933">495310</cx:pt>
          <cx:pt idx="12934">19584</cx:pt>
          <cx:pt idx="12935">337237</cx:pt>
          <cx:pt idx="12936">627611</cx:pt>
          <cx:pt idx="12937">67027</cx:pt>
          <cx:pt idx="12938">98050</cx:pt>
          <cx:pt idx="12939">130734</cx:pt>
          <cx:pt idx="12940">191530</cx:pt>
          <cx:pt idx="12941">18885</cx:pt>
          <cx:pt idx="12942">21584</cx:pt>
          <cx:pt idx="12943">56431</cx:pt>
          <cx:pt idx="12944">85576</cx:pt>
          <cx:pt idx="12945">149377</cx:pt>
          <cx:pt idx="12946">4979532</cx:pt>
          <cx:pt idx="12947">191769</cx:pt>
          <cx:pt idx="12948">44394</cx:pt>
          <cx:pt idx="12949">129557</cx:pt>
          <cx:pt idx="12950">532840</cx:pt>
          <cx:pt idx="12951">377785</cx:pt>
          <cx:pt idx="12952">69322</cx:pt>
          <cx:pt idx="12953">1998460</cx:pt>
          <cx:pt idx="12954">929791</cx:pt>
          <cx:pt idx="12955">69459</cx:pt>
          <cx:pt idx="12956">63125</cx:pt>
          <cx:pt idx="12957">799176</cx:pt>
          <cx:pt idx="12958">931469</cx:pt>
          <cx:pt idx="12959">23397</cx:pt>
          <cx:pt idx="12960">430261</cx:pt>
          <cx:pt idx="12961">357171</cx:pt>
          <cx:pt idx="12962">144055</cx:pt>
          <cx:pt idx="12963">56624</cx:pt>
          <cx:pt idx="12964">296280</cx:pt>
          <cx:pt idx="12965">108283</cx:pt>
          <cx:pt idx="12966">37195</cx:pt>
          <cx:pt idx="12967">87589</cx:pt>
          <cx:pt idx="12968">283121</cx:pt>
          <cx:pt idx="12969">1292467</cx:pt>
          <cx:pt idx="12970">5931417</cx:pt>
          <cx:pt idx="12971">192847</cx:pt>
          <cx:pt idx="12972">165101</cx:pt>
          <cx:pt idx="12973">58893</cx:pt>
          <cx:pt idx="12974">313454</cx:pt>
          <cx:pt idx="12975">53788</cx:pt>
          <cx:pt idx="12976">237997</cx:pt>
          <cx:pt idx="12977">214343</cx:pt>
          <cx:pt idx="12978">97045</cx:pt>
          <cx:pt idx="12979">52334</cx:pt>
          <cx:pt idx="12980">81810</cx:pt>
          <cx:pt idx="12981">743263</cx:pt>
          <cx:pt idx="12982">924097</cx:pt>
          <cx:pt idx="12983">147943</cx:pt>
          <cx:pt idx="12984">63902</cx:pt>
          <cx:pt idx="12985">561320</cx:pt>
          <cx:pt idx="12986">84445</cx:pt>
          <cx:pt idx="12987">211872</cx:pt>
          <cx:pt idx="12988">314571</cx:pt>
          <cx:pt idx="12989">189614</cx:pt>
          <cx:pt idx="12990">125834</cx:pt>
          <cx:pt idx="12991">91572</cx:pt>
          <cx:pt idx="12992">736272</cx:pt>
          <cx:pt idx="12993">188721</cx:pt>
          <cx:pt idx="12994">57233</cx:pt>
          <cx:pt idx="12995">100619</cx:pt>
          <cx:pt idx="12996">129231</cx:pt>
          <cx:pt idx="12997">95974</cx:pt>
          <cx:pt idx="12998">479709</cx:pt>
          <cx:pt idx="12999">36913</cx:pt>
          <cx:pt idx="13000">420231</cx:pt>
          <cx:pt idx="13001">738714</cx:pt>
          <cx:pt idx="13002">2895347</cx:pt>
          <cx:pt idx="13003">213987</cx:pt>
          <cx:pt idx="13004">305447</cx:pt>
          <cx:pt idx="13005">2056911</cx:pt>
          <cx:pt idx="13006">23350</cx:pt>
          <cx:pt idx="13007">216918</cx:pt>
          <cx:pt idx="13008">100052</cx:pt>
          <cx:pt idx="13009">470742</cx:pt>
          <cx:pt idx="13010">58940</cx:pt>
          <cx:pt idx="13011">393570</cx:pt>
          <cx:pt idx="13012">82579</cx:pt>
          <cx:pt idx="13013">541270</cx:pt>
          <cx:pt idx="13014">53665</cx:pt>
          <cx:pt idx="13015">97477</cx:pt>
          <cx:pt idx="13016">17352</cx:pt>
          <cx:pt idx="13017">575817</cx:pt>
          <cx:pt idx="13018">81137</cx:pt>
          <cx:pt idx="13019">372820</cx:pt>
          <cx:pt idx="13020">62893</cx:pt>
          <cx:pt idx="13021">127689</cx:pt>
          <cx:pt idx="13022">85437</cx:pt>
          <cx:pt idx="13023">184827</cx:pt>
          <cx:pt idx="13024">57944</cx:pt>
          <cx:pt idx="13025">418387</cx:pt>
          <cx:pt idx="13026">1047772</cx:pt>
          <cx:pt idx="13027">453566</cx:pt>
          <cx:pt idx="13028">1296060</cx:pt>
          <cx:pt idx="13029">159691</cx:pt>
          <cx:pt idx="13030">532683</cx:pt>
          <cx:pt idx="13031">1342532</cx:pt>
          <cx:pt idx="13032">136367</cx:pt>
          <cx:pt idx="13033">199212</cx:pt>
          <cx:pt idx="13034">27386</cx:pt>
          <cx:pt idx="13035">1352334</cx:pt>
          <cx:pt idx="13036">962568</cx:pt>
          <cx:pt idx="13037">776938</cx:pt>
          <cx:pt idx="13038">134556</cx:pt>
          <cx:pt idx="13039">1705110</cx:pt>
          <cx:pt idx="13040">105164</cx:pt>
          <cx:pt idx="13041">535951</cx:pt>
          <cx:pt idx="13042">4337113</cx:pt>
          <cx:pt idx="13043">433297</cx:pt>
          <cx:pt idx="13044">1441856</cx:pt>
          <cx:pt idx="13045">760782</cx:pt>
          <cx:pt idx="13046">70591</cx:pt>
          <cx:pt idx="13047">603460</cx:pt>
          <cx:pt idx="13048">1558451</cx:pt>
          <cx:pt idx="13049">165738</cx:pt>
          <cx:pt idx="13050">26600</cx:pt>
          <cx:pt idx="13051">134618</cx:pt>
          <cx:pt idx="13052">95189</cx:pt>
          <cx:pt idx="13053">25936</cx:pt>
          <cx:pt idx="13054">482975</cx:pt>
          <cx:pt idx="13055">415078</cx:pt>
          <cx:pt idx="13056">440090</cx:pt>
          <cx:pt idx="13057">35514</cx:pt>
          <cx:pt idx="13058">191503</cx:pt>
          <cx:pt idx="13059">7259902</cx:pt>
          <cx:pt idx="13060">197224</cx:pt>
          <cx:pt idx="13061">131768</cx:pt>
          <cx:pt idx="13062">262562</cx:pt>
          <cx:pt idx="13063">230110</cx:pt>
          <cx:pt idx="13064">60468</cx:pt>
          <cx:pt idx="13065">1004480</cx:pt>
          <cx:pt idx="13066">340411</cx:pt>
          <cx:pt idx="13067">123653</cx:pt>
          <cx:pt idx="13068">174110</cx:pt>
          <cx:pt idx="13069">123139</cx:pt>
          <cx:pt idx="13070">270892</cx:pt>
          <cx:pt idx="13071">140296</cx:pt>
          <cx:pt idx="13072">183126</cx:pt>
          <cx:pt idx="13073">980735</cx:pt>
          <cx:pt idx="13074">817747</cx:pt>
          <cx:pt idx="13075">1188217</cx:pt>
          <cx:pt idx="13076">868173</cx:pt>
          <cx:pt idx="13077">154108</cx:pt>
          <cx:pt idx="13078">19436</cx:pt>
          <cx:pt idx="13079">146574</cx:pt>
          <cx:pt idx="13080">346368</cx:pt>
          <cx:pt idx="13081">40317</cx:pt>
          <cx:pt idx="13082">69560</cx:pt>
          <cx:pt idx="13083">2081692</cx:pt>
          <cx:pt idx="13084">380488</cx:pt>
          <cx:pt idx="13085">242470</cx:pt>
          <cx:pt idx="13086">326192</cx:pt>
          <cx:pt idx="13087">54254</cx:pt>
          <cx:pt idx="13088">84523</cx:pt>
          <cx:pt idx="13089">199477</cx:pt>
          <cx:pt idx="13090">248798</cx:pt>
          <cx:pt idx="13091">1658352</cx:pt>
          <cx:pt idx="13092">440224</cx:pt>
          <cx:pt idx="13093">137558</cx:pt>
          <cx:pt idx="13094">175651</cx:pt>
          <cx:pt idx="13095">648973</cx:pt>
          <cx:pt idx="13096">1727662</cx:pt>
          <cx:pt idx="13097">236263</cx:pt>
          <cx:pt idx="13098">169527</cx:pt>
          <cx:pt idx="13099">128533</cx:pt>
          <cx:pt idx="13100">47649</cx:pt>
          <cx:pt idx="13101">82794</cx:pt>
          <cx:pt idx="13102">4109122</cx:pt>
          <cx:pt idx="13103">93070</cx:pt>
          <cx:pt idx="13104">600900</cx:pt>
          <cx:pt idx="13105">245983</cx:pt>
          <cx:pt idx="13106">89136</cx:pt>
          <cx:pt idx="13107">1059134</cx:pt>
          <cx:pt idx="13108">103123</cx:pt>
          <cx:pt idx="13109">594806</cx:pt>
          <cx:pt idx="13110">157188</cx:pt>
          <cx:pt idx="13111">889625</cx:pt>
          <cx:pt idx="13112">58894</cx:pt>
          <cx:pt idx="13113">348030</cx:pt>
          <cx:pt idx="13114">2735945</cx:pt>
          <cx:pt idx="13115">52438</cx:pt>
          <cx:pt idx="13116">72109</cx:pt>
          <cx:pt idx="13117">203769</cx:pt>
          <cx:pt idx="13118">139794</cx:pt>
          <cx:pt idx="13119">349287</cx:pt>
          <cx:pt idx="13120">39297</cx:pt>
          <cx:pt idx="13121">63521</cx:pt>
          <cx:pt idx="13122">57884</cx:pt>
          <cx:pt idx="13123">455991</cx:pt>
          <cx:pt idx="13124">586624</cx:pt>
          <cx:pt idx="13125">459775</cx:pt>
          <cx:pt idx="13126">629177</cx:pt>
          <cx:pt idx="13127">483821</cx:pt>
          <cx:pt idx="13128">135871</cx:pt>
          <cx:pt idx="13129">87949</cx:pt>
          <cx:pt idx="13130">3071712</cx:pt>
          <cx:pt idx="13131">292668</cx:pt>
          <cx:pt idx="13132">425176</cx:pt>
          <cx:pt idx="13133">308973</cx:pt>
          <cx:pt idx="13134">153359</cx:pt>
          <cx:pt idx="13135">1489771</cx:pt>
          <cx:pt idx="13136">111201</cx:pt>
          <cx:pt idx="13137">66726</cx:pt>
          <cx:pt idx="13138">525724</cx:pt>
          <cx:pt idx="13139">214378</cx:pt>
          <cx:pt idx="13140">286477</cx:pt>
          <cx:pt idx="13141">1158464</cx:pt>
          <cx:pt idx="13142">147492</cx:pt>
          <cx:pt idx="13143">98198</cx:pt>
          <cx:pt idx="13144">58733</cx:pt>
          <cx:pt idx="13145">2313203</cx:pt>
          <cx:pt idx="13146">72881</cx:pt>
          <cx:pt idx="13147">217230</cx:pt>
          <cx:pt idx="13148">2019764</cx:pt>
          <cx:pt idx="13149">369207</cx:pt>
          <cx:pt idx="13150">309507</cx:pt>
          <cx:pt idx="13151">805031</cx:pt>
          <cx:pt idx="13152">442538</cx:pt>
          <cx:pt idx="13153">592185</cx:pt>
          <cx:pt idx="13154">292162</cx:pt>
          <cx:pt idx="13155">176909</cx:pt>
          <cx:pt idx="13156">84226</cx:pt>
          <cx:pt idx="13157">111862</cx:pt>
          <cx:pt idx="13158">64458</cx:pt>
          <cx:pt idx="13159">160546</cx:pt>
          <cx:pt idx="13160">1428232</cx:pt>
          <cx:pt idx="13161">105033</cx:pt>
          <cx:pt idx="13162">143333</cx:pt>
          <cx:pt idx="13163">197736</cx:pt>
          <cx:pt idx="13164">51811</cx:pt>
          <cx:pt idx="13165">38611</cx:pt>
          <cx:pt idx="13166">702726</cx:pt>
          <cx:pt idx="13167">112361</cx:pt>
          <cx:pt idx="13168">359293</cx:pt>
          <cx:pt idx="13169">159735</cx:pt>
          <cx:pt idx="13170">339265</cx:pt>
          <cx:pt idx="13171">77469</cx:pt>
          <cx:pt idx="13172">154083</cx:pt>
          <cx:pt idx="13173">36248</cx:pt>
          <cx:pt idx="13174">78080</cx:pt>
          <cx:pt idx="13175">2156768</cx:pt>
          <cx:pt idx="13176">3704049</cx:pt>
          <cx:pt idx="13177">516739</cx:pt>
          <cx:pt idx="13178">210559</cx:pt>
          <cx:pt idx="13179">183554</cx:pt>
          <cx:pt idx="13180">134935</cx:pt>
          <cx:pt idx="13181">384537</cx:pt>
          <cx:pt idx="13182">488830</cx:pt>
          <cx:pt idx="13183">125822</cx:pt>
          <cx:pt idx="13184">621886</cx:pt>
          <cx:pt idx="13185">1459314</cx:pt>
          <cx:pt idx="13186">221810</cx:pt>
          <cx:pt idx="13187">364652</cx:pt>
          <cx:pt idx="13188">406176</cx:pt>
          <cx:pt idx="13189">134334</cx:pt>
          <cx:pt idx="13190">131146</cx:pt>
          <cx:pt idx="13191">502697</cx:pt>
          <cx:pt idx="13192">74026</cx:pt>
          <cx:pt idx="13193">247339</cx:pt>
          <cx:pt idx="13194">281520</cx:pt>
          <cx:pt idx="13195">69279</cx:pt>
          <cx:pt idx="13196">30614</cx:pt>
          <cx:pt idx="13197">53580</cx:pt>
          <cx:pt idx="13198">170172</cx:pt>
          <cx:pt idx="13199">166089</cx:pt>
          <cx:pt idx="13200">265930</cx:pt>
          <cx:pt idx="13201">329040</cx:pt>
          <cx:pt idx="13202">222563</cx:pt>
          <cx:pt idx="13203">396673</cx:pt>
          <cx:pt idx="13204">187739</cx:pt>
          <cx:pt idx="13205">58796</cx:pt>
          <cx:pt idx="13206">158565</cx:pt>
          <cx:pt idx="13207">138688</cx:pt>
          <cx:pt idx="13208">190336</cx:pt>
          <cx:pt idx="13209">1342658</cx:pt>
          <cx:pt idx="13210">75580</cx:pt>
          <cx:pt idx="13211">87820</cx:pt>
          <cx:pt idx="13212">285855</cx:pt>
          <cx:pt idx="13213">40219</cx:pt>
          <cx:pt idx="13214">58229</cx:pt>
          <cx:pt idx="13215">136975</cx:pt>
          <cx:pt idx="13216">334414</cx:pt>
          <cx:pt idx="13217">61673</cx:pt>
          <cx:pt idx="13218">1079224</cx:pt>
          <cx:pt idx="13219">68244</cx:pt>
          <cx:pt idx="13220">248317</cx:pt>
          <cx:pt idx="13221">44922</cx:pt>
          <cx:pt idx="13222">105422</cx:pt>
          <cx:pt idx="13223">470575</cx:pt>
          <cx:pt idx="13224">266999</cx:pt>
          <cx:pt idx="13225">132984</cx:pt>
          <cx:pt idx="13226">304261</cx:pt>
          <cx:pt idx="13227">112772</cx:pt>
          <cx:pt idx="13228">148046</cx:pt>
          <cx:pt idx="13229">464561</cx:pt>
          <cx:pt idx="13230">308896</cx:pt>
          <cx:pt idx="13231">305016</cx:pt>
          <cx:pt idx="13232">159647</cx:pt>
          <cx:pt idx="13233">257613</cx:pt>
          <cx:pt idx="13234">78750</cx:pt>
          <cx:pt idx="13235">103688</cx:pt>
          <cx:pt idx="13236">326993</cx:pt>
          <cx:pt idx="13237">198534</cx:pt>
          <cx:pt idx="13238">228172</cx:pt>
          <cx:pt idx="13239">375069</cx:pt>
          <cx:pt idx="13240">149157</cx:pt>
          <cx:pt idx="13241">1724928</cx:pt>
          <cx:pt idx="13242">504367</cx:pt>
          <cx:pt idx="13243">49527</cx:pt>
          <cx:pt idx="13244">60383</cx:pt>
          <cx:pt idx="13245">23313</cx:pt>
          <cx:pt idx="13246">30932</cx:pt>
          <cx:pt idx="13247">211767</cx:pt>
          <cx:pt idx="13248">51583</cx:pt>
          <cx:pt idx="13249">42606</cx:pt>
          <cx:pt idx="13250">1592243</cx:pt>
          <cx:pt idx="13251">37616</cx:pt>
          <cx:pt idx="13252">73726</cx:pt>
          <cx:pt idx="13253">146543</cx:pt>
          <cx:pt idx="13254">11172</cx:pt>
          <cx:pt idx="13255">311377</cx:pt>
          <cx:pt idx="13256">456473</cx:pt>
          <cx:pt idx="13257">178138</cx:pt>
          <cx:pt idx="13258">139479</cx:pt>
          <cx:pt idx="13259">146218</cx:pt>
          <cx:pt idx="13260">61316</cx:pt>
          <cx:pt idx="13261">55722</cx:pt>
          <cx:pt idx="13262">301629</cx:pt>
          <cx:pt idx="13263">54667</cx:pt>
          <cx:pt idx="13264">98777</cx:pt>
          <cx:pt idx="13265">165042</cx:pt>
          <cx:pt idx="13266">118020</cx:pt>
          <cx:pt idx="13267">219338</cx:pt>
          <cx:pt idx="13268">944812</cx:pt>
          <cx:pt idx="13269">69215</cx:pt>
          <cx:pt idx="13270">132682</cx:pt>
          <cx:pt idx="13271">336552</cx:pt>
          <cx:pt idx="13272">21146</cx:pt>
          <cx:pt idx="13273">34469</cx:pt>
          <cx:pt idx="13274">18000</cx:pt>
          <cx:pt idx="13275">351525</cx:pt>
          <cx:pt idx="13276">123601</cx:pt>
          <cx:pt idx="13277">116684</cx:pt>
          <cx:pt idx="13278">176808</cx:pt>
          <cx:pt idx="13279">57478</cx:pt>
          <cx:pt idx="13280">61269</cx:pt>
          <cx:pt idx="13281">1185641</cx:pt>
          <cx:pt idx="13282">926696</cx:pt>
          <cx:pt idx="13283">374009</cx:pt>
          <cx:pt idx="13284">263642</cx:pt>
          <cx:pt idx="13285">1072632</cx:pt>
          <cx:pt idx="13286">1396489</cx:pt>
          <cx:pt idx="13287">546367</cx:pt>
          <cx:pt idx="13288">1691523</cx:pt>
          <cx:pt idx="13289">2253662</cx:pt>
          <cx:pt idx="13290">1386629</cx:pt>
          <cx:pt idx="13291">226044</cx:pt>
          <cx:pt idx="13292">1109766</cx:pt>
          <cx:pt idx="13293">4287</cx:pt>
          <cx:pt idx="13294">95881</cx:pt>
          <cx:pt idx="13295">90797</cx:pt>
          <cx:pt idx="13296">94346</cx:pt>
          <cx:pt idx="13297">241304</cx:pt>
          <cx:pt idx="13298">170909</cx:pt>
          <cx:pt idx="13299">193210</cx:pt>
          <cx:pt idx="13300">380231</cx:pt>
          <cx:pt idx="13301">290689</cx:pt>
          <cx:pt idx="13302">316792</cx:pt>
          <cx:pt idx="13303">32596</cx:pt>
          <cx:pt idx="13304">40408</cx:pt>
          <cx:pt idx="13305">164381</cx:pt>
          <cx:pt idx="13306">404006</cx:pt>
          <cx:pt idx="13307">97380</cx:pt>
          <cx:pt idx="13308">27885</cx:pt>
          <cx:pt idx="13309">72134</cx:pt>
          <cx:pt idx="13310">945223</cx:pt>
          <cx:pt idx="13311">345458</cx:pt>
          <cx:pt idx="13312">1098148</cx:pt>
          <cx:pt idx="13313">976228</cx:pt>
          <cx:pt idx="13314">174125</cx:pt>
          <cx:pt idx="13315">127395</cx:pt>
          <cx:pt idx="13316">87727</cx:pt>
          <cx:pt idx="13317">118485</cx:pt>
          <cx:pt idx="13318">150912</cx:pt>
          <cx:pt idx="13319">881687</cx:pt>
          <cx:pt idx="13320">69845</cx:pt>
          <cx:pt idx="13321">128263</cx:pt>
          <cx:pt idx="13322">403836</cx:pt>
          <cx:pt idx="13323">359184</cx:pt>
          <cx:pt idx="13324">202590</cx:pt>
          <cx:pt idx="13325">52366</cx:pt>
          <cx:pt idx="13326">48454</cx:pt>
          <cx:pt idx="13327">61988</cx:pt>
          <cx:pt idx="13328">1121906</cx:pt>
          <cx:pt idx="13329">31878</cx:pt>
          <cx:pt idx="13330">82512</cx:pt>
          <cx:pt idx="13331">42698</cx:pt>
          <cx:pt idx="13332">558533</cx:pt>
          <cx:pt idx="13333">47258</cx:pt>
          <cx:pt idx="13334">136018</cx:pt>
          <cx:pt idx="13335">219963</cx:pt>
          <cx:pt idx="13336">122134</cx:pt>
          <cx:pt idx="13337">344930</cx:pt>
          <cx:pt idx="13338">591846</cx:pt>
          <cx:pt idx="13339">144759</cx:pt>
          <cx:pt idx="13340">799540</cx:pt>
          <cx:pt idx="13341">96631</cx:pt>
          <cx:pt idx="13342">144284</cx:pt>
          <cx:pt idx="13343">76856</cx:pt>
          <cx:pt idx="13344">145718</cx:pt>
          <cx:pt idx="13345">138477</cx:pt>
          <cx:pt idx="13346">89957</cx:pt>
          <cx:pt idx="13347">139558</cx:pt>
          <cx:pt idx="13348">240767</cx:pt>
          <cx:pt idx="13349">125591</cx:pt>
          <cx:pt idx="13350">165048</cx:pt>
          <cx:pt idx="13351">140992</cx:pt>
          <cx:pt idx="13352">81271</cx:pt>
          <cx:pt idx="13353">26861</cx:pt>
          <cx:pt idx="13354">20759</cx:pt>
          <cx:pt idx="13355">107706</cx:pt>
          <cx:pt idx="13356">852461</cx:pt>
          <cx:pt idx="13357">578503</cx:pt>
          <cx:pt idx="13358">224261</cx:pt>
          <cx:pt idx="13359">703386</cx:pt>
          <cx:pt idx="13360">445960</cx:pt>
          <cx:pt idx="13361">677091</cx:pt>
          <cx:pt idx="13362">771373</cx:pt>
          <cx:pt idx="13363">64396</cx:pt>
          <cx:pt idx="13364">133134</cx:pt>
          <cx:pt idx="13365">427525</cx:pt>
          <cx:pt idx="13366">258265</cx:pt>
          <cx:pt idx="13367">106403</cx:pt>
          <cx:pt idx="13368">27239</cx:pt>
          <cx:pt idx="13369">36705</cx:pt>
          <cx:pt idx="13370">89792</cx:pt>
          <cx:pt idx="13371">119523</cx:pt>
          <cx:pt idx="13372">76084</cx:pt>
          <cx:pt idx="13373">69839</cx:pt>
          <cx:pt idx="13374">289864</cx:pt>
          <cx:pt idx="13375">234733</cx:pt>
          <cx:pt idx="13376">119932</cx:pt>
          <cx:pt idx="13377">59817</cx:pt>
          <cx:pt idx="13378">39139</cx:pt>
          <cx:pt idx="13379">189318</cx:pt>
          <cx:pt idx="13380">65975</cx:pt>
          <cx:pt idx="13381">295378</cx:pt>
          <cx:pt idx="13382">58212</cx:pt>
          <cx:pt idx="13383">43260</cx:pt>
          <cx:pt idx="13384">294090</cx:pt>
          <cx:pt idx="13385">24203</cx:pt>
          <cx:pt idx="13386">31505</cx:pt>
          <cx:pt idx="13387">323647</cx:pt>
          <cx:pt idx="13388">1037776</cx:pt>
          <cx:pt idx="13389">70437</cx:pt>
          <cx:pt idx="13390">350123</cx:pt>
          <cx:pt idx="13391">22643</cx:pt>
          <cx:pt idx="13392">124772</cx:pt>
          <cx:pt idx="13393">102623</cx:pt>
          <cx:pt idx="13394">88745</cx:pt>
          <cx:pt idx="13395">549907</cx:pt>
          <cx:pt idx="13396">89737</cx:pt>
          <cx:pt idx="13397">73200</cx:pt>
          <cx:pt idx="13398">1767094</cx:pt>
          <cx:pt idx="13399">63717</cx:pt>
          <cx:pt idx="13400">121625</cx:pt>
          <cx:pt idx="13401">73884</cx:pt>
          <cx:pt idx="13402">77931</cx:pt>
          <cx:pt idx="13403">208440</cx:pt>
          <cx:pt idx="13404">142484</cx:pt>
          <cx:pt idx="13405">80298</cx:pt>
          <cx:pt idx="13406">53454</cx:pt>
          <cx:pt idx="13407">563182</cx:pt>
          <cx:pt idx="13408">108993</cx:pt>
          <cx:pt idx="13409">88528</cx:pt>
          <cx:pt idx="13410">110225</cx:pt>
          <cx:pt idx="13411">91679</cx:pt>
          <cx:pt idx="13412">165927</cx:pt>
          <cx:pt idx="13413">166984</cx:pt>
          <cx:pt idx="13414">436450</cx:pt>
          <cx:pt idx="13415">63683</cx:pt>
          <cx:pt idx="13416">62721</cx:pt>
          <cx:pt idx="13417">48045</cx:pt>
          <cx:pt idx="13418">70470</cx:pt>
          <cx:pt idx="13419">54057</cx:pt>
          <cx:pt idx="13420">73854</cx:pt>
          <cx:pt idx="13421">28262</cx:pt>
          <cx:pt idx="13422">239327</cx:pt>
          <cx:pt idx="13423">61036</cx:pt>
          <cx:pt idx="13424">43929</cx:pt>
          <cx:pt idx="13425">53813</cx:pt>
          <cx:pt idx="13426">133643</cx:pt>
          <cx:pt idx="13427">1314467</cx:pt>
          <cx:pt idx="13428">3729663</cx:pt>
          <cx:pt idx="13429">85521</cx:pt>
          <cx:pt idx="13430">168369</cx:pt>
          <cx:pt idx="13431">308169</cx:pt>
          <cx:pt idx="13432">1899796</cx:pt>
          <cx:pt idx="13433">52706</cx:pt>
          <cx:pt idx="13434">193081</cx:pt>
          <cx:pt idx="13435">157427</cx:pt>
          <cx:pt idx="13436">153005</cx:pt>
          <cx:pt idx="13437">159338</cx:pt>
          <cx:pt idx="13438">2360088</cx:pt>
          <cx:pt idx="13439">73306</cx:pt>
          <cx:pt idx="13440">1307246</cx:pt>
          <cx:pt idx="13441">1350943</cx:pt>
          <cx:pt idx="13442">577698</cx:pt>
          <cx:pt idx="13443">10408003</cx:pt>
          <cx:pt idx="13444">124283</cx:pt>
          <cx:pt idx="13445">449467</cx:pt>
          <cx:pt idx="13446">452495</cx:pt>
          <cx:pt idx="13447">598091</cx:pt>
          <cx:pt idx="13448">87180</cx:pt>
          <cx:pt idx="13449">93249</cx:pt>
          <cx:pt idx="13450">150808</cx:pt>
          <cx:pt idx="13451">491332</cx:pt>
          <cx:pt idx="13452">115142</cx:pt>
          <cx:pt idx="13453">151989</cx:pt>
          <cx:pt idx="13454">107620</cx:pt>
          <cx:pt idx="13455">637960</cx:pt>
          <cx:pt idx="13456">195053</cx:pt>
          <cx:pt idx="13457">166099</cx:pt>
          <cx:pt idx="13458">1153763</cx:pt>
          <cx:pt idx="13459">245546</cx:pt>
          <cx:pt idx="13460">1618598</cx:pt>
          <cx:pt idx="13461">1613018</cx:pt>
          <cx:pt idx="13462">418081</cx:pt>
          <cx:pt idx="13463">1275099</cx:pt>
          <cx:pt idx="13464">939766</cx:pt>
          <cx:pt idx="13465">12551</cx:pt>
          <cx:pt idx="13466">287920</cx:pt>
          <cx:pt idx="13467">135229</cx:pt>
          <cx:pt idx="13468">68959</cx:pt>
          <cx:pt idx="13469">116935</cx:pt>
          <cx:pt idx="13470">64130</cx:pt>
          <cx:pt idx="13471">79018</cx:pt>
          <cx:pt idx="13472">35096</cx:pt>
          <cx:pt idx="13473">369986</cx:pt>
          <cx:pt idx="13474">98019</cx:pt>
          <cx:pt idx="13475">62652</cx:pt>
          <cx:pt idx="13476">406719</cx:pt>
          <cx:pt idx="13477">122532</cx:pt>
          <cx:pt idx="13478">330043</cx:pt>
          <cx:pt idx="13479">56061</cx:pt>
          <cx:pt idx="13480">781572</cx:pt>
          <cx:pt idx="13481">361879</cx:pt>
          <cx:pt idx="13482">135368</cx:pt>
          <cx:pt idx="13483">141873</cx:pt>
          <cx:pt idx="13484">1684546</cx:pt>
          <cx:pt idx="13485">185634</cx:pt>
          <cx:pt idx="13486">404001</cx:pt>
          <cx:pt idx="13487">351846</cx:pt>
          <cx:pt idx="13488">124800</cx:pt>
          <cx:pt idx="13489">153143</cx:pt>
          <cx:pt idx="13490">35948</cx:pt>
          <cx:pt idx="13491">46005</cx:pt>
          <cx:pt idx="13492">345444</cx:pt>
          <cx:pt idx="13493">571359</cx:pt>
          <cx:pt idx="13494">133110</cx:pt>
          <cx:pt idx="13495">36698</cx:pt>
          <cx:pt idx="13496">139648</cx:pt>
          <cx:pt idx="13497">121585</cx:pt>
          <cx:pt idx="13498">484740</cx:pt>
          <cx:pt idx="13499">87064</cx:pt>
          <cx:pt idx="13500">165820</cx:pt>
          <cx:pt idx="13501">114266</cx:pt>
          <cx:pt idx="13502">67771</cx:pt>
          <cx:pt idx="13503">68549</cx:pt>
          <cx:pt idx="13504">26472</cx:pt>
          <cx:pt idx="13505">28113</cx:pt>
          <cx:pt idx="13506">199404</cx:pt>
          <cx:pt idx="13507">3420317</cx:pt>
          <cx:pt idx="13508">105155</cx:pt>
          <cx:pt idx="13509">54351</cx:pt>
          <cx:pt idx="13510">121008</cx:pt>
          <cx:pt idx="13511">88803</cx:pt>
          <cx:pt idx="13512">71272</cx:pt>
          <cx:pt idx="13513">1933020</cx:pt>
          <cx:pt idx="13514">24235</cx:pt>
          <cx:pt idx="13515">72054</cx:pt>
          <cx:pt idx="13516">216071</cx:pt>
          <cx:pt idx="13517">178789</cx:pt>
          <cx:pt idx="13518">144549</cx:pt>
          <cx:pt idx="13519">944845</cx:pt>
          <cx:pt idx="13520">224988</cx:pt>
          <cx:pt idx="13521">1255018</cx:pt>
          <cx:pt idx="13522">317951</cx:pt>
          <cx:pt idx="13523">1446242</cx:pt>
          <cx:pt idx="13524">232969</cx:pt>
          <cx:pt idx="13525">264171</cx:pt>
          <cx:pt idx="13526">43034</cx:pt>
          <cx:pt idx="13527">19495</cx:pt>
          <cx:pt idx="13528">108022</cx:pt>
          <cx:pt idx="13529">302154</cx:pt>
          <cx:pt idx="13530">58848</cx:pt>
          <cx:pt idx="13531">19068</cx:pt>
          <cx:pt idx="13532">199678</cx:pt>
          <cx:pt idx="13533">184851</cx:pt>
          <cx:pt idx="13534">401160</cx:pt>
          <cx:pt idx="13535">69808</cx:pt>
          <cx:pt idx="13536">259948</cx:pt>
          <cx:pt idx="13537">312028</cx:pt>
          <cx:pt idx="13538">1253923</cx:pt>
          <cx:pt idx="13539">169918</cx:pt>
          <cx:pt idx="13540">388536</cx:pt>
          <cx:pt idx="13541">308464</cx:pt>
          <cx:pt idx="13542">204067</cx:pt>
          <cx:pt idx="13543">81172</cx:pt>
          <cx:pt idx="13544">149571</cx:pt>
          <cx:pt idx="13545">695135</cx:pt>
          <cx:pt idx="13546">46826</cx:pt>
          <cx:pt idx="13547">82361</cx:pt>
          <cx:pt idx="13548">1222793</cx:pt>
          <cx:pt idx="13549">597976</cx:pt>
          <cx:pt idx="13550">204973</cx:pt>
          <cx:pt idx="13551">131553</cx:pt>
          <cx:pt idx="13552">1563635</cx:pt>
          <cx:pt idx="13553">238552</cx:pt>
          <cx:pt idx="13554">144416</cx:pt>
          <cx:pt idx="13555">811823</cx:pt>
          <cx:pt idx="13556">250545</cx:pt>
          <cx:pt idx="13557">2010345</cx:pt>
          <cx:pt idx="13558">378168</cx:pt>
          <cx:pt idx="13559">24431</cx:pt>
          <cx:pt idx="13560">139506</cx:pt>
          <cx:pt idx="13561">16087</cx:pt>
          <cx:pt idx="13562">27401</cx:pt>
          <cx:pt idx="13563">26675</cx:pt>
          <cx:pt idx="13564">104441</cx:pt>
          <cx:pt idx="13565">154480</cx:pt>
          <cx:pt idx="13566">43480</cx:pt>
          <cx:pt idx="13567">134383</cx:pt>
          <cx:pt idx="13568">73191</cx:pt>
          <cx:pt idx="13569">1996606</cx:pt>
          <cx:pt idx="13570">328275</cx:pt>
          <cx:pt idx="13571">11816</cx:pt>
          <cx:pt idx="13572">326647</cx:pt>
          <cx:pt idx="13573">20715</cx:pt>
          <cx:pt idx="13574">162476</cx:pt>
          <cx:pt idx="13575">255150</cx:pt>
          <cx:pt idx="13576">582644</cx:pt>
          <cx:pt idx="13577">30419</cx:pt>
          <cx:pt idx="13578">722701</cx:pt>
          <cx:pt idx="13579">797378</cx:pt>
          <cx:pt idx="13580">131625</cx:pt>
          <cx:pt idx="13581">416539</cx:pt>
          <cx:pt idx="13582">283821</cx:pt>
          <cx:pt idx="13583">1500767</cx:pt>
          <cx:pt idx="13584">66431</cx:pt>
          <cx:pt idx="13585">755088</cx:pt>
          <cx:pt idx="13586">33961</cx:pt>
          <cx:pt idx="13587">70124</cx:pt>
          <cx:pt idx="13588">89196</cx:pt>
          <cx:pt idx="13589">36468</cx:pt>
          <cx:pt idx="13590">172352</cx:pt>
          <cx:pt idx="13591">37291</cx:pt>
          <cx:pt idx="13592">118394</cx:pt>
          <cx:pt idx="13593">73442</cx:pt>
          <cx:pt idx="13594">73422</cx:pt>
          <cx:pt idx="13595">129733</cx:pt>
          <cx:pt idx="13596">124834</cx:pt>
          <cx:pt idx="13597">60089</cx:pt>
          <cx:pt idx="13598">111354</cx:pt>
          <cx:pt idx="13599">101690</cx:pt>
          <cx:pt idx="13600">113222</cx:pt>
          <cx:pt idx="13601">267002</cx:pt>
          <cx:pt idx="13602">115008</cx:pt>
          <cx:pt idx="13603">67530</cx:pt>
          <cx:pt idx="13604">228247</cx:pt>
          <cx:pt idx="13605">100713</cx:pt>
          <cx:pt idx="13606">53994</cx:pt>
          <cx:pt idx="13607">92764</cx:pt>
          <cx:pt idx="13608">213110</cx:pt>
          <cx:pt idx="13609">369187</cx:pt>
          <cx:pt idx="13610">94700</cx:pt>
          <cx:pt idx="13611">237258</cx:pt>
          <cx:pt idx="13612">91772</cx:pt>
          <cx:pt idx="13613">47057</cx:pt>
          <cx:pt idx="13614">58624</cx:pt>
          <cx:pt idx="13615">30157</cx:pt>
          <cx:pt idx="13616">142370</cx:pt>
          <cx:pt idx="13617">44778</cx:pt>
          <cx:pt idx="13618">63433</cx:pt>
          <cx:pt idx="13619">211906</cx:pt>
          <cx:pt idx="13620">227329</cx:pt>
          <cx:pt idx="13621">49572</cx:pt>
          <cx:pt idx="13622">219361</cx:pt>
          <cx:pt idx="13623">169487</cx:pt>
          <cx:pt idx="13624">54116</cx:pt>
          <cx:pt idx="13625">54181</cx:pt>
          <cx:pt idx="13626">61942</cx:pt>
          <cx:pt idx="13627">299531</cx:pt>
          <cx:pt idx="13628">115655</cx:pt>
          <cx:pt idx="13629">68118</cx:pt>
          <cx:pt idx="13630">30482</cx:pt>
          <cx:pt idx="13631">34319</cx:pt>
          <cx:pt idx="13632">557189</cx:pt>
          <cx:pt idx="13633">172229</cx:pt>
          <cx:pt idx="13634">200465</cx:pt>
          <cx:pt idx="13635">106616</cx:pt>
          <cx:pt idx="13636">129522</cx:pt>
          <cx:pt idx="13637">114731</cx:pt>
          <cx:pt idx="13638">18490</cx:pt>
          <cx:pt idx="13639">66651</cx:pt>
          <cx:pt idx="13640">155591</cx:pt>
          <cx:pt idx="13641">942860</cx:pt>
          <cx:pt idx="13642">164333</cx:pt>
          <cx:pt idx="13643">63522</cx:pt>
          <cx:pt idx="13644">36837</cx:pt>
          <cx:pt idx="13645">67177</cx:pt>
          <cx:pt idx="13646">21680</cx:pt>
          <cx:pt idx="13647">189283</cx:pt>
          <cx:pt idx="13648">40892</cx:pt>
          <cx:pt idx="13649">88729</cx:pt>
          <cx:pt idx="13650">129011</cx:pt>
          <cx:pt idx="13651">95090</cx:pt>
          <cx:pt idx="13652">113642</cx:pt>
          <cx:pt idx="13653">198130</cx:pt>
          <cx:pt idx="13654">174656</cx:pt>
          <cx:pt idx="13655">91166</cx:pt>
          <cx:pt idx="13656">59473</cx:pt>
          <cx:pt idx="13657">91750</cx:pt>
          <cx:pt idx="13658">283194</cx:pt>
          <cx:pt idx="13659">224013</cx:pt>
          <cx:pt idx="13660">118734</cx:pt>
          <cx:pt idx="13661">408011</cx:pt>
          <cx:pt idx="13662">109993</cx:pt>
          <cx:pt idx="13663">135123</cx:pt>
          <cx:pt idx="13664">430081</cx:pt>
          <cx:pt idx="13665">212301</cx:pt>
          <cx:pt idx="13666">37519</cx:pt>
          <cx:pt idx="13667">433186</cx:pt>
          <cx:pt idx="13668">88358</cx:pt>
          <cx:pt idx="13669">544857</cx:pt>
          <cx:pt idx="13670">321063</cx:pt>
          <cx:pt idx="13671">862389</cx:pt>
          <cx:pt idx="13672">290728</cx:pt>
          <cx:pt idx="13673">103740</cx:pt>
          <cx:pt idx="13674">105492</cx:pt>
          <cx:pt idx="13675">34953</cx:pt>
          <cx:pt idx="13676">349329</cx:pt>
          <cx:pt idx="13677">34975</cx:pt>
          <cx:pt idx="13678">71336</cx:pt>
          <cx:pt idx="13679">56135</cx:pt>
          <cx:pt idx="13680">216259</cx:pt>
          <cx:pt idx="13681">42963</cx:pt>
          <cx:pt idx="13682">380169</cx:pt>
          <cx:pt idx="13683">39367</cx:pt>
          <cx:pt idx="13684">40279</cx:pt>
          <cx:pt idx="13685">189645</cx:pt>
          <cx:pt idx="13686">87080</cx:pt>
          <cx:pt idx="13687">83295</cx:pt>
          <cx:pt idx="13688">30580</cx:pt>
          <cx:pt idx="13689">790992</cx:pt>
          <cx:pt idx="13690">97708</cx:pt>
          <cx:pt idx="13691">247555</cx:pt>
          <cx:pt idx="13692">25843</cx:pt>
          <cx:pt idx="13693">320005</cx:pt>
          <cx:pt idx="13694">929480</cx:pt>
          <cx:pt idx="13695">562208</cx:pt>
          <cx:pt idx="13696">674671</cx:pt>
          <cx:pt idx="13697">851561</cx:pt>
          <cx:pt idx="13698">633542</cx:pt>
          <cx:pt idx="13699">203051</cx:pt>
          <cx:pt idx="13700">921789</cx:pt>
          <cx:pt idx="13701">223843</cx:pt>
          <cx:pt idx="13702">648166</cx:pt>
          <cx:pt idx="13703">423099</cx:pt>
          <cx:pt idx="13704">257109</cx:pt>
          <cx:pt idx="13705">727974</cx:pt>
          <cx:pt idx="13706">241202</cx:pt>
          <cx:pt idx="13707">115454</cx:pt>
          <cx:pt idx="13708">377387</cx:pt>
          <cx:pt idx="13709">62942</cx:pt>
          <cx:pt idx="13710">293319</cx:pt>
          <cx:pt idx="13711">64599</cx:pt>
          <cx:pt idx="13712">751943</cx:pt>
          <cx:pt idx="13713">481935</cx:pt>
          <cx:pt idx="13714">1030147</cx:pt>
          <cx:pt idx="13715">153785</cx:pt>
          <cx:pt idx="13716">572508</cx:pt>
          <cx:pt idx="13717">488241</cx:pt>
          <cx:pt idx="13718">559290</cx:pt>
          <cx:pt idx="13719">282978</cx:pt>
          <cx:pt idx="13720">685180</cx:pt>
          <cx:pt idx="13721">168499</cx:pt>
          <cx:pt idx="13722">267569</cx:pt>
          <cx:pt idx="13723">429112</cx:pt>
          <cx:pt idx="13724">84691</cx:pt>
          <cx:pt idx="13725">251686</cx:pt>
          <cx:pt idx="13726">60525</cx:pt>
          <cx:pt idx="13727">69960</cx:pt>
          <cx:pt idx="13728">285028</cx:pt>
          <cx:pt idx="13729">439693</cx:pt>
          <cx:pt idx="13730">411635</cx:pt>
          <cx:pt idx="13731">801862</cx:pt>
          <cx:pt idx="13732">262502</cx:pt>
          <cx:pt idx="13733">221665</cx:pt>
          <cx:pt idx="13734">408627</cx:pt>
          <cx:pt idx="13735">729556</cx:pt>
          <cx:pt idx="13736">922529</cx:pt>
          <cx:pt idx="13737">684010</cx:pt>
          <cx:pt idx="13738">494957</cx:pt>
          <cx:pt idx="13739">731093</cx:pt>
          <cx:pt idx="13740">1181845</cx:pt>
          <cx:pt idx="13741">470679</cx:pt>
          <cx:pt idx="13742">481090</cx:pt>
          <cx:pt idx="13743">875558</cx:pt>
          <cx:pt idx="13744">167657</cx:pt>
          <cx:pt idx="13745">552417</cx:pt>
          <cx:pt idx="13746">267327</cx:pt>
          <cx:pt idx="13747">173509</cx:pt>
          <cx:pt idx="13748">383969</cx:pt>
          <cx:pt idx="13749">95218</cx:pt>
          <cx:pt idx="13750">287936</cx:pt>
          <cx:pt idx="13751">62984</cx:pt>
          <cx:pt idx="13752">105128</cx:pt>
          <cx:pt idx="13753">163279</cx:pt>
          <cx:pt idx="13754">231478</cx:pt>
          <cx:pt idx="13755">464694</cx:pt>
          <cx:pt idx="13756">738821</cx:pt>
          <cx:pt idx="13757">226024</cx:pt>
          <cx:pt idx="13758">608710</cx:pt>
          <cx:pt idx="13759">542138</cx:pt>
          <cx:pt idx="13760">189965</cx:pt>
          <cx:pt idx="13761">531125</cx:pt>
          <cx:pt idx="13762">212481</cx:pt>
          <cx:pt idx="13763">391397</cx:pt>
          <cx:pt idx="13764">630559</cx:pt>
          <cx:pt idx="13765">68015</cx:pt>
          <cx:pt idx="13766">710125</cx:pt>
          <cx:pt idx="13767">889797</cx:pt>
          <cx:pt idx="13768">490044</cx:pt>
          <cx:pt idx="13769">553487</cx:pt>
          <cx:pt idx="13770">295695</cx:pt>
          <cx:pt idx="13771">587261</cx:pt>
          <cx:pt idx="13772">345623</cx:pt>
          <cx:pt idx="13773">596609</cx:pt>
          <cx:pt idx="13774">99647</cx:pt>
          <cx:pt idx="13775">128673</cx:pt>
          <cx:pt idx="13776">340562</cx:pt>
          <cx:pt idx="13777">72038</cx:pt>
          <cx:pt idx="13778">334754</cx:pt>
          <cx:pt idx="13779">250830</cx:pt>
          <cx:pt idx="13780">370657</cx:pt>
          <cx:pt idx="13781">355822</cx:pt>
          <cx:pt idx="13782">123045</cx:pt>
          <cx:pt idx="13783">174091</cx:pt>
          <cx:pt idx="13784">249026</cx:pt>
          <cx:pt idx="13785">190805</cx:pt>
          <cx:pt idx="13786">234139</cx:pt>
          <cx:pt idx="13787">91999</cx:pt>
          <cx:pt idx="13788">874904</cx:pt>
          <cx:pt idx="13789">82566</cx:pt>
          <cx:pt idx="13790">380316</cx:pt>
          <cx:pt idx="13791">157034</cx:pt>
          <cx:pt idx="13792">59171</cx:pt>
          <cx:pt idx="13793">114597</cx:pt>
          <cx:pt idx="13794">74107</cx:pt>
          <cx:pt idx="13795">90176</cx:pt>
          <cx:pt idx="13796">91269</cx:pt>
          <cx:pt idx="13797">362099</cx:pt>
          <cx:pt idx="13798">283402</cx:pt>
          <cx:pt idx="13799">372785</cx:pt>
          <cx:pt idx="13800">69717</cx:pt>
          <cx:pt idx="13801">168876</cx:pt>
          <cx:pt idx="13802">33592</cx:pt>
          <cx:pt idx="13803">33134</cx:pt>
          <cx:pt idx="13804">308576</cx:pt>
          <cx:pt idx="13805">152253</cx:pt>
          <cx:pt idx="13806">52378</cx:pt>
          <cx:pt idx="13807">275261</cx:pt>
          <cx:pt idx="13808">16366</cx:pt>
          <cx:pt idx="13809">66247</cx:pt>
          <cx:pt idx="13810">50685</cx:pt>
          <cx:pt idx="13811">728880</cx:pt>
          <cx:pt idx="13812">147913</cx:pt>
          <cx:pt idx="13813">430399</cx:pt>
          <cx:pt idx="13814">181610</cx:pt>
          <cx:pt idx="13815">237318</cx:pt>
          <cx:pt idx="13816">114032</cx:pt>
          <cx:pt idx="13817">241040</cx:pt>
          <cx:pt idx="13818">63159</cx:pt>
          <cx:pt idx="13819">159394</cx:pt>
          <cx:pt idx="13820">509403</cx:pt>
          <cx:pt idx="13821">81388</cx:pt>
          <cx:pt idx="13822">560970</cx:pt>
          <cx:pt idx="13823">782846</cx:pt>
          <cx:pt idx="13824">130422</cx:pt>
          <cx:pt idx="13825">15276</cx:pt>
          <cx:pt idx="13826">103510</cx:pt>
          <cx:pt idx="13827">118012</cx:pt>
          <cx:pt idx="13828">17244</cx:pt>
          <cx:pt idx="13829">85256</cx:pt>
          <cx:pt idx="13830">93654</cx:pt>
          <cx:pt idx="13831">747252</cx:pt>
          <cx:pt idx="13832">167376</cx:pt>
          <cx:pt idx="13833">101434</cx:pt>
          <cx:pt idx="13834">75959</cx:pt>
          <cx:pt idx="13835">58728</cx:pt>
          <cx:pt idx="13836">92200</cx:pt>
          <cx:pt idx="13837">22174</cx:pt>
          <cx:pt idx="13838">188110</cx:pt>
          <cx:pt idx="13839">74432</cx:pt>
          <cx:pt idx="13840">124694</cx:pt>
          <cx:pt idx="13841">250143</cx:pt>
          <cx:pt idx="13842">55573</cx:pt>
          <cx:pt idx="13843">146129</cx:pt>
          <cx:pt idx="13844">205934</cx:pt>
          <cx:pt idx="13845">1583216</cx:pt>
          <cx:pt idx="13846">34002</cx:pt>
          <cx:pt idx="13847">71180</cx:pt>
          <cx:pt idx="13848">280946</cx:pt>
          <cx:pt idx="13849">191405</cx:pt>
          <cx:pt idx="13850">721787</cx:pt>
          <cx:pt idx="13851">347919</cx:pt>
          <cx:pt idx="13852">132043</cx:pt>
          <cx:pt idx="13853">41554</cx:pt>
          <cx:pt idx="13854">1702838</cx:pt>
          <cx:pt idx="13855">393902</cx:pt>
          <cx:pt idx="13856">52669</cx:pt>
          <cx:pt idx="13857">80423</cx:pt>
          <cx:pt idx="13858">107852</cx:pt>
          <cx:pt idx="13859">329197</cx:pt>
          <cx:pt idx="13860">471669</cx:pt>
          <cx:pt idx="13861">368820</cx:pt>
          <cx:pt idx="13862">159225</cx:pt>
          <cx:pt idx="13863">202028</cx:pt>
          <cx:pt idx="13864">1513057</cx:pt>
          <cx:pt idx="13865">1982112</cx:pt>
          <cx:pt idx="13866">205800</cx:pt>
          <cx:pt idx="13867">1033501</cx:pt>
          <cx:pt idx="13868">207121</cx:pt>
          <cx:pt idx="13869">73034</cx:pt>
          <cx:pt idx="13870">334179</cx:pt>
          <cx:pt idx="13871">25932</cx:pt>
          <cx:pt idx="13872">121978</cx:pt>
          <cx:pt idx="13873">349655</cx:pt>
          <cx:pt idx="13874">111071</cx:pt>
          <cx:pt idx="13875">725123</cx:pt>
          <cx:pt idx="13876">72974</cx:pt>
          <cx:pt idx="13877">389183</cx:pt>
          <cx:pt idx="13878">368957</cx:pt>
          <cx:pt idx="13879">57165</cx:pt>
          <cx:pt idx="13880">40433</cx:pt>
          <cx:pt idx="13881">526692</cx:pt>
          <cx:pt idx="13882">169607</cx:pt>
          <cx:pt idx="13883">39270</cx:pt>
          <cx:pt idx="13884">41243</cx:pt>
          <cx:pt idx="13885">221935</cx:pt>
          <cx:pt idx="13886">1091299</cx:pt>
          <cx:pt idx="13887">154404</cx:pt>
          <cx:pt idx="13888">443014</cx:pt>
          <cx:pt idx="13889">367487</cx:pt>
          <cx:pt idx="13890">292843</cx:pt>
          <cx:pt idx="13891">23318</cx:pt>
          <cx:pt idx="13892">358780</cx:pt>
          <cx:pt idx="13893">189666</cx:pt>
          <cx:pt idx="13894">39946</cx:pt>
          <cx:pt idx="13895">621341</cx:pt>
          <cx:pt idx="13896">1050298</cx:pt>
          <cx:pt idx="13897">299636</cx:pt>
          <cx:pt idx="13898">43181</cx:pt>
          <cx:pt idx="13899">86788</cx:pt>
          <cx:pt idx="13900">99726</cx:pt>
          <cx:pt idx="13901">143317</cx:pt>
          <cx:pt idx="13902">360601</cx:pt>
          <cx:pt idx="13903">60040</cx:pt>
          <cx:pt idx="13904">18977</cx:pt>
          <cx:pt idx="13905">83904</cx:pt>
          <cx:pt idx="13906">166492</cx:pt>
          <cx:pt idx="13907">413294</cx:pt>
          <cx:pt idx="13908">204246</cx:pt>
          <cx:pt idx="13909">530229</cx:pt>
          <cx:pt idx="13910">850951</cx:pt>
          <cx:pt idx="13911">53118</cx:pt>
          <cx:pt idx="13912">335872</cx:pt>
          <cx:pt idx="13913">139400</cx:pt>
          <cx:pt idx="13914">341600</cx:pt>
          <cx:pt idx="13915">100089</cx:pt>
          <cx:pt idx="13916">197094</cx:pt>
          <cx:pt idx="13917">141247</cx:pt>
          <cx:pt idx="13918">153204</cx:pt>
          <cx:pt idx="13919">129319</cx:pt>
          <cx:pt idx="13920">72670</cx:pt>
          <cx:pt idx="13921">250329</cx:pt>
          <cx:pt idx="13922">254463</cx:pt>
          <cx:pt idx="13923">123904</cx:pt>
          <cx:pt idx="13924">255582</cx:pt>
          <cx:pt idx="13925">364768</cx:pt>
          <cx:pt idx="13926">993571</cx:pt>
          <cx:pt idx="13927">25351</cx:pt>
          <cx:pt idx="13928">467064</cx:pt>
          <cx:pt idx="13929">77755</cx:pt>
          <cx:pt idx="13930">592184</cx:pt>
          <cx:pt idx="13931">95956</cx:pt>
          <cx:pt idx="13932">30460</cx:pt>
          <cx:pt idx="13933">73264</cx:pt>
          <cx:pt idx="13934">107951</cx:pt>
          <cx:pt idx="13935">34586</cx:pt>
          <cx:pt idx="13936">232734</cx:pt>
          <cx:pt idx="13937">138389</cx:pt>
          <cx:pt idx="13938">27344</cx:pt>
          <cx:pt idx="13939">27704</cx:pt>
          <cx:pt idx="13940">612927</cx:pt>
          <cx:pt idx="13941">184027</cx:pt>
          <cx:pt idx="13942">188919</cx:pt>
          <cx:pt idx="13943">27742</cx:pt>
          <cx:pt idx="13944">284238</cx:pt>
          <cx:pt idx="13945">206385</cx:pt>
          <cx:pt idx="13946">45888</cx:pt>
          <cx:pt idx="13947">59740</cx:pt>
          <cx:pt idx="13948">538197</cx:pt>
          <cx:pt idx="13949">25318</cx:pt>
          <cx:pt idx="13950">34115</cx:pt>
          <cx:pt idx="13951">85321</cx:pt>
          <cx:pt idx="13952">232042</cx:pt>
          <cx:pt idx="13953">288288</cx:pt>
          <cx:pt idx="13954">158255</cx:pt>
          <cx:pt idx="13955">148396</cx:pt>
          <cx:pt idx="13956">570036</cx:pt>
          <cx:pt idx="13957">327488</cx:pt>
          <cx:pt idx="13958">209114</cx:pt>
          <cx:pt idx="13959">69875</cx:pt>
          <cx:pt idx="13960">96893</cx:pt>
          <cx:pt idx="13961">344067</cx:pt>
          <cx:pt idx="13962">242403</cx:pt>
          <cx:pt idx="13963">758385</cx:pt>
          <cx:pt idx="13964">396106</cx:pt>
          <cx:pt idx="13965">135848</cx:pt>
          <cx:pt idx="13966">135049</cx:pt>
          <cx:pt idx="13967">254537</cx:pt>
          <cx:pt idx="13968">128527</cx:pt>
          <cx:pt idx="13969">246049</cx:pt>
          <cx:pt idx="13970">139466</cx:pt>
          <cx:pt idx="13971">209114</cx:pt>
          <cx:pt idx="13972">338455</cx:pt>
          <cx:pt idx="13973">838292</cx:pt>
          <cx:pt idx="13974">236173</cx:pt>
          <cx:pt idx="13975">36272</cx:pt>
          <cx:pt idx="13976">121255</cx:pt>
          <cx:pt idx="13977">25719</cx:pt>
          <cx:pt idx="13978">66526</cx:pt>
          <cx:pt idx="13979">344691</cx:pt>
          <cx:pt idx="13980">214751</cx:pt>
          <cx:pt idx="13981">60695</cx:pt>
          <cx:pt idx="13982">169221</cx:pt>
          <cx:pt idx="13983">60847</cx:pt>
          <cx:pt idx="13984">70974</cx:pt>
          <cx:pt idx="13985">82171</cx:pt>
          <cx:pt idx="13986">280240</cx:pt>
          <cx:pt idx="13987">177387</cx:pt>
          <cx:pt idx="13988">40365</cx:pt>
          <cx:pt idx="13989">135990</cx:pt>
          <cx:pt idx="13990">91339</cx:pt>
          <cx:pt idx="13991">97297</cx:pt>
          <cx:pt idx="13992">115256</cx:pt>
          <cx:pt idx="13993">157596</cx:pt>
          <cx:pt idx="13994">177534</cx:pt>
          <cx:pt idx="13995">382837</cx:pt>
          <cx:pt idx="13996">278998</cx:pt>
          <cx:pt idx="13997">161550</cx:pt>
          <cx:pt idx="13998">40430</cx:pt>
          <cx:pt idx="13999">993075</cx:pt>
          <cx:pt idx="14000">261299</cx:pt>
          <cx:pt idx="14001">168740</cx:pt>
          <cx:pt idx="14002">191924</cx:pt>
          <cx:pt idx="14003">30869</cx:pt>
          <cx:pt idx="14004">239838</cx:pt>
          <cx:pt idx="14005">237206</cx:pt>
          <cx:pt idx="14006">174308</cx:pt>
          <cx:pt idx="14007">295503</cx:pt>
          <cx:pt idx="14008">151455</cx:pt>
          <cx:pt idx="14009">702207</cx:pt>
          <cx:pt idx="14010">511595</cx:pt>
          <cx:pt idx="14011">21852</cx:pt>
          <cx:pt idx="14012">242753</cx:pt>
          <cx:pt idx="14013">85832</cx:pt>
          <cx:pt idx="14014">94483</cx:pt>
          <cx:pt idx="14015">118009</cx:pt>
          <cx:pt idx="14016">222204</cx:pt>
          <cx:pt idx="14017">101858</cx:pt>
          <cx:pt idx="14018">44914</cx:pt>
          <cx:pt idx="14019">15562</cx:pt>
          <cx:pt idx="14020">27355</cx:pt>
          <cx:pt idx="14021">702546</cx:pt>
          <cx:pt idx="14022">196373</cx:pt>
          <cx:pt idx="14023">56012</cx:pt>
          <cx:pt idx="14024">117400</cx:pt>
          <cx:pt idx="14025">272188</cx:pt>
          <cx:pt idx="14026">76178</cx:pt>
          <cx:pt idx="14027">33555</cx:pt>
          <cx:pt idx="14028">165082</cx:pt>
          <cx:pt idx="14029">160758</cx:pt>
          <cx:pt idx="14030">226496</cx:pt>
          <cx:pt idx="14031">211269</cx:pt>
          <cx:pt idx="14032">177236</cx:pt>
          <cx:pt idx="14033">168559</cx:pt>
          <cx:pt idx="14034">169972</cx:pt>
          <cx:pt idx="14035">144467</cx:pt>
          <cx:pt idx="14036">140811</cx:pt>
          <cx:pt idx="14037">150281</cx:pt>
          <cx:pt idx="14038">152074</cx:pt>
          <cx:pt idx="14039">162500</cx:pt>
          <cx:pt idx="14040">150232</cx:pt>
          <cx:pt idx="14041">150758</cx:pt>
          <cx:pt idx="14042">164925</cx:pt>
          <cx:pt idx="14043">164918</cx:pt>
          <cx:pt idx="14044">146218</cx:pt>
          <cx:pt idx="14045">184988</cx:pt>
          <cx:pt idx="14046">178318</cx:pt>
          <cx:pt idx="14047">173522</cx:pt>
          <cx:pt idx="14048">162028</cx:pt>
          <cx:pt idx="14049">153137</cx:pt>
          <cx:pt idx="14050">150550</cx:pt>
          <cx:pt idx="14051">165469</cx:pt>
          <cx:pt idx="14052">151412</cx:pt>
          <cx:pt idx="14053">138012</cx:pt>
          <cx:pt idx="14054">210391</cx:pt>
          <cx:pt idx="14055">161923</cx:pt>
          <cx:pt idx="14056">177933</cx:pt>
          <cx:pt idx="14057">194372</cx:pt>
          <cx:pt idx="14058">181285</cx:pt>
          <cx:pt idx="14059">224206</cx:pt>
          <cx:pt idx="14060">170409</cx:pt>
          <cx:pt idx="14061">175109</cx:pt>
          <cx:pt idx="14062">162908</cx:pt>
          <cx:pt idx="14063">180908</cx:pt>
          <cx:pt idx="14064">149207</cx:pt>
          <cx:pt idx="14065">176786</cx:pt>
          <cx:pt idx="14066">185446</cx:pt>
          <cx:pt idx="14067">199486</cx:pt>
          <cx:pt idx="14068">181185</cx:pt>
          <cx:pt idx="14069">191551</cx:pt>
          <cx:pt idx="14070">197637</cx:pt>
          <cx:pt idx="14071">141330</cx:pt>
          <cx:pt idx="14072">132824</cx:pt>
          <cx:pt idx="14073">194825</cx:pt>
          <cx:pt idx="14074">182780</cx:pt>
          <cx:pt idx="14075">152962</cx:pt>
          <cx:pt idx="14076">262025</cx:pt>
          <cx:pt idx="14077">208162</cx:pt>
          <cx:pt idx="14078">158815</cx:pt>
          <cx:pt idx="14079">180174</cx:pt>
          <cx:pt idx="14080">146006</cx:pt>
          <cx:pt idx="14081">195429</cx:pt>
          <cx:pt idx="14082">169442</cx:pt>
          <cx:pt idx="14083">75361</cx:pt>
          <cx:pt idx="14084">187634</cx:pt>
          <cx:pt idx="14085">171838</cx:pt>
          <cx:pt idx="14086">207533</cx:pt>
          <cx:pt idx="14087">184217</cx:pt>
          <cx:pt idx="14088">185030</cx:pt>
          <cx:pt idx="14089">172159</cx:pt>
          <cx:pt idx="14090">159624</cx:pt>
          <cx:pt idx="14091">174808</cx:pt>
          <cx:pt idx="14092">168947</cx:pt>
          <cx:pt idx="14093">183481</cx:pt>
          <cx:pt idx="14094">127496</cx:pt>
          <cx:pt idx="14095">156962</cx:pt>
          <cx:pt idx="14096">141718</cx:pt>
          <cx:pt idx="14097">137896</cx:pt>
          <cx:pt idx="14098">161958</cx:pt>
          <cx:pt idx="14099">156830</cx:pt>
          <cx:pt idx="14100">163135</cx:pt>
          <cx:pt idx="14101">398322</cx:pt>
          <cx:pt idx="14102">917499</cx:pt>
          <cx:pt idx="14103">1584778</cx:pt>
          <cx:pt idx="14104">1221108</cx:pt>
          <cx:pt idx="14105">40620</cx:pt>
          <cx:pt idx="14106">63830</cx:pt>
          <cx:pt idx="14107">490187</cx:pt>
          <cx:pt idx="14108">24316</cx:pt>
          <cx:pt idx="14109">1147897</cx:pt>
          <cx:pt idx="14110">257597</cx:pt>
          <cx:pt idx="14111">270385</cx:pt>
          <cx:pt idx="14112">459132</cx:pt>
          <cx:pt idx="14113">52471</cx:pt>
          <cx:pt idx="14114">77527</cx:pt>
          <cx:pt idx="14115">537892</cx:pt>
          <cx:pt idx="14116">280092</cx:pt>
          <cx:pt idx="14117">916174</cx:pt>
          <cx:pt idx="14118">46766</cx:pt>
          <cx:pt idx="14119">161522</cx:pt>
          <cx:pt idx="14120">244947</cx:pt>
          <cx:pt idx="14121">643370</cx:pt>
          <cx:pt idx="14122">148353</cx:pt>
          <cx:pt idx="14123">584889</cx:pt>
          <cx:pt idx="14124">288971</cx:pt>
          <cx:pt idx="14125">121210</cx:pt>
          <cx:pt idx="14126">986114</cx:pt>
          <cx:pt idx="14127">412776</cx:pt>
          <cx:pt idx="14128">241233</cx:pt>
          <cx:pt idx="14129">59434</cx:pt>
          <cx:pt idx="14130">80870</cx:pt>
          <cx:pt idx="14131">532229</cx:pt>
          <cx:pt idx="14132">126349</cx:pt>
          <cx:pt idx="14133">653662</cx:pt>
          <cx:pt idx="14134">250963</cx:pt>
          <cx:pt idx="14135">200668</cx:pt>
          <cx:pt idx="14136">378798</cx:pt>
          <cx:pt idx="14137">63292</cx:pt>
          <cx:pt idx="14138">102353</cx:pt>
          <cx:pt idx="14139">1929857</cx:pt>
          <cx:pt idx="14140">98428</cx:pt>
          <cx:pt idx="14141">699559</cx:pt>
          <cx:pt idx="14142">105788</cx:pt>
          <cx:pt idx="14143">38602</cx:pt>
          <cx:pt idx="14144">424604</cx:pt>
          <cx:pt idx="14145">243075</cx:pt>
          <cx:pt idx="14146">45390</cx:pt>
          <cx:pt idx="14147">292372</cx:pt>
          <cx:pt idx="14148">75641</cx:pt>
          <cx:pt idx="14149">138690</cx:pt>
          <cx:pt idx="14150">127187</cx:pt>
          <cx:pt idx="14151">101041</cx:pt>
          <cx:pt idx="14152">244676</cx:pt>
          <cx:pt idx="14153">328321</cx:pt>
          <cx:pt idx="14154">155442</cx:pt>
          <cx:pt idx="14155">419149</cx:pt>
          <cx:pt idx="14156">185786</cx:pt>
          <cx:pt idx="14157">397195</cx:pt>
          <cx:pt idx="14158">107688</cx:pt>
          <cx:pt idx="14159">143773</cx:pt>
          <cx:pt idx="14160">113143</cx:pt>
          <cx:pt idx="14161">97748</cx:pt>
          <cx:pt idx="14162">146457</cx:pt>
          <cx:pt idx="14163">300966</cx:pt>
          <cx:pt idx="14164">45846</cx:pt>
          <cx:pt idx="14165">231010</cx:pt>
          <cx:pt idx="14166">13048</cx:pt>
          <cx:pt idx="14167">90009</cx:pt>
          <cx:pt idx="14168">668193</cx:pt>
          <cx:pt idx="14169">240228</cx:pt>
          <cx:pt idx="14170">40011</cx:pt>
          <cx:pt idx="14171">134619</cx:pt>
          <cx:pt idx="14172">115480</cx:pt>
          <cx:pt idx="14173">479247</cx:pt>
          <cx:pt idx="14174">65689</cx:pt>
          <cx:pt idx="14175">104977</cx:pt>
          <cx:pt idx="14176">249977</cx:pt>
          <cx:pt idx="14177">51862</cx:pt>
          <cx:pt idx="14178">212946</cx:pt>
          <cx:pt idx="14179">66398</cx:pt>
          <cx:pt idx="14180">751100</cx:pt>
          <cx:pt idx="14181">132121</cx:pt>
          <cx:pt idx="14182">154847</cx:pt>
          <cx:pt idx="14183">109085</cx:pt>
          <cx:pt idx="14184">147530</cx:pt>
          <cx:pt idx="14185">44921</cx:pt>
          <cx:pt idx="14186">58101</cx:pt>
          <cx:pt idx="14187">43469</cx:pt>
          <cx:pt idx="14188">42664</cx:pt>
          <cx:pt idx="14189">169330</cx:pt>
          <cx:pt idx="14190">135862</cx:pt>
          <cx:pt idx="14191">428145</cx:pt>
          <cx:pt idx="14192">17891</cx:pt>
          <cx:pt idx="14193">66107</cx:pt>
          <cx:pt idx="14194">21867</cx:pt>
          <cx:pt idx="14195">57722</cx:pt>
          <cx:pt idx="14196">138427</cx:pt>
          <cx:pt idx="14197">1006589</cx:pt>
          <cx:pt idx="14198">330512</cx:pt>
          <cx:pt idx="14199">458882</cx:pt>
          <cx:pt idx="14200">458898</cx:pt>
          <cx:pt idx="14201">261510</cx:pt>
          <cx:pt idx="14202">722590</cx:pt>
          <cx:pt idx="14203">101051</cx:pt>
          <cx:pt idx="14204">87143</cx:pt>
          <cx:pt idx="14205">244408</cx:pt>
          <cx:pt idx="14206">193352</cx:pt>
          <cx:pt idx="14207">111756</cx:pt>
          <cx:pt idx="14208">53872</cx:pt>
          <cx:pt idx="14209">50633</cx:pt>
          <cx:pt idx="14210">237045</cx:pt>
          <cx:pt idx="14211">74554</cx:pt>
          <cx:pt idx="14212">121771</cx:pt>
          <cx:pt idx="14213">868636</cx:pt>
          <cx:pt idx="14214">639742</cx:pt>
          <cx:pt idx="14215">206034</cx:pt>
          <cx:pt idx="14216">93288</cx:pt>
          <cx:pt idx="14217">593682</cx:pt>
          <cx:pt idx="14218">88927</cx:pt>
          <cx:pt idx="14219">266319</cx:pt>
          <cx:pt idx="14220">38974</cx:pt>
          <cx:pt idx="14221">434803</cx:pt>
          <cx:pt idx="14222">23864</cx:pt>
          <cx:pt idx="14223">26950</cx:pt>
          <cx:pt idx="14224">226895</cx:pt>
          <cx:pt idx="14225">87256</cx:pt>
          <cx:pt idx="14226">135469</cx:pt>
          <cx:pt idx="14227">87993</cx:pt>
          <cx:pt idx="14228">595887</cx:pt>
          <cx:pt idx="14229">40094</cx:pt>
          <cx:pt idx="14230">628923</cx:pt>
          <cx:pt idx="14231">701757</cx:pt>
          <cx:pt idx="14232">39318</cx:pt>
          <cx:pt idx="14233">254073</cx:pt>
          <cx:pt idx="14234">711525</cx:pt>
          <cx:pt idx="14235">640162</cx:pt>
          <cx:pt idx="14236">232273</cx:pt>
          <cx:pt idx="14237">25834</cx:pt>
          <cx:pt idx="14238">213631</cx:pt>
          <cx:pt idx="14239">109153</cx:pt>
          <cx:pt idx="14240">407766</cx:pt>
          <cx:pt idx="14241">1523709</cx:pt>
          <cx:pt idx="14242">306861</cx:pt>
          <cx:pt idx="14243">219397</cx:pt>
          <cx:pt idx="14244">146452</cx:pt>
          <cx:pt idx="14245">30089</cx:pt>
          <cx:pt idx="14246">90832</cx:pt>
          <cx:pt idx="14247">69406</cx:pt>
          <cx:pt idx="14248">22349</cx:pt>
          <cx:pt idx="14249">100672</cx:pt>
          <cx:pt idx="14250">66384</cx:pt>
          <cx:pt idx="14251">116500</cx:pt>
          <cx:pt idx="14252">83630</cx:pt>
          <cx:pt idx="14253">179615</cx:pt>
          <cx:pt idx="14254">96564</cx:pt>
          <cx:pt idx="14255">87222</cx:pt>
          <cx:pt idx="14256">29967</cx:pt>
          <cx:pt idx="14257">596161</cx:pt>
          <cx:pt idx="14258">551798</cx:pt>
          <cx:pt idx="14259">43235</cx:pt>
          <cx:pt idx="14260">362123</cx:pt>
          <cx:pt idx="14261">192484</cx:pt>
          <cx:pt idx="14262">238030</cx:pt>
          <cx:pt idx="14263">127308</cx:pt>
          <cx:pt idx="14264">56936</cx:pt>
          <cx:pt idx="14265">512575</cx:pt>
          <cx:pt idx="14266">1166712</cx:pt>
          <cx:pt idx="14267">216478</cx:pt>
          <cx:pt idx="14268">23409</cx:pt>
          <cx:pt idx="14269">138000</cx:pt>
          <cx:pt idx="14270">257506</cx:pt>
          <cx:pt idx="14271">80487</cx:pt>
          <cx:pt idx="14272">596060</cx:pt>
          <cx:pt idx="14273">539310</cx:pt>
          <cx:pt idx="14274">171964</cx:pt>
          <cx:pt idx="14275">50043</cx:pt>
          <cx:pt idx="14276">357772</cx:pt>
          <cx:pt idx="14277">40370</cx:pt>
          <cx:pt idx="14278">65649</cx:pt>
          <cx:pt idx="14279">128680</cx:pt>
          <cx:pt idx="14280">249863</cx:pt>
          <cx:pt idx="14281">52899</cx:pt>
          <cx:pt idx="14282">224764</cx:pt>
          <cx:pt idx="14283">1985065</cx:pt>
          <cx:pt idx="14284">76137</cx:pt>
          <cx:pt idx="14285">41443</cx:pt>
          <cx:pt idx="14286">278694</cx:pt>
          <cx:pt idx="14287">56158</cx:pt>
          <cx:pt idx="14288">131791</cx:pt>
          <cx:pt idx="14289">455408</cx:pt>
          <cx:pt idx="14290">163857</cx:pt>
          <cx:pt idx="14291">148440</cx:pt>
          <cx:pt idx="14292">253576</cx:pt>
          <cx:pt idx="14293">20034</cx:pt>
          <cx:pt idx="14294">913979</cx:pt>
          <cx:pt idx="14295">835568</cx:pt>
          <cx:pt idx="14296">21540</cx:pt>
          <cx:pt idx="14297">839286</cx:pt>
          <cx:pt idx="14298">81249</cx:pt>
          <cx:pt idx="14299">139589</cx:pt>
          <cx:pt idx="14300">157043</cx:pt>
          <cx:pt idx="14301">51497</cx:pt>
          <cx:pt idx="14302">163788</cx:pt>
          <cx:pt idx="14303">52426</cx:pt>
          <cx:pt idx="14304">150686</cx:pt>
          <cx:pt idx="14305">98653</cx:pt>
          <cx:pt idx="14306">60754</cx:pt>
          <cx:pt idx="14307">69948</cx:pt>
          <cx:pt idx="14308">59672</cx:pt>
          <cx:pt idx="14309">28266</cx:pt>
          <cx:pt idx="14310">69443</cx:pt>
          <cx:pt idx="14311">139841</cx:pt>
          <cx:pt idx="14312">104051</cx:pt>
          <cx:pt idx="14313">195551</cx:pt>
          <cx:pt idx="14314">361569</cx:pt>
          <cx:pt idx="14315">668758</cx:pt>
          <cx:pt idx="14316">261071</cx:pt>
          <cx:pt idx="14317">272992</cx:pt>
          <cx:pt idx="14318">90617</cx:pt>
          <cx:pt idx="14319">60584</cx:pt>
          <cx:pt idx="14320">124599</cx:pt>
          <cx:pt idx="14321">34124</cx:pt>
          <cx:pt idx="14322">145569</cx:pt>
          <cx:pt idx="14323">77516</cx:pt>
          <cx:pt idx="14324">585752</cx:pt>
          <cx:pt idx="14325">199193</cx:pt>
          <cx:pt idx="14326">74689</cx:pt>
          <cx:pt idx="14327">338484</cx:pt>
          <cx:pt idx="14328">183074</cx:pt>
          <cx:pt idx="14329">29891</cx:pt>
          <cx:pt idx="14330">99193</cx:pt>
          <cx:pt idx="14331">210714</cx:pt>
          <cx:pt idx="14332">38285</cx:pt>
          <cx:pt idx="14333">7573</cx:pt>
          <cx:pt idx="14334">52312</cx:pt>
          <cx:pt idx="14335">107483</cx:pt>
          <cx:pt idx="14336">147040</cx:pt>
          <cx:pt idx="14337">138318</cx:pt>
          <cx:pt idx="14338">171262</cx:pt>
          <cx:pt idx="14339">36522</cx:pt>
          <cx:pt idx="14340">89181</cx:pt>
          <cx:pt idx="14341">86165</cx:pt>
          <cx:pt idx="14342">34924</cx:pt>
          <cx:pt idx="14343">51118</cx:pt>
          <cx:pt idx="14344">45059</cx:pt>
          <cx:pt idx="14345">105989</cx:pt>
          <cx:pt idx="14346">39326</cx:pt>
          <cx:pt idx="14347">811893</cx:pt>
          <cx:pt idx="14348">61524</cx:pt>
          <cx:pt idx="14349">36547</cx:pt>
          <cx:pt idx="14350">97111</cx:pt>
          <cx:pt idx="14351">38505</cx:pt>
          <cx:pt idx="14352">207396</cx:pt>
          <cx:pt idx="14353">186086</cx:pt>
          <cx:pt idx="14354">27928</cx:pt>
          <cx:pt idx="14355">103483</cx:pt>
          <cx:pt idx="14356">86119</cx:pt>
          <cx:pt idx="14357">58815</cx:pt>
          <cx:pt idx="14358">113967</cx:pt>
          <cx:pt idx="14359">98363</cx:pt>
          <cx:pt idx="14360">66040</cx:pt>
          <cx:pt idx="14361">85882</cx:pt>
          <cx:pt idx="14362">100431</cx:pt>
          <cx:pt idx="14363">355762</cx:pt>
          <cx:pt idx="14364">310356</cx:pt>
          <cx:pt idx="14365">48617</cx:pt>
          <cx:pt idx="14366">75726</cx:pt>
          <cx:pt idx="14367">39143</cx:pt>
          <cx:pt idx="14368">153000</cx:pt>
          <cx:pt idx="14369">52224</cx:pt>
          <cx:pt idx="14370">30484</cx:pt>
          <cx:pt idx="14371">203970</cx:pt>
          <cx:pt idx="14372">1249760</cx:pt>
          <cx:pt idx="14373">327280</cx:pt>
          <cx:pt idx="14374">191163</cx:pt>
          <cx:pt idx="14375">148939</cx:pt>
          <cx:pt idx="14376">164753</cx:pt>
          <cx:pt idx="14377">318188</cx:pt>
          <cx:pt idx="14378">356418</cx:pt>
          <cx:pt idx="14379">46106</cx:pt>
          <cx:pt idx="14380">61623</cx:pt>
          <cx:pt idx="14381">269630</cx:pt>
          <cx:pt idx="14382">520128</cx:pt>
          <cx:pt idx="14383">1028762</cx:pt>
          <cx:pt idx="14384">117031</cx:pt>
          <cx:pt idx="14385">170841</cx:pt>
          <cx:pt idx="14386">852558</cx:pt>
          <cx:pt idx="14387">46939</cx:pt>
          <cx:pt idx="14388">770566</cx:pt>
          <cx:pt idx="14389">28942</cx:pt>
          <cx:pt idx="14390">685142</cx:pt>
          <cx:pt idx="14391">31846</cx:pt>
          <cx:pt idx="14392">36668</cx:pt>
          <cx:pt idx="14393">226364</cx:pt>
          <cx:pt idx="14394">90823</cx:pt>
          <cx:pt idx="14395">237630</cx:pt>
          <cx:pt idx="14396">237732</cx:pt>
          <cx:pt idx="14397">71100</cx:pt>
          <cx:pt idx="14398">106725</cx:pt>
          <cx:pt idx="14399">132050</cx:pt>
          <cx:pt idx="14400">90400</cx:pt>
          <cx:pt idx="14401">244686</cx:pt>
          <cx:pt idx="14402">46620</cx:pt>
          <cx:pt idx="14403">88081</cx:pt>
          <cx:pt idx="14404">88961</cx:pt>
          <cx:pt idx="14405">135745</cx:pt>
          <cx:pt idx="14406">142979</cx:pt>
          <cx:pt idx="14407">273182</cx:pt>
          <cx:pt idx="14408">57333</cx:pt>
          <cx:pt idx="14409">410266</cx:pt>
          <cx:pt idx="14410">563324</cx:pt>
          <cx:pt idx="14411">1009343</cx:pt>
          <cx:pt idx="14412">207548</cx:pt>
          <cx:pt idx="14413">93168</cx:pt>
          <cx:pt idx="14414">200034</cx:pt>
          <cx:pt idx="14415">162260</cx:pt>
          <cx:pt idx="14416">333432</cx:pt>
          <cx:pt idx="14417">43735</cx:pt>
          <cx:pt idx="14418">148460</cx:pt>
          <cx:pt idx="14419">40545</cx:pt>
          <cx:pt idx="14420">359812</cx:pt>
          <cx:pt idx="14421">57992</cx:pt>
          <cx:pt idx="14422">118034</cx:pt>
          <cx:pt idx="14423">1196495</cx:pt>
          <cx:pt idx="14424">161765</cx:pt>
          <cx:pt idx="14425">268206</cx:pt>
          <cx:pt idx="14426">132987</cx:pt>
          <cx:pt idx="14427">41659</cx:pt>
          <cx:pt idx="14428">284777</cx:pt>
          <cx:pt idx="14429">108385</cx:pt>
          <cx:pt idx="14430">68816</cx:pt>
          <cx:pt idx="14431">605083</cx:pt>
          <cx:pt idx="14432">179997</cx:pt>
          <cx:pt idx="14433">913007</cx:pt>
          <cx:pt idx="14434">979197</cx:pt>
          <cx:pt idx="14435">491643</cx:pt>
          <cx:pt idx="14436">214002</cx:pt>
          <cx:pt idx="14437">914310</cx:pt>
          <cx:pt idx="14438">306131</cx:pt>
          <cx:pt idx="14439">222180</cx:pt>
          <cx:pt idx="14440">116426</cx:pt>
          <cx:pt idx="14441">478058</cx:pt>
          <cx:pt idx="14442">600479</cx:pt>
          <cx:pt idx="14443">76646</cx:pt>
          <cx:pt idx="14444">152837</cx:pt>
          <cx:pt idx="14445">80769</cx:pt>
          <cx:pt idx="14446">33108</cx:pt>
          <cx:pt idx="14447">352108</cx:pt>
          <cx:pt idx="14448">52921</cx:pt>
          <cx:pt idx="14449">55368</cx:pt>
          <cx:pt idx="14450">334858</cx:pt>
          <cx:pt idx="14451">39326</cx:pt>
          <cx:pt idx="14452">499493</cx:pt>
          <cx:pt idx="14453">966999</cx:pt>
          <cx:pt idx="14454">260096</cx:pt>
          <cx:pt idx="14455">339111</cx:pt>
          <cx:pt idx="14456">255018</cx:pt>
          <cx:pt idx="14457">623157</cx:pt>
          <cx:pt idx="14458">329346</cx:pt>
          <cx:pt idx="14459">77106</cx:pt>
          <cx:pt idx="14460">83472</cx:pt>
          <cx:pt idx="14461">139855</cx:pt>
          <cx:pt idx="14462">61254</cx:pt>
          <cx:pt idx="14463">538893</cx:pt>
          <cx:pt idx="14464">67388</cx:pt>
          <cx:pt idx="14465">21988</cx:pt>
          <cx:pt idx="14466">1327822</cx:pt>
          <cx:pt idx="14467">394577</cx:pt>
          <cx:pt idx="14468">157668</cx:pt>
          <cx:pt idx="14469">330465</cx:pt>
          <cx:pt idx="14470">45252</cx:pt>
          <cx:pt idx="14471">164442</cx:pt>
          <cx:pt idx="14472">117066</cx:pt>
          <cx:pt idx="14473">417665</cx:pt>
          <cx:pt idx="14474">228060</cx:pt>
          <cx:pt idx="14475">673467</cx:pt>
          <cx:pt idx="14476">242898</cx:pt>
          <cx:pt idx="14477">98758</cx:pt>
          <cx:pt idx="14478">674776</cx:pt>
          <cx:pt idx="14479">968154</cx:pt>
          <cx:pt idx="14480">104408</cx:pt>
          <cx:pt idx="14481">128769</cx:pt>
          <cx:pt idx="14482">200793</cx:pt>
          <cx:pt idx="14483">257481</cx:pt>
          <cx:pt idx="14484">146660</cx:pt>
          <cx:pt idx="14485">163351</cx:pt>
          <cx:pt idx="14486">117987</cx:pt>
          <cx:pt idx="14487">129120</cx:pt>
          <cx:pt idx="14488">90148</cx:pt>
          <cx:pt idx="14489">132466</cx:pt>
          <cx:pt idx="14490">169155</cx:pt>
          <cx:pt idx="14491">86142</cx:pt>
          <cx:pt idx="14492">197756</cx:pt>
          <cx:pt idx="14493">181387</cx:pt>
          <cx:pt idx="14494">100249</cx:pt>
          <cx:pt idx="14495">107710</cx:pt>
          <cx:pt idx="14496">180667</cx:pt>
          <cx:pt idx="14497">111905</cx:pt>
          <cx:pt idx="14498">182512</cx:pt>
          <cx:pt idx="14499">110572</cx:pt>
          <cx:pt idx="14500">157006</cx:pt>
          <cx:pt idx="14501">108291</cx:pt>
          <cx:pt idx="14502">106195</cx:pt>
          <cx:pt idx="14503">97769</cx:pt>
          <cx:pt idx="14504">99140</cx:pt>
          <cx:pt idx="14505">169991</cx:pt>
          <cx:pt idx="14506">101387</cx:pt>
          <cx:pt idx="14507">182541</cx:pt>
          <cx:pt idx="14508">104640</cx:pt>
          <cx:pt idx="14509">107590</cx:pt>
          <cx:pt idx="14510">106173</cx:pt>
          <cx:pt idx="14511">107841</cx:pt>
          <cx:pt idx="14512">125977</cx:pt>
          <cx:pt idx="14513">122324</cx:pt>
          <cx:pt idx="14514">112206</cx:pt>
          <cx:pt idx="14515">108075</cx:pt>
          <cx:pt idx="14516">132604</cx:pt>
          <cx:pt idx="14517">100398</cx:pt>
          <cx:pt idx="14518">178677</cx:pt>
          <cx:pt idx="14519">157545</cx:pt>
          <cx:pt idx="14520">184430</cx:pt>
          <cx:pt idx="14521">101823</cx:pt>
          <cx:pt idx="14522">131348</cx:pt>
          <cx:pt idx="14523">107893</cx:pt>
          <cx:pt idx="14524">114834</cx:pt>
          <cx:pt idx="14525">96885</cx:pt>
          <cx:pt idx="14526">94260</cx:pt>
          <cx:pt idx="14527">177769</cx:pt>
          <cx:pt idx="14528">96824</cx:pt>
          <cx:pt idx="14529">172636</cx:pt>
          <cx:pt idx="14530">58675</cx:pt>
          <cx:pt idx="14531">177944</cx:pt>
          <cx:pt idx="14532">167129</cx:pt>
          <cx:pt idx="14533">156002</cx:pt>
          <cx:pt idx="14534">197493</cx:pt>
          <cx:pt idx="14535">162222</cx:pt>
          <cx:pt idx="14536">162355</cx:pt>
          <cx:pt idx="14537">147912</cx:pt>
          <cx:pt idx="14538">147089</cx:pt>
          <cx:pt idx="14539">165909</cx:pt>
          <cx:pt idx="14540">163212</cx:pt>
          <cx:pt idx="14541">134274</cx:pt>
          <cx:pt idx="14542">161448</cx:pt>
          <cx:pt idx="14543">166656</cx:pt>
          <cx:pt idx="14544">169751</cx:pt>
          <cx:pt idx="14545">150916</cx:pt>
          <cx:pt idx="14546">59365</cx:pt>
          <cx:pt idx="14547">132869</cx:pt>
          <cx:pt idx="14548">151826</cx:pt>
          <cx:pt idx="14549">149334</cx:pt>
          <cx:pt idx="14550">163570</cx:pt>
          <cx:pt idx="14551">161779</cx:pt>
          <cx:pt idx="14552">158328</cx:pt>
          <cx:pt idx="14553">138474</cx:pt>
          <cx:pt idx="14554">143274</cx:pt>
          <cx:pt idx="14555">152161</cx:pt>
          <cx:pt idx="14556">147629</cx:pt>
          <cx:pt idx="14557">163431</cx:pt>
          <cx:pt idx="14558">129393</cx:pt>
          <cx:pt idx="14559">140242</cx:pt>
          <cx:pt idx="14560">133259</cx:pt>
          <cx:pt idx="14561">149051</cx:pt>
          <cx:pt idx="14562">187860</cx:pt>
          <cx:pt idx="14563">87779</cx:pt>
          <cx:pt idx="14564">36353</cx:pt>
          <cx:pt idx="14565">69442</cx:pt>
          <cx:pt idx="14566">474563</cx:pt>
          <cx:pt idx="14567">170707</cx:pt>
          <cx:pt idx="14568">303877</cx:pt>
          <cx:pt idx="14569">416499</cx:pt>
          <cx:pt idx="14570">468282</cx:pt>
          <cx:pt idx="14571">456379</cx:pt>
          <cx:pt idx="14572">416381</cx:pt>
          <cx:pt idx="14573">277354</cx:pt>
          <cx:pt idx="14574">395711</cx:pt>
          <cx:pt idx="14575">294222</cx:pt>
          <cx:pt idx="14576">390876</cx:pt>
          <cx:pt idx="14577">397134</cx:pt>
          <cx:pt idx="14578">454450</cx:pt>
          <cx:pt idx="14579">244151</cx:pt>
          <cx:pt idx="14580">420492</cx:pt>
          <cx:pt idx="14581">410474</cx:pt>
          <cx:pt idx="14582">426648</cx:pt>
          <cx:pt idx="14583">481596</cx:pt>
          <cx:pt idx="14584">273263</cx:pt>
          <cx:pt idx="14585">294225</cx:pt>
          <cx:pt idx="14586">289859</cx:pt>
          <cx:pt idx="14587">414938</cx:pt>
          <cx:pt idx="14588">318021</cx:pt>
          <cx:pt idx="14589">318690</cx:pt>
          <cx:pt idx="14590">308893</cx:pt>
          <cx:pt idx="14591">371354</cx:pt>
          <cx:pt idx="14592">360356</cx:pt>
          <cx:pt idx="14593">515501</cx:pt>
          <cx:pt idx="14594">513212</cx:pt>
          <cx:pt idx="14595">344791</cx:pt>
          <cx:pt idx="14596">348398</cx:pt>
          <cx:pt idx="14597">547556</cx:pt>
          <cx:pt idx="14598">593428</cx:pt>
          <cx:pt idx="14599">360838</cx:pt>
          <cx:pt idx="14600">368792</cx:pt>
          <cx:pt idx="14601">372399</cx:pt>
          <cx:pt idx="14602">503423</cx:pt>
          <cx:pt idx="14603">479342</cx:pt>
          <cx:pt idx="14604">490471</cx:pt>
          <cx:pt idx="14605">578542</cx:pt>
          <cx:pt idx="14606">349575</cx:pt>
          <cx:pt idx="14607">440612</cx:pt>
          <cx:pt idx="14608">337276</cx:pt>
          <cx:pt idx="14609">480252</cx:pt>
          <cx:pt idx="14610">362931</cx:pt>
          <cx:pt idx="14611">510840</cx:pt>
          <cx:pt idx="14612">507949</cx:pt>
          <cx:pt idx="14613">578667</cx:pt>
          <cx:pt idx="14614">505878</cx:pt>
          <cx:pt idx="14615">580595</cx:pt>
          <cx:pt idx="14616">470286</cx:pt>
          <cx:pt idx="14617">545486</cx:pt>
          <cx:pt idx="14618">536984</cx:pt>
          <cx:pt idx="14619">492847</cx:pt>
          <cx:pt idx="14620">344683</cx:pt>
          <cx:pt idx="14621">614051</cx:pt>
          <cx:pt idx="14622">523322</cx:pt>
          <cx:pt idx="14623">432330</cx:pt>
          <cx:pt idx="14624">357852</cx:pt>
          <cx:pt idx="14625">518349</cx:pt>
          <cx:pt idx="14626">582454</cx:pt>
          <cx:pt idx="14627">320259</cx:pt>
          <cx:pt idx="14628">340440</cx:pt>
          <cx:pt idx="14629">352342</cx:pt>
          <cx:pt idx="14630">274950</cx:pt>
          <cx:pt idx="14631">377203</cx:pt>
          <cx:pt idx="14632">516354</cx:pt>
          <cx:pt idx="14633">551148</cx:pt>
          <cx:pt idx="14634">359861</cx:pt>
          <cx:pt idx="14635">393500</cx:pt>
          <cx:pt idx="14636">374064</cx:pt>
          <cx:pt idx="14637">400748</cx:pt>
          <cx:pt idx="14638">625333</cx:pt>
          <cx:pt idx="14639">658219</cx:pt>
          <cx:pt idx="14640">670908</cx:pt>
          <cx:pt idx="14641">597492</cx:pt>
          <cx:pt idx="14642">409653</cx:pt>
          <cx:pt idx="14643">612188</cx:pt>
          <cx:pt idx="14644">401020</cx:pt>
          <cx:pt idx="14645">459271</cx:pt>
          <cx:pt idx="14646">693783</cx:pt>
          <cx:pt idx="14647">546946</cx:pt>
          <cx:pt idx="14648">371493</cx:pt>
          <cx:pt idx="14649">330070</cx:pt>
          <cx:pt idx="14650">506002</cx:pt>
          <cx:pt idx="14651">326642</cx:pt>
          <cx:pt idx="14652">338547</cx:pt>
          <cx:pt idx="14653">526348</cx:pt>
          <cx:pt idx="14654">297392</cx:pt>
          <cx:pt idx="14655">529497</cx:pt>
          <cx:pt idx="14656">342345</cx:pt>
          <cx:pt idx="14657">358956</cx:pt>
          <cx:pt idx="14658">378828</cx:pt>
          <cx:pt idx="14659">360694</cx:pt>
          <cx:pt idx="14660">345035</cx:pt>
          <cx:pt idx="14661">503194</cx:pt>
          <cx:pt idx="14662">354381</cx:pt>
          <cx:pt idx="14663">390219</cx:pt>
          <cx:pt idx="14664">317411</cx:pt>
          <cx:pt idx="14665">358200</cx:pt>
          <cx:pt idx="14666">345128</cx:pt>
          <cx:pt idx="14667">595856</cx:pt>
          <cx:pt idx="14668">349920</cx:pt>
          <cx:pt idx="14669">356468</cx:pt>
          <cx:pt idx="14670">497051</cx:pt>
          <cx:pt idx="14671">323344</cx:pt>
          <cx:pt idx="14672">318198</cx:pt>
          <cx:pt idx="14673">328033</cx:pt>
          <cx:pt idx="14674">310238</cx:pt>
          <cx:pt idx="14675">304163</cx:pt>
          <cx:pt idx="14676">397803</cx:pt>
          <cx:pt idx="14677">276395</cx:pt>
          <cx:pt idx="14678">307034</cx:pt>
          <cx:pt idx="14679">279715</cx:pt>
          <cx:pt idx="14680">419465</cx:pt>
          <cx:pt idx="14681">497698</cx:pt>
          <cx:pt idx="14682">261418</cx:pt>
          <cx:pt idx="14683">320101</cx:pt>
          <cx:pt idx="14684">275980</cx:pt>
          <cx:pt idx="14685">275364</cx:pt>
          <cx:pt idx="14686">352913</cx:pt>
          <cx:pt idx="14687">443809</cx:pt>
          <cx:pt idx="14688">319920</cx:pt>
          <cx:pt idx="14689">318041</cx:pt>
          <cx:pt idx="14690">411018</cx:pt>
          <cx:pt idx="14691">380346</cx:pt>
          <cx:pt idx="14692">387856</cx:pt>
          <cx:pt idx="14693">648993</cx:pt>
          <cx:pt idx="14694">401186</cx:pt>
          <cx:pt idx="14695">484556</cx:pt>
          <cx:pt idx="14696">391626</cx:pt>
          <cx:pt idx="14697">359844</cx:pt>
          <cx:pt idx="14698">333981</cx:pt>
          <cx:pt idx="14699">480406</cx:pt>
          <cx:pt idx="14700">494000</cx:pt>
          <cx:pt idx="14701">341799</cx:pt>
          <cx:pt idx="14702">302267</cx:pt>
          <cx:pt idx="14703">205826</cx:pt>
          <cx:pt idx="14704">673537</cx:pt>
          <cx:pt idx="14705">42677</cx:pt>
          <cx:pt idx="14706">131728</cx:pt>
          <cx:pt idx="14707">239525</cx:pt>
          <cx:pt idx="14708">377572</cx:pt>
          <cx:pt idx="14709">184910</cx:pt>
          <cx:pt idx="14710">133903</cx:pt>
          <cx:pt idx="14711">248021</cx:pt>
          <cx:pt idx="14712">385397</cx:pt>
          <cx:pt idx="14713">110241</cx:pt>
          <cx:pt idx="14714">90034</cx:pt>
          <cx:pt idx="14715">107664</cx:pt>
          <cx:pt idx="14716">84097</cx:pt>
          <cx:pt idx="14717">174560</cx:pt>
          <cx:pt idx="14718">146042</cx:pt>
          <cx:pt idx="14719">162839</cx:pt>
          <cx:pt idx="14720">168887</cx:pt>
          <cx:pt idx="14721">203803</cx:pt>
          <cx:pt idx="14722">180352</cx:pt>
          <cx:pt idx="14723">283250</cx:pt>
          <cx:pt idx="14724">139280</cx:pt>
          <cx:pt idx="14725">34613</cx:pt>
          <cx:pt idx="14726">375483</cx:pt>
          <cx:pt idx="14727">149354</cx:pt>
          <cx:pt idx="14728">444808</cx:pt>
          <cx:pt idx="14729">732788</cx:pt>
          <cx:pt idx="14730">18712</cx:pt>
          <cx:pt idx="14731">250103</cx:pt>
          <cx:pt idx="14732">185010</cx:pt>
          <cx:pt idx="14733">144043</cx:pt>
          <cx:pt idx="14734">670876</cx:pt>
          <cx:pt idx="14735">393662</cx:pt>
          <cx:pt idx="14736">395846</cx:pt>
          <cx:pt idx="14737">337672</cx:pt>
          <cx:pt idx="14738">132986</cx:pt>
          <cx:pt idx="14739">66668</cx:pt>
          <cx:pt idx="14740">239678</cx:pt>
          <cx:pt idx="14741">346482</cx:pt>
          <cx:pt idx="14742">1170294</cx:pt>
          <cx:pt idx="14743">50451</cx:pt>
          <cx:pt idx="14744">167361</cx:pt>
          <cx:pt idx="14745">24067</cx:pt>
          <cx:pt idx="14746">150135</cx:pt>
          <cx:pt idx="14747">325969</cx:pt>
          <cx:pt idx="14748">75664</cx:pt>
          <cx:pt idx="14749">86168</cx:pt>
          <cx:pt idx="14750">31866</cx:pt>
          <cx:pt idx="14751">11684</cx:pt>
          <cx:pt idx="14752">128426</cx:pt>
          <cx:pt idx="14753">26985</cx:pt>
          <cx:pt idx="14754">128048</cx:pt>
          <cx:pt idx="14755">32913</cx:pt>
          <cx:pt idx="14756">135368</cx:pt>
          <cx:pt idx="14757">383433</cx:pt>
          <cx:pt idx="14758">207182</cx:pt>
          <cx:pt idx="14759">73188</cx:pt>
          <cx:pt idx="14760">16336</cx:pt>
          <cx:pt idx="14761">58873</cx:pt>
          <cx:pt idx="14762">292060</cx:pt>
          <cx:pt idx="14763">88372</cx:pt>
          <cx:pt idx="14764">43824</cx:pt>
          <cx:pt idx="14765">334332</cx:pt>
          <cx:pt idx="14766">133560</cx:pt>
          <cx:pt idx="14767">193425</cx:pt>
          <cx:pt idx="14768">227945</cx:pt>
          <cx:pt idx="14769">11362</cx:pt>
          <cx:pt idx="14770">159936</cx:pt>
          <cx:pt idx="14771">90679</cx:pt>
          <cx:pt idx="14772">196833</cx:pt>
          <cx:pt idx="14773">261181</cx:pt>
          <cx:pt idx="14774">78772</cx:pt>
          <cx:pt idx="14775">239748</cx:pt>
          <cx:pt idx="14776">415228</cx:pt>
          <cx:pt idx="14777">113909</cx:pt>
          <cx:pt idx="14778">47935</cx:pt>
          <cx:pt idx="14779">206152</cx:pt>
          <cx:pt idx="14780">74431</cx:pt>
          <cx:pt idx="14781">692765</cx:pt>
          <cx:pt idx="14782">104626</cx:pt>
          <cx:pt idx="14783">804187</cx:pt>
          <cx:pt idx="14784">375312</cx:pt>
          <cx:pt idx="14785">91860</cx:pt>
          <cx:pt idx="14786">640342</cx:pt>
          <cx:pt idx="14787">422760</cx:pt>
          <cx:pt idx="14788">63775</cx:pt>
          <cx:pt idx="14789">871076</cx:pt>
          <cx:pt idx="14790">89609</cx:pt>
          <cx:pt idx="14791">70436</cx:pt>
          <cx:pt idx="14792">33276</cx:pt>
          <cx:pt idx="14793">212396</cx:pt>
          <cx:pt idx="14794">66427</cx:pt>
          <cx:pt idx="14795">50997</cx:pt>
          <cx:pt idx="14796">11115</cx:pt>
          <cx:pt idx="14797">52935</cx:pt>
          <cx:pt idx="14798">419872</cx:pt>
          <cx:pt idx="14799">787087</cx:pt>
          <cx:pt idx="14800">59483</cx:pt>
          <cx:pt idx="14801">39101</cx:pt>
          <cx:pt idx="14802">233499</cx:pt>
          <cx:pt idx="14803">908226</cx:pt>
          <cx:pt idx="14804">284893</cx:pt>
          <cx:pt idx="14805">352463</cx:pt>
          <cx:pt idx="14806">659253</cx:pt>
          <cx:pt idx="14807">203752</cx:pt>
          <cx:pt idx="14808">193771</cx:pt>
          <cx:pt idx="14809">143253</cx:pt>
          <cx:pt idx="14810">252024</cx:pt>
          <cx:pt idx="14811">56882</cx:pt>
          <cx:pt idx="14812">51098</cx:pt>
          <cx:pt idx="14813">963826</cx:pt>
          <cx:pt idx="14814">176363</cx:pt>
          <cx:pt idx="14815">17451</cx:pt>
          <cx:pt idx="14816">1270438</cx:pt>
          <cx:pt idx="14817">139051</cx:pt>
          <cx:pt idx="14818">196062</cx:pt>
          <cx:pt idx="14819">902828</cx:pt>
          <cx:pt idx="14820">99728</cx:pt>
          <cx:pt idx="14821">218766</cx:pt>
          <cx:pt idx="14822">143844</cx:pt>
          <cx:pt idx="14823">607622</cx:pt>
          <cx:pt idx="14824">337031</cx:pt>
          <cx:pt idx="14825">122340</cx:pt>
          <cx:pt idx="14826">139291</cx:pt>
          <cx:pt idx="14827">196200</cx:pt>
          <cx:pt idx="14828">72716</cx:pt>
          <cx:pt idx="14829">23421</cx:pt>
          <cx:pt idx="14830">135419</cx:pt>
          <cx:pt idx="14831">11514</cx:pt>
          <cx:pt idx="14832">84331</cx:pt>
          <cx:pt idx="14833">371835</cx:pt>
          <cx:pt idx="14834">758153</cx:pt>
          <cx:pt idx="14835">100010</cx:pt>
          <cx:pt idx="14836">198756</cx:pt>
          <cx:pt idx="14837">688861</cx:pt>
          <cx:pt idx="14838">298070</cx:pt>
          <cx:pt idx="14839">446477</cx:pt>
          <cx:pt idx="14840">137851</cx:pt>
          <cx:pt idx="14841">917872</cx:pt>
          <cx:pt idx="14842">1006283</cx:pt>
          <cx:pt idx="14843">768644</cx:pt>
          <cx:pt idx="14844">413105</cx:pt>
          <cx:pt idx="14845">106255</cx:pt>
          <cx:pt idx="14846">370150</cx:pt>
          <cx:pt idx="14847">187678</cx:pt>
          <cx:pt idx="14848">57018</cx:pt>
          <cx:pt idx="14849">703674</cx:pt>
          <cx:pt idx="14850">1574385</cx:pt>
          <cx:pt idx="14851">106804</cx:pt>
          <cx:pt idx="14852">1476561</cx:pt>
          <cx:pt idx="14853">346878</cx:pt>
          <cx:pt idx="14854">769073</cx:pt>
          <cx:pt idx="14855">549480</cx:pt>
          <cx:pt idx="14856">171696</cx:pt>
          <cx:pt idx="14857">283679</cx:pt>
          <cx:pt idx="14858">84902</cx:pt>
          <cx:pt idx="14859">338990</cx:pt>
          <cx:pt idx="14860">52881</cx:pt>
          <cx:pt idx="14861">73312</cx:pt>
          <cx:pt idx="14862">8832</cx:pt>
          <cx:pt idx="14863">115502</cx:pt>
          <cx:pt idx="14864">356961</cx:pt>
          <cx:pt idx="14865">45995</cx:pt>
          <cx:pt idx="14866">26485</cx:pt>
          <cx:pt idx="14867">162705</cx:pt>
          <cx:pt idx="14868">89540</cx:pt>
          <cx:pt idx="14869">266721</cx:pt>
          <cx:pt idx="14870">236710</cx:pt>
          <cx:pt idx="14871">100867</cx:pt>
          <cx:pt idx="14872">44682</cx:pt>
          <cx:pt idx="14873">75390</cx:pt>
          <cx:pt idx="14874">244623</cx:pt>
          <cx:pt idx="14875">1651161</cx:pt>
          <cx:pt idx="14876">380407</cx:pt>
          <cx:pt idx="14877">37444</cx:pt>
          <cx:pt idx="14878">83969</cx:pt>
          <cx:pt idx="14879">290974</cx:pt>
          <cx:pt idx="14880">96826</cx:pt>
          <cx:pt idx="14881">193847</cx:pt>
          <cx:pt idx="14882">565698</cx:pt>
          <cx:pt idx="14883">207724</cx:pt>
          <cx:pt idx="14884">102526</cx:pt>
          <cx:pt idx="14885">436430</cx:pt>
          <cx:pt idx="14886">178479</cx:pt>
          <cx:pt idx="14887">516236</cx:pt>
          <cx:pt idx="14888">108814</cx:pt>
          <cx:pt idx="14889">402532</cx:pt>
          <cx:pt idx="14890">220997</cx:pt>
          <cx:pt idx="14891">18865</cx:pt>
          <cx:pt idx="14892">194699</cx:pt>
          <cx:pt idx="14893">1136725</cx:pt>
          <cx:pt idx="14894">100711</cx:pt>
          <cx:pt idx="14895">193493</cx:pt>
          <cx:pt idx="14896">100770</cx:pt>
          <cx:pt idx="14897">300191</cx:pt>
          <cx:pt idx="14898">213497</cx:pt>
          <cx:pt idx="14899">38195</cx:pt>
          <cx:pt idx="14900">25070</cx:pt>
          <cx:pt idx="14901">29337</cx:pt>
          <cx:pt idx="14902">86054</cx:pt>
          <cx:pt idx="14903">137544</cx:pt>
          <cx:pt idx="14904">220115</cx:pt>
          <cx:pt idx="14905">185699</cx:pt>
          <cx:pt idx="14906">22687</cx:pt>
          <cx:pt idx="14907">426298</cx:pt>
          <cx:pt idx="14908">2994756</cx:pt>
          <cx:pt idx="14909">18007</cx:pt>
          <cx:pt idx="14910">137762</cx:pt>
          <cx:pt idx="14911">29966</cx:pt>
          <cx:pt idx="14912">11014</cx:pt>
          <cx:pt idx="14913">80165</cx:pt>
          <cx:pt idx="14914">92655</cx:pt>
          <cx:pt idx="14915">76742</cx:pt>
          <cx:pt idx="14916">442830</cx:pt>
          <cx:pt idx="14917">30402</cx:pt>
          <cx:pt idx="14918">125554</cx:pt>
          <cx:pt idx="14919">23845</cx:pt>
          <cx:pt idx="14920">386254</cx:pt>
          <cx:pt idx="14921">34038</cx:pt>
          <cx:pt idx="14922">132537</cx:pt>
          <cx:pt idx="14923">103430</cx:pt>
          <cx:pt idx="14924">205555</cx:pt>
          <cx:pt idx="14925">127016</cx:pt>
          <cx:pt idx="14926">94093</cx:pt>
          <cx:pt idx="14927">490862</cx:pt>
          <cx:pt idx="14928">117935</cx:pt>
          <cx:pt idx="14929">224815</cx:pt>
          <cx:pt idx="14930">88349</cx:pt>
          <cx:pt idx="14931">711699</cx:pt>
          <cx:pt idx="14932">415273</cx:pt>
          <cx:pt idx="14933">76205</cx:pt>
          <cx:pt idx="14934">68673</cx:pt>
          <cx:pt idx="14935">232848</cx:pt>
          <cx:pt idx="14936">43271</cx:pt>
          <cx:pt idx="14937">136380</cx:pt>
          <cx:pt idx="14938">29181</cx:pt>
          <cx:pt idx="14939">193956</cx:pt>
          <cx:pt idx="14940">58291</cx:pt>
          <cx:pt idx="14941">70852</cx:pt>
          <cx:pt idx="14942">38816</cx:pt>
          <cx:pt idx="14943">454996</cx:pt>
          <cx:pt idx="14944">140463</cx:pt>
          <cx:pt idx="14945">85653</cx:pt>
          <cx:pt idx="14946">81533</cx:pt>
          <cx:pt idx="14947">693201</cx:pt>
          <cx:pt idx="14948">452385</cx:pt>
          <cx:pt idx="14949">63254</cx:pt>
          <cx:pt idx="14950">336727</cx:pt>
          <cx:pt idx="14951">76640</cx:pt>
          <cx:pt idx="14952">355755</cx:pt>
          <cx:pt idx="14953">254826</cx:pt>
          <cx:pt idx="14954">45735</cx:pt>
          <cx:pt idx="14955">40089</cx:pt>
          <cx:pt idx="14956">184141</cx:pt>
          <cx:pt idx="14957">1420902</cx:pt>
          <cx:pt idx="14958">337297</cx:pt>
          <cx:pt idx="14959">333663</cx:pt>
          <cx:pt idx="14960">117357</cx:pt>
          <cx:pt idx="14961">157272</cx:pt>
          <cx:pt idx="14962">181573</cx:pt>
          <cx:pt idx="14963">360105</cx:pt>
          <cx:pt idx="14964">132972</cx:pt>
          <cx:pt idx="14965">976645</cx:pt>
          <cx:pt idx="14966">197104</cx:pt>
          <cx:pt idx="14967">411656</cx:pt>
          <cx:pt idx="14968">20585</cx:pt>
          <cx:pt idx="14969">223167</cx:pt>
          <cx:pt idx="14970">102810</cx:pt>
          <cx:pt idx="14971">59774</cx:pt>
          <cx:pt idx="14972">65781</cx:pt>
          <cx:pt idx="14973">39924</cx:pt>
          <cx:pt idx="14974">378693</cx:pt>
          <cx:pt idx="14975">794986</cx:pt>
          <cx:pt idx="14976">146419</cx:pt>
          <cx:pt idx="14977">61016</cx:pt>
          <cx:pt idx="14978">406208</cx:pt>
          <cx:pt idx="14979">55920</cx:pt>
          <cx:pt idx="14980">314836</cx:pt>
          <cx:pt idx="14981">299283</cx:pt>
          <cx:pt idx="14982">41501</cx:pt>
          <cx:pt idx="14983">42802</cx:pt>
          <cx:pt idx="14984">59349</cx:pt>
          <cx:pt idx="14985">64528</cx:pt>
          <cx:pt idx="14986">285226</cx:pt>
          <cx:pt idx="14987">1113450</cx:pt>
          <cx:pt idx="14988">125298</cx:pt>
          <cx:pt idx="14989">129752</cx:pt>
          <cx:pt idx="14990">1366407</cx:pt>
          <cx:pt idx="14991">328701</cx:pt>
          <cx:pt idx="14992">442244</cx:pt>
          <cx:pt idx="14993">107406</cx:pt>
          <cx:pt idx="14994">296348</cx:pt>
          <cx:pt idx="14995">184141</cx:pt>
          <cx:pt idx="14996">23907</cx:pt>
          <cx:pt idx="14997">105735</cx:pt>
          <cx:pt idx="14998">325472</cx:pt>
          <cx:pt idx="14999">186292</cx:pt>
          <cx:pt idx="15000">503586</cx:pt>
          <cx:pt idx="15001">128851</cx:pt>
          <cx:pt idx="15002">782765</cx:pt>
          <cx:pt idx="15003">266308</cx:pt>
          <cx:pt idx="15004">102616</cx:pt>
          <cx:pt idx="15005">34864</cx:pt>
          <cx:pt idx="15006">355882</cx:pt>
          <cx:pt idx="15007">47236</cx:pt>
          <cx:pt idx="15008">288997</cx:pt>
          <cx:pt idx="15009">215553</cx:pt>
          <cx:pt idx="15010">88502</cx:pt>
          <cx:pt idx="15011">378086</cx:pt>
          <cx:pt idx="15012">48563</cx:pt>
          <cx:pt idx="15013">262390</cx:pt>
          <cx:pt idx="15014">296197</cx:pt>
          <cx:pt idx="15015">170065</cx:pt>
          <cx:pt idx="15016">34421</cx:pt>
          <cx:pt idx="15017">225709</cx:pt>
          <cx:pt idx="15018">262181</cx:pt>
          <cx:pt idx="15019">66875</cx:pt>
          <cx:pt idx="15020">64118</cx:pt>
          <cx:pt idx="15021">128984</cx:pt>
          <cx:pt idx="15022">61724</cx:pt>
          <cx:pt idx="15023">61428</cx:pt>
          <cx:pt idx="15024">615127</cx:pt>
          <cx:pt idx="15025">36757</cx:pt>
          <cx:pt idx="15026">72530</cx:pt>
          <cx:pt idx="15027">44233</cx:pt>
          <cx:pt idx="15028">26574</cx:pt>
          <cx:pt idx="15029">461685</cx:pt>
          <cx:pt idx="15030">146233</cx:pt>
          <cx:pt idx="15031">249426</cx:pt>
          <cx:pt idx="15032">35977</cx:pt>
          <cx:pt idx="15033">43561</cx:pt>
          <cx:pt idx="15034">105519</cx:pt>
          <cx:pt idx="15035">271253</cx:pt>
          <cx:pt idx="15036">303768</cx:pt>
          <cx:pt idx="15037">91469</cx:pt>
          <cx:pt idx="15038">559196</cx:pt>
          <cx:pt idx="15039">71344</cx:pt>
          <cx:pt idx="15040">83101</cx:pt>
          <cx:pt idx="15041">27278</cx:pt>
          <cx:pt idx="15042">676234</cx:pt>
          <cx:pt idx="15043">127913</cx:pt>
          <cx:pt idx="15044">121906</cx:pt>
          <cx:pt idx="15045">431329</cx:pt>
          <cx:pt idx="15046">181529</cx:pt>
          <cx:pt idx="15047">269393</cx:pt>
          <cx:pt idx="15048">43065</cx:pt>
          <cx:pt idx="15049">32584</cx:pt>
          <cx:pt idx="15050">471902</cx:pt>
          <cx:pt idx="15051">19369</cx:pt>
          <cx:pt idx="15052">612171</cx:pt>
          <cx:pt idx="15053">164062</cx:pt>
          <cx:pt idx="15054">367870</cx:pt>
          <cx:pt idx="15055">80019</cx:pt>
          <cx:pt idx="15056">234023</cx:pt>
          <cx:pt idx="15057">301506</cx:pt>
          <cx:pt idx="15058">92062</cx:pt>
          <cx:pt idx="15059">388832</cx:pt>
          <cx:pt idx="15060">199332</cx:pt>
          <cx:pt idx="15061">279497</cx:pt>
          <cx:pt idx="15062">63582</cx:pt>
          <cx:pt idx="15063">127231</cx:pt>
          <cx:pt idx="15064">556380</cx:pt>
          <cx:pt idx="15065">65589</cx:pt>
          <cx:pt idx="15066">76705</cx:pt>
          <cx:pt idx="15067">472055</cx:pt>
          <cx:pt idx="15068">61141</cx:pt>
          <cx:pt idx="15069">383347</cx:pt>
          <cx:pt idx="15070">189167</cx:pt>
          <cx:pt idx="15071">173056</cx:pt>
          <cx:pt idx="15072">247275</cx:pt>
          <cx:pt idx="15073">196967</cx:pt>
          <cx:pt idx="15074">159637</cx:pt>
          <cx:pt idx="15075">162814</cx:pt>
          <cx:pt idx="15076">598792</cx:pt>
          <cx:pt idx="15077">325802</cx:pt>
          <cx:pt idx="15078">57668</cx:pt>
          <cx:pt idx="15079">156663</cx:pt>
          <cx:pt idx="15080">57575</cx:pt>
          <cx:pt idx="15081">387968</cx:pt>
          <cx:pt idx="15082">66463</cx:pt>
          <cx:pt idx="15083">47328</cx:pt>
          <cx:pt idx="15084">124926</cx:pt>
          <cx:pt idx="15085">81979</cx:pt>
          <cx:pt idx="15086">160734</cx:pt>
          <cx:pt idx="15087">114611</cx:pt>
          <cx:pt idx="15088">38170</cx:pt>
          <cx:pt idx="15089">97709</cx:pt>
          <cx:pt idx="15090">69459</cx:pt>
          <cx:pt idx="15091">590043</cx:pt>
          <cx:pt idx="15092">1290253</cx:pt>
          <cx:pt idx="15093">333864</cx:pt>
          <cx:pt idx="15094">683753</cx:pt>
          <cx:pt idx="15095">352090</cx:pt>
          <cx:pt idx="15096">80489</cx:pt>
          <cx:pt idx="15097">557260</cx:pt>
          <cx:pt idx="15098">150173</cx:pt>
          <cx:pt idx="15099">231685</cx:pt>
          <cx:pt idx="15100">577654</cx:pt>
          <cx:pt idx="15101">144612</cx:pt>
          <cx:pt idx="15102">513438</cx:pt>
          <cx:pt idx="15103">84815</cx:pt>
          <cx:pt idx="15104">749223</cx:pt>
          <cx:pt idx="15105">118800</cx:pt>
          <cx:pt idx="15106">103986</cx:pt>
          <cx:pt idx="15107">29426</cx:pt>
          <cx:pt idx="15108">182946</cx:pt>
          <cx:pt idx="15109">88093</cx:pt>
          <cx:pt idx="15110">491873</cx:pt>
          <cx:pt idx="15111">63847</cx:pt>
          <cx:pt idx="15112">146444</cx:pt>
          <cx:pt idx="15113">327711</cx:pt>
          <cx:pt idx="15114">150814</cx:pt>
          <cx:pt idx="15115">78098</cx:pt>
          <cx:pt idx="15116">81214</cx:pt>
          <cx:pt idx="15117">36350</cx:pt>
          <cx:pt idx="15118">1117223</cx:pt>
          <cx:pt idx="15119">186527</cx:pt>
          <cx:pt idx="15120">92931</cx:pt>
          <cx:pt idx="15121">48883</cx:pt>
          <cx:pt idx="15122">207491</cx:pt>
          <cx:pt idx="15123">99686</cx:pt>
          <cx:pt idx="15124">56178</cx:pt>
          <cx:pt idx="15125">763700</cx:pt>
          <cx:pt idx="15126">50124</cx:pt>
          <cx:pt idx="15127">313815</cx:pt>
          <cx:pt idx="15128">305793</cx:pt>
          <cx:pt idx="15129">886662</cx:pt>
          <cx:pt idx="15130">218103</cx:pt>
          <cx:pt idx="15131">21570</cx:pt>
          <cx:pt idx="15132">819927</cx:pt>
          <cx:pt idx="15133">52928</cx:pt>
          <cx:pt idx="15134">1046819</cx:pt>
          <cx:pt idx="15135">992480</cx:pt>
          <cx:pt idx="15136">55483</cx:pt>
          <cx:pt idx="15137">1401098</cx:pt>
          <cx:pt idx="15138">1289296</cx:pt>
          <cx:pt idx="15139">258763</cx:pt>
          <cx:pt idx="15140">142738</cx:pt>
          <cx:pt idx="15141">235650</cx:pt>
          <cx:pt idx="15142">171868</cx:pt>
          <cx:pt idx="15143">964836</cx:pt>
          <cx:pt idx="15144">196389</cx:pt>
          <cx:pt idx="15145">129841</cx:pt>
          <cx:pt idx="15146">847679</cx:pt>
          <cx:pt idx="15147">143529</cx:pt>
          <cx:pt idx="15148">468942</cx:pt>
          <cx:pt idx="15149">567284</cx:pt>
          <cx:pt idx="15150">32878</cx:pt>
          <cx:pt idx="15151">340384</cx:pt>
          <cx:pt idx="15152">374107</cx:pt>
          <cx:pt idx="15153">62388</cx:pt>
          <cx:pt idx="15154">127033</cx:pt>
          <cx:pt idx="15155">1873977</cx:pt>
          <cx:pt idx="15156">176311</cx:pt>
          <cx:pt idx="15157">33937</cx:pt>
          <cx:pt idx="15158">55936</cx:pt>
          <cx:pt idx="15159">159178</cx:pt>
          <cx:pt idx="15160">46033</cx:pt>
          <cx:pt idx="15161">95876</cx:pt>
          <cx:pt idx="15162">311164</cx:pt>
          <cx:pt idx="15163">316203</cx:pt>
          <cx:pt idx="15164">292543</cx:pt>
          <cx:pt idx="15165">115311</cx:pt>
          <cx:pt idx="15166">47593</cx:pt>
          <cx:pt idx="15167">133459</cx:pt>
          <cx:pt idx="15168">694685</cx:pt>
          <cx:pt idx="15169">64012</cx:pt>
          <cx:pt idx="15170">75979</cx:pt>
          <cx:pt idx="15171">27862</cx:pt>
          <cx:pt idx="15172">85319</cx:pt>
          <cx:pt idx="15173">696393</cx:pt>
          <cx:pt idx="15174">87345</cx:pt>
          <cx:pt idx="15175">354895</cx:pt>
          <cx:pt idx="15176">218665</cx:pt>
          <cx:pt idx="15177">278523</cx:pt>
          <cx:pt idx="15178">94368</cx:pt>
          <cx:pt idx="15179">148843</cx:pt>
          <cx:pt idx="15180">113554</cx:pt>
          <cx:pt idx="15181">264310</cx:pt>
          <cx:pt idx="15182">53352</cx:pt>
          <cx:pt idx="15183">26112</cx:pt>
          <cx:pt idx="15184">139778</cx:pt>
          <cx:pt idx="15185">48334</cx:pt>
          <cx:pt idx="15186">434895</cx:pt>
          <cx:pt idx="15187">118052</cx:pt>
          <cx:pt idx="15188">232678</cx:pt>
          <cx:pt idx="15189">676536</cx:pt>
          <cx:pt idx="15190">32291</cx:pt>
          <cx:pt idx="15191">511782</cx:pt>
          <cx:pt idx="15192">301990</cx:pt>
          <cx:pt idx="15193">133086</cx:pt>
          <cx:pt idx="15194">471171</cx:pt>
          <cx:pt idx="15195">46397</cx:pt>
          <cx:pt idx="15196">247036</cx:pt>
          <cx:pt idx="15197">448883</cx:pt>
          <cx:pt idx="15198">190698</cx:pt>
          <cx:pt idx="15199">790499</cx:pt>
          <cx:pt idx="15200">176665</cx:pt>
          <cx:pt idx="15201">130924</cx:pt>
          <cx:pt idx="15202">763853</cx:pt>
          <cx:pt idx="15203">703392</cx:pt>
          <cx:pt idx="15204">768565</cx:pt>
          <cx:pt idx="15205">910529</cx:pt>
          <cx:pt idx="15206">264758</cx:pt>
          <cx:pt idx="15207">71151</cx:pt>
          <cx:pt idx="15208">51282</cx:pt>
          <cx:pt idx="15209">95773</cx:pt>
          <cx:pt idx="15210">90831</cx:pt>
          <cx:pt idx="15211">19911</cx:pt>
          <cx:pt idx="15212">244036</cx:pt>
          <cx:pt idx="15213">202409</cx:pt>
          <cx:pt idx="15214">49195</cx:pt>
          <cx:pt idx="15215">90683</cx:pt>
          <cx:pt idx="15216">190798</cx:pt>
          <cx:pt idx="15217">80768</cx:pt>
          <cx:pt idx="15218">118075</cx:pt>
          <cx:pt idx="15219">53006</cx:pt>
          <cx:pt idx="15220">169046</cx:pt>
          <cx:pt idx="15221">33114</cx:pt>
          <cx:pt idx="15222">66018</cx:pt>
          <cx:pt idx="15223">143250</cx:pt>
          <cx:pt idx="15224">64207</cx:pt>
          <cx:pt idx="15225">88539</cx:pt>
          <cx:pt idx="15226">37004</cx:pt>
          <cx:pt idx="15227">201895</cx:pt>
          <cx:pt idx="15228">210445</cx:pt>
          <cx:pt idx="15229">148401</cx:pt>
          <cx:pt idx="15230">1068593</cx:pt>
          <cx:pt idx="15231">324382</cx:pt>
          <cx:pt idx="15232">365133</cx:pt>
          <cx:pt idx="15233">253226</cx:pt>
          <cx:pt idx="15234">184036</cx:pt>
          <cx:pt idx="15235">50681</cx:pt>
          <cx:pt idx="15236">191329</cx:pt>
          <cx:pt idx="15237">66356</cx:pt>
          <cx:pt idx="15238">151610</cx:pt>
          <cx:pt idx="15239">212597</cx:pt>
          <cx:pt idx="15240">187371</cx:pt>
          <cx:pt idx="15241">72901</cx:pt>
          <cx:pt idx="15242">373823</cx:pt>
          <cx:pt idx="15243">84676</cx:pt>
          <cx:pt idx="15244">795526</cx:pt>
          <cx:pt idx="15245">112413</cx:pt>
          <cx:pt idx="15246">1125379</cx:pt>
          <cx:pt idx="15247">134746</cx:pt>
          <cx:pt idx="15248">29846</cx:pt>
          <cx:pt idx="15249">43665</cx:pt>
          <cx:pt idx="15250">237895</cx:pt>
          <cx:pt idx="15251">51267</cx:pt>
          <cx:pt idx="15252">203289</cx:pt>
          <cx:pt idx="15253">1516399</cx:pt>
          <cx:pt idx="15254">105020</cx:pt>
          <cx:pt idx="15255">334670</cx:pt>
          <cx:pt idx="15256">406845</cx:pt>
          <cx:pt idx="15257">22860</cx:pt>
          <cx:pt idx="15258">128836</cx:pt>
          <cx:pt idx="15259">268519</cx:pt>
          <cx:pt idx="15260">310699</cx:pt>
          <cx:pt idx="15261">145986</cx:pt>
          <cx:pt idx="15262">72481</cx:pt>
          <cx:pt idx="15263">29869</cx:pt>
          <cx:pt idx="15264">470785</cx:pt>
          <cx:pt idx="15265">10171</cx:pt>
          <cx:pt idx="15266">289019</cx:pt>
          <cx:pt idx="15267">112509</cx:pt>
          <cx:pt idx="15268">23003</cx:pt>
          <cx:pt idx="15269">176791</cx:pt>
          <cx:pt idx="15270">388447</cx:pt>
          <cx:pt idx="15271">38837</cx:pt>
          <cx:pt idx="15272">90858</cx:pt>
          <cx:pt idx="15273">104525</cx:pt>
          <cx:pt idx="15274">99339</cx:pt>
          <cx:pt idx="15275">328109</cx:pt>
          <cx:pt idx="15276">46284</cx:pt>
          <cx:pt idx="15277">76498</cx:pt>
          <cx:pt idx="15278">145452</cx:pt>
          <cx:pt idx="15279">424587</cx:pt>
          <cx:pt idx="15280">38454</cx:pt>
          <cx:pt idx="15281">108838</cx:pt>
          <cx:pt idx="15282">353445</cx:pt>
          <cx:pt idx="15283">101238</cx:pt>
          <cx:pt idx="15284">112616</cx:pt>
          <cx:pt idx="15285">925501</cx:pt>
          <cx:pt idx="15286">40708</cx:pt>
          <cx:pt idx="15287">463259</cx:pt>
          <cx:pt idx="15288">254988</cx:pt>
          <cx:pt idx="15289">962236</cx:pt>
          <cx:pt idx="15290">34690</cx:pt>
          <cx:pt idx="15291">23215</cx:pt>
          <cx:pt idx="15292">372309</cx:pt>
          <cx:pt idx="15293">88410</cx:pt>
          <cx:pt idx="15294">879371</cx:pt>
          <cx:pt idx="15295">575085</cx:pt>
          <cx:pt idx="15296">478458</cx:pt>
          <cx:pt idx="15297">170087</cx:pt>
          <cx:pt idx="15298">148954</cx:pt>
          <cx:pt idx="15299">892028</cx:pt>
          <cx:pt idx="15300">1098739</cx:pt>
          <cx:pt idx="15301">166329</cx:pt>
          <cx:pt idx="15302">183480</cx:pt>
          <cx:pt idx="15303">21468</cx:pt>
          <cx:pt idx="15304">22856</cx:pt>
          <cx:pt idx="15305">1594927</cx:pt>
          <cx:pt idx="15306">744173</cx:pt>
          <cx:pt idx="15307">182108</cx:pt>
          <cx:pt idx="15308">808702</cx:pt>
          <cx:pt idx="15309">396147</cx:pt>
          <cx:pt idx="15310">230254</cx:pt>
          <cx:pt idx="15311">433302</cx:pt>
          <cx:pt idx="15312">1222586</cx:pt>
          <cx:pt idx="15313">116685</cx:pt>
          <cx:pt idx="15314">190975</cx:pt>
          <cx:pt idx="15315">65826</cx:pt>
          <cx:pt idx="15316">302706</cx:pt>
          <cx:pt idx="15317">461447</cx:pt>
          <cx:pt idx="15318">87068</cx:pt>
          <cx:pt idx="15319">272276</cx:pt>
          <cx:pt idx="15320">218846</cx:pt>
          <cx:pt idx="15321">323250</cx:pt>
          <cx:pt idx="15322">13181</cx:pt>
          <cx:pt idx="15323">50135</cx:pt>
          <cx:pt idx="15324">63766</cx:pt>
          <cx:pt idx="15325">132454</cx:pt>
          <cx:pt idx="15326">69924</cx:pt>
          <cx:pt idx="15327">285640</cx:pt>
          <cx:pt idx="15328">59610</cx:pt>
          <cx:pt idx="15329">166206</cx:pt>
          <cx:pt idx="15330">99443</cx:pt>
          <cx:pt idx="15331">153545</cx:pt>
          <cx:pt idx="15332">104049</cx:pt>
          <cx:pt idx="15333">438789</cx:pt>
          <cx:pt idx="15334">432807</cx:pt>
          <cx:pt idx="15335">62830</cx:pt>
          <cx:pt idx="15336">63678</cx:pt>
          <cx:pt idx="15337">25818</cx:pt>
          <cx:pt idx="15338">65900</cx:pt>
          <cx:pt idx="15339">139755</cx:pt>
          <cx:pt idx="15340">330582</cx:pt>
          <cx:pt idx="15341">333464</cx:pt>
          <cx:pt idx="15342">111100</cx:pt>
          <cx:pt idx="15343">22805</cx:pt>
          <cx:pt idx="15344">42268</cx:pt>
          <cx:pt idx="15345">446472</cx:pt>
          <cx:pt idx="15346">106178</cx:pt>
          <cx:pt idx="15347">77478</cx:pt>
          <cx:pt idx="15348">18468</cx:pt>
          <cx:pt idx="15349">523183</cx:pt>
          <cx:pt idx="15350">495970</cx:pt>
          <cx:pt idx="15351">86901</cx:pt>
          <cx:pt idx="15352">133543</cx:pt>
          <cx:pt idx="15353">182765</cx:pt>
          <cx:pt idx="15354">91407</cx:pt>
          <cx:pt idx="15355">166758</cx:pt>
          <cx:pt idx="15356">385637</cx:pt>
          <cx:pt idx="15357">485463</cx:pt>
          <cx:pt idx="15358">234459</cx:pt>
          <cx:pt idx="15359">632748</cx:pt>
          <cx:pt idx="15360">1518785</cx:pt>
          <cx:pt idx="15361">154502</cx:pt>
          <cx:pt idx="15362">680343</cx:pt>
          <cx:pt idx="15363">497683</cx:pt>
          <cx:pt idx="15364">558763</cx:pt>
          <cx:pt idx="15365">35192</cx:pt>
          <cx:pt idx="15366">170504</cx:pt>
          <cx:pt idx="15367">2687134</cx:pt>
          <cx:pt idx="15368">242944</cx:pt>
          <cx:pt idx="15369">229575</cx:pt>
          <cx:pt idx="15370">463007</cx:pt>
          <cx:pt idx="15371">41908</cx:pt>
          <cx:pt idx="15372">52696</cx:pt>
          <cx:pt idx="15373">92668</cx:pt>
          <cx:pt idx="15374">388345</cx:pt>
          <cx:pt idx="15375">74935</cx:pt>
          <cx:pt idx="15376">157897</cx:pt>
          <cx:pt idx="15377">85416</cx:pt>
          <cx:pt idx="15378">119059</cx:pt>
          <cx:pt idx="15379">83642</cx:pt>
          <cx:pt idx="15380">134522</cx:pt>
          <cx:pt idx="15381">106860</cx:pt>
          <cx:pt idx="15382">229141</cx:pt>
          <cx:pt idx="15383">872516</cx:pt>
          <cx:pt idx="15384">381040</cx:pt>
          <cx:pt idx="15385">27577</cx:pt>
          <cx:pt idx="15386">34460</cx:pt>
          <cx:pt idx="15387">147115</cx:pt>
          <cx:pt idx="15388">91854</cx:pt>
          <cx:pt idx="15389">35416</cx:pt>
          <cx:pt idx="15390">130293</cx:pt>
          <cx:pt idx="15391">201524</cx:pt>
          <cx:pt idx="15392">20874</cx:pt>
          <cx:pt idx="15393">75820</cx:pt>
          <cx:pt idx="15394">356960</cx:pt>
          <cx:pt idx="15395">42134</cx:pt>
          <cx:pt idx="15396">96641</cx:pt>
          <cx:pt idx="15397">129316</cx:pt>
          <cx:pt idx="15398">70643</cx:pt>
          <cx:pt idx="15399">177636</cx:pt>
          <cx:pt idx="15400">101095</cx:pt>
          <cx:pt idx="15401">69662</cx:pt>
          <cx:pt idx="15402">50497</cx:pt>
          <cx:pt idx="15403">1166291</cx:pt>
          <cx:pt idx="15404">802825</cx:pt>
          <cx:pt idx="15405">355332</cx:pt>
          <cx:pt idx="15406">147649</cx:pt>
          <cx:pt idx="15407">168778</cx:pt>
          <cx:pt idx="15408">86573</cx:pt>
          <cx:pt idx="15409">226725</cx:pt>
          <cx:pt idx="15410">73750</cx:pt>
          <cx:pt idx="15411">422163</cx:pt>
          <cx:pt idx="15412">50221</cx:pt>
          <cx:pt idx="15413">252214</cx:pt>
          <cx:pt idx="15414">142901</cx:pt>
          <cx:pt idx="15415">296466</cx:pt>
          <cx:pt idx="15416">608644</cx:pt>
          <cx:pt idx="15417">113411</cx:pt>
          <cx:pt idx="15418">29593</cx:pt>
          <cx:pt idx="15419">191086</cx:pt>
          <cx:pt idx="15420">29553</cx:pt>
          <cx:pt idx="15421">104488</cx:pt>
          <cx:pt idx="15422">127883</cx:pt>
          <cx:pt idx="15423">157553</cx:pt>
          <cx:pt idx="15424">201809</cx:pt>
          <cx:pt idx="15425">16940</cx:pt>
          <cx:pt idx="15426">179932</cx:pt>
          <cx:pt idx="15427">581978</cx:pt>
          <cx:pt idx="15428">384688</cx:pt>
          <cx:pt idx="15429">120390</cx:pt>
          <cx:pt idx="15430">181435</cx:pt>
          <cx:pt idx="15431">126268</cx:pt>
          <cx:pt idx="15432">126404</cx:pt>
          <cx:pt idx="15433">27166</cx:pt>
          <cx:pt idx="15434">187462</cx:pt>
          <cx:pt idx="15435">170751</cx:pt>
          <cx:pt idx="15436">1680878</cx:pt>
          <cx:pt idx="15437">645403</cx:pt>
          <cx:pt idx="15438">155361</cx:pt>
          <cx:pt idx="15439">83370</cx:pt>
          <cx:pt idx="15440">453577</cx:pt>
          <cx:pt idx="15441">195656</cx:pt>
          <cx:pt idx="15442">136288</cx:pt>
          <cx:pt idx="15443">1553339</cx:pt>
          <cx:pt idx="15444">193510</cx:pt>
          <cx:pt idx="15445">39600</cx:pt>
          <cx:pt idx="15446">80933</cx:pt>
          <cx:pt idx="15447">65863</cx:pt>
          <cx:pt idx="15448">916485</cx:pt>
          <cx:pt idx="15449">538871</cx:pt>
          <cx:pt idx="15450">476523</cx:pt>
          <cx:pt idx="15451">30406</cx:pt>
          <cx:pt idx="15452">15012</cx:pt>
          <cx:pt idx="15453">102096</cx:pt>
          <cx:pt idx="15454">443537</cx:pt>
          <cx:pt idx="15455">60593</cx:pt>
          <cx:pt idx="15456">471584</cx:pt>
          <cx:pt idx="15457">200595</cx:pt>
          <cx:pt idx="15458">395870</cx:pt>
          <cx:pt idx="15459">741463</cx:pt>
          <cx:pt idx="15460">165951</cx:pt>
          <cx:pt idx="15461">770234</cx:pt>
          <cx:pt idx="15462">96854</cx:pt>
          <cx:pt idx="15463">105349</cx:pt>
          <cx:pt idx="15464">253123</cx:pt>
          <cx:pt idx="15465">35924</cx:pt>
          <cx:pt idx="15466">786768</cx:pt>
          <cx:pt idx="15467">226889</cx:pt>
          <cx:pt idx="15468">171012</cx:pt>
          <cx:pt idx="15469">33124</cx:pt>
          <cx:pt idx="15470">647287</cx:pt>
          <cx:pt idx="15471">72183</cx:pt>
          <cx:pt idx="15472">632772</cx:pt>
          <cx:pt idx="15473">266720</cx:pt>
          <cx:pt idx="15474">75739</cx:pt>
          <cx:pt idx="15475">333813</cx:pt>
          <cx:pt idx="15476">307527</cx:pt>
          <cx:pt idx="15477">68276</cx:pt>
          <cx:pt idx="15478">1784458</cx:pt>
          <cx:pt idx="15479">189732</cx:pt>
          <cx:pt idx="15480">214704</cx:pt>
          <cx:pt idx="15481">144854</cx:pt>
          <cx:pt idx="15482">1350635</cx:pt>
          <cx:pt idx="15483">99852</cx:pt>
          <cx:pt idx="15484">270287</cx:pt>
          <cx:pt idx="15485">40603</cx:pt>
          <cx:pt idx="15486">42055</cx:pt>
          <cx:pt idx="15487">419548</cx:pt>
          <cx:pt idx="15488">60450</cx:pt>
          <cx:pt idx="15489">200835</cx:pt>
          <cx:pt idx="15490">163807</cx:pt>
          <cx:pt idx="15491">167063</cx:pt>
          <cx:pt idx="15492">263200</cx:pt>
          <cx:pt idx="15493">61989</cx:pt>
          <cx:pt idx="15494">461641</cx:pt>
          <cx:pt idx="15495">410489</cx:pt>
          <cx:pt idx="15496">1733116</cx:pt>
          <cx:pt idx="15497">48944</cx:pt>
          <cx:pt idx="15498">142814</cx:pt>
          <cx:pt idx="15499">414907</cx:pt>
          <cx:pt idx="15500">792831</cx:pt>
          <cx:pt idx="15501">15260</cx:pt>
          <cx:pt idx="15502">48515</cx:pt>
          <cx:pt idx="15503">54774</cx:pt>
          <cx:pt idx="15504">448179</cx:pt>
          <cx:pt idx="15505">522896</cx:pt>
          <cx:pt idx="15506">131038</cx:pt>
          <cx:pt idx="15507">73059</cx:pt>
          <cx:pt idx="15508">140981</cx:pt>
          <cx:pt idx="15509">165226</cx:pt>
          <cx:pt idx="15510">301671</cx:pt>
          <cx:pt idx="15511">79408</cx:pt>
          <cx:pt idx="15512">112049</cx:pt>
          <cx:pt idx="15513">109580</cx:pt>
          <cx:pt idx="15514">86068</cx:pt>
          <cx:pt idx="15515">25463</cx:pt>
          <cx:pt idx="15516">551493</cx:pt>
          <cx:pt idx="15517">65544</cx:pt>
          <cx:pt idx="15518">84038</cx:pt>
          <cx:pt idx="15519">84152</cx:pt>
          <cx:pt idx="15520">50914</cx:pt>
          <cx:pt idx="15521">29189</cx:pt>
          <cx:pt idx="15522">64147</cx:pt>
          <cx:pt idx="15523">116223</cx:pt>
          <cx:pt idx="15524">23872</cx:pt>
          <cx:pt idx="15525">136338</cx:pt>
          <cx:pt idx="15526">17030</cx:pt>
          <cx:pt idx="15527">82796</cx:pt>
          <cx:pt idx="15528">58733</cx:pt>
          <cx:pt idx="15529">28983</cx:pt>
          <cx:pt idx="15530">64018</cx:pt>
          <cx:pt idx="15531">104451</cx:pt>
          <cx:pt idx="15532">15257</cx:pt>
          <cx:pt idx="15533">55989</cx:pt>
          <cx:pt idx="15534">171255</cx:pt>
          <cx:pt idx="15535">17610</cx:pt>
          <cx:pt idx="15536">107007</cx:pt>
          <cx:pt idx="15537">140690</cx:pt>
          <cx:pt idx="15538">35241</cx:pt>
          <cx:pt idx="15539">83222</cx:pt>
          <cx:pt idx="15540">42168</cx:pt>
          <cx:pt idx="15541">293140</cx:pt>
          <cx:pt idx="15542">592654</cx:pt>
          <cx:pt idx="15543">40334</cx:pt>
          <cx:pt idx="15544">354061</cx:pt>
          <cx:pt idx="15545">556782</cx:pt>
          <cx:pt idx="15546">56115</cx:pt>
          <cx:pt idx="15547">79571</cx:pt>
          <cx:pt idx="15548">95465</cx:pt>
          <cx:pt idx="15549">32815</cx:pt>
          <cx:pt idx="15550">1770864</cx:pt>
          <cx:pt idx="15551">516804</cx:pt>
          <cx:pt idx="15552">1660490</cx:pt>
          <cx:pt idx="15553">452971</cx:pt>
          <cx:pt idx="15554">47013</cx:pt>
          <cx:pt idx="15555">829197</cx:pt>
          <cx:pt idx="15556">1414866</cx:pt>
          <cx:pt idx="15557">112994</cx:pt>
          <cx:pt idx="15558">105355</cx:pt>
          <cx:pt idx="15559">40529</cx:pt>
          <cx:pt idx="15560">109994</cx:pt>
          <cx:pt idx="15561">218121</cx:pt>
          <cx:pt idx="15562">55791</cx:pt>
          <cx:pt idx="15563">180486</cx:pt>
          <cx:pt idx="15564">21282</cx:pt>
          <cx:pt idx="15565">550624</cx:pt>
          <cx:pt idx="15566">73418</cx:pt>
          <cx:pt idx="15567">512893</cx:pt>
          <cx:pt idx="15568">1166084</cx:pt>
          <cx:pt idx="15569">345119</cx:pt>
          <cx:pt idx="15570">606838</cx:pt>
          <cx:pt idx="15571">61931</cx:pt>
          <cx:pt idx="15572">115286</cx:pt>
          <cx:pt idx="15573">652955</cx:pt>
          <cx:pt idx="15574">595622</cx:pt>
          <cx:pt idx="15575">66482</cx:pt>
          <cx:pt idx="15576">103317</cx:pt>
          <cx:pt idx="15577">221389</cx:pt>
          <cx:pt idx="15578">292733</cx:pt>
          <cx:pt idx="15579">401041</cx:pt>
          <cx:pt idx="15580">736368</cx:pt>
          <cx:pt idx="15581">25951</cx:pt>
          <cx:pt idx="15582">83963</cx:pt>
          <cx:pt idx="15583">100043</cx:pt>
          <cx:pt idx="15584">18947</cx:pt>
          <cx:pt idx="15585">34807</cx:pt>
          <cx:pt idx="15586">310148</cx:pt>
          <cx:pt idx="15587">141470</cx:pt>
          <cx:pt idx="15588">212451</cx:pt>
          <cx:pt idx="15589">207281</cx:pt>
          <cx:pt idx="15590">96331</cx:pt>
          <cx:pt idx="15591">81229</cx:pt>
          <cx:pt idx="15592">108467</cx:pt>
          <cx:pt idx="15593">89677</cx:pt>
          <cx:pt idx="15594">103107</cx:pt>
          <cx:pt idx="15595">97808</cx:pt>
          <cx:pt idx="15596">290343</cx:pt>
          <cx:pt idx="15597">168986</cx:pt>
          <cx:pt idx="15598">224902</cx:pt>
          <cx:pt idx="15599">688825</cx:pt>
          <cx:pt idx="15600">468399</cx:pt>
          <cx:pt idx="15601">163246</cx:pt>
          <cx:pt idx="15602">162665</cx:pt>
          <cx:pt idx="15603">269510</cx:pt>
          <cx:pt idx="15604">111825</cx:pt>
          <cx:pt idx="15605">507097</cx:pt>
          <cx:pt idx="15606">347077</cx:pt>
          <cx:pt idx="15607">257197</cx:pt>
          <cx:pt idx="15608">203422</cx:pt>
          <cx:pt idx="15609">133441</cx:pt>
          <cx:pt idx="15610">90431</cx:pt>
          <cx:pt idx="15611">687387</cx:pt>
          <cx:pt idx="15612">934597</cx:pt>
          <cx:pt idx="15613">116993</cx:pt>
          <cx:pt idx="15614">132447</cx:pt>
          <cx:pt idx="15615">34195</cx:pt>
          <cx:pt idx="15616">66757</cx:pt>
          <cx:pt idx="15617">58944</cx:pt>
          <cx:pt idx="15618">105536</cx:pt>
          <cx:pt idx="15619">22561</cx:pt>
          <cx:pt idx="15620">55418</cx:pt>
          <cx:pt idx="15621">78360</cx:pt>
          <cx:pt idx="15622">498193</cx:pt>
          <cx:pt idx="15623">361838</cx:pt>
          <cx:pt idx="15624">39530</cx:pt>
          <cx:pt idx="15625">97260</cx:pt>
          <cx:pt idx="15626">557253</cx:pt>
          <cx:pt idx="15627">43490</cx:pt>
          <cx:pt idx="15628">178445</cx:pt>
          <cx:pt idx="15629">63493</cx:pt>
          <cx:pt idx="15630">139406</cx:pt>
          <cx:pt idx="15631">131195</cx:pt>
          <cx:pt idx="15632">107562</cx:pt>
          <cx:pt idx="15633">83565</cx:pt>
          <cx:pt idx="15634">44539</cx:pt>
          <cx:pt idx="15635">36783</cx:pt>
          <cx:pt idx="15636">81305</cx:pt>
          <cx:pt idx="15637">92475</cx:pt>
          <cx:pt idx="15638">62137</cx:pt>
          <cx:pt idx="15639">183405</cx:pt>
          <cx:pt idx="15640">37423</cx:pt>
          <cx:pt idx="15641">196305</cx:pt>
          <cx:pt idx="15642">50734</cx:pt>
          <cx:pt idx="15643">46481</cx:pt>
          <cx:pt idx="15644">53299</cx:pt>
          <cx:pt idx="15645">17616</cx:pt>
          <cx:pt idx="15646">315389</cx:pt>
          <cx:pt idx="15647">123689</cx:pt>
          <cx:pt idx="15648">173788</cx:pt>
          <cx:pt idx="15649">91958</cx:pt>
          <cx:pt idx="15650">46622</cx:pt>
          <cx:pt idx="15651">52084</cx:pt>
          <cx:pt idx="15652">31594</cx:pt>
          <cx:pt idx="15653">638337</cx:pt>
          <cx:pt idx="15654">306817</cx:pt>
          <cx:pt idx="15655">29026</cx:pt>
          <cx:pt idx="15656">245449</cx:pt>
          <cx:pt idx="15657">77215</cx:pt>
          <cx:pt idx="15658">95837</cx:pt>
          <cx:pt idx="15659">68832</cx:pt>
          <cx:pt idx="15660">27152</cx:pt>
          <cx:pt idx="15661">306043</cx:pt>
          <cx:pt idx="15662">106759</cx:pt>
          <cx:pt idx="15663">80133</cx:pt>
          <cx:pt idx="15664">160627</cx:pt>
          <cx:pt idx="15665">296098</cx:pt>
          <cx:pt idx="15666">478705</cx:pt>
          <cx:pt idx="15667">186751</cx:pt>
          <cx:pt idx="15668">62915</cx:pt>
          <cx:pt idx="15669">75730</cx:pt>
          <cx:pt idx="15670">55446</cx:pt>
          <cx:pt idx="15671">229712</cx:pt>
          <cx:pt idx="15672">13553</cx:pt>
          <cx:pt idx="15673">103783</cx:pt>
          <cx:pt idx="15674">18090</cx:pt>
          <cx:pt idx="15675">191599</cx:pt>
          <cx:pt idx="15676">40576</cx:pt>
          <cx:pt idx="15677">117540</cx:pt>
          <cx:pt idx="15678">76930</cx:pt>
          <cx:pt idx="15679">114405</cx:pt>
          <cx:pt idx="15680">129650</cx:pt>
          <cx:pt idx="15681">99507</cx:pt>
          <cx:pt idx="15682">45561</cx:pt>
          <cx:pt idx="15683">186074</cx:pt>
          <cx:pt idx="15684">37016</cx:pt>
          <cx:pt idx="15685">130352</cx:pt>
          <cx:pt idx="15686">28969</cx:pt>
          <cx:pt idx="15687">198624</cx:pt>
          <cx:pt idx="15688">23854</cx:pt>
          <cx:pt idx="15689">69054</cx:pt>
          <cx:pt idx="15690">131694</cx:pt>
          <cx:pt idx="15691">53967</cx:pt>
          <cx:pt idx="15692">336541</cx:pt>
          <cx:pt idx="15693">481385</cx:pt>
          <cx:pt idx="15694">142123</cx:pt>
          <cx:pt idx="15695">20983</cx:pt>
          <cx:pt idx="15696">389422</cx:pt>
          <cx:pt idx="15697">356565</cx:pt>
          <cx:pt idx="15698">67853</cx:pt>
          <cx:pt idx="15699">39702</cx:pt>
          <cx:pt idx="15700">105375</cx:pt>
          <cx:pt idx="15701">40016</cx:pt>
          <cx:pt idx="15702">169710</cx:pt>
          <cx:pt idx="15703">99664</cx:pt>
          <cx:pt idx="15704">40618</cx:pt>
          <cx:pt idx="15705">106452</cx:pt>
          <cx:pt idx="15706">52680</cx:pt>
          <cx:pt idx="15707">247622</cx:pt>
          <cx:pt idx="15708">185623</cx:pt>
          <cx:pt idx="15709">36772</cx:pt>
          <cx:pt idx="15710">88058</cx:pt>
          <cx:pt idx="15711">308262</cx:pt>
          <cx:pt idx="15712">184259</cx:pt>
          <cx:pt idx="15713">49999</cx:pt>
          <cx:pt idx="15714">84700</cx:pt>
          <cx:pt idx="15715">155735</cx:pt>
          <cx:pt idx="15716">410119</cx:pt>
          <cx:pt idx="15717">72644</cx:pt>
          <cx:pt idx="15718">38721</cx:pt>
          <cx:pt idx="15719">197127</cx:pt>
          <cx:pt idx="15720">120074</cx:pt>
          <cx:pt idx="15721">303043</cx:pt>
          <cx:pt idx="15722">69474</cx:pt>
          <cx:pt idx="15723">66457</cx:pt>
          <cx:pt idx="15724">65895</cx:pt>
          <cx:pt idx="15725">33005</cx:pt>
          <cx:pt idx="15726">135489</cx:pt>
          <cx:pt idx="15727">34865</cx:pt>
          <cx:pt idx="15728">49462</cx:pt>
          <cx:pt idx="15729">112830</cx:pt>
          <cx:pt idx="15730">63252</cx:pt>
          <cx:pt idx="15731">187722</cx:pt>
          <cx:pt idx="15732">177739</cx:pt>
          <cx:pt idx="15733">40355</cx:pt>
          <cx:pt idx="15734">67561</cx:pt>
          <cx:pt idx="15735">51128</cx:pt>
          <cx:pt idx="15736">68911</cx:pt>
          <cx:pt idx="15737">65958</cx:pt>
          <cx:pt idx="15738">165772</cx:pt>
          <cx:pt idx="15739">103665</cx:pt>
          <cx:pt idx="15740">36371</cx:pt>
          <cx:pt idx="15741">65847</cx:pt>
          <cx:pt idx="15742">63567</cx:pt>
          <cx:pt idx="15743">110376</cx:pt>
          <cx:pt idx="15744">72332</cx:pt>
          <cx:pt idx="15745">91764</cx:pt>
          <cx:pt idx="15746">15057</cx:pt>
          <cx:pt idx="15747">13346</cx:pt>
          <cx:pt idx="15748">82864</cx:pt>
          <cx:pt idx="15749">44133</cx:pt>
          <cx:pt idx="15750">46700</cx:pt>
          <cx:pt idx="15751">197629</cx:pt>
          <cx:pt idx="15752">78456</cx:pt>
          <cx:pt idx="15753">104267</cx:pt>
          <cx:pt idx="15754">108011</cx:pt>
          <cx:pt idx="15755">26505</cx:pt>
          <cx:pt idx="15756">79131</cx:pt>
          <cx:pt idx="15757">13792</cx:pt>
          <cx:pt idx="15758">263350</cx:pt>
          <cx:pt idx="15759">328037</cx:pt>
          <cx:pt idx="15760">63305</cx:pt>
          <cx:pt idx="15761">104410</cx:pt>
          <cx:pt idx="15762">63293</cx:pt>
          <cx:pt idx="15763">211137</cx:pt>
          <cx:pt idx="15764">33975</cx:pt>
          <cx:pt idx="15765">101534</cx:pt>
          <cx:pt idx="15766">100873</cx:pt>
          <cx:pt idx="15767">13773</cx:pt>
          <cx:pt idx="15768">74214</cx:pt>
          <cx:pt idx="15769">43495</cx:pt>
          <cx:pt idx="15770">52878</cx:pt>
          <cx:pt idx="15771">27716</cx:pt>
          <cx:pt idx="15772">192026</cx:pt>
          <cx:pt idx="15773">74412</cx:pt>
          <cx:pt idx="15774">79411</cx:pt>
          <cx:pt idx="15775">81557</cx:pt>
          <cx:pt idx="15776">99917</cx:pt>
          <cx:pt idx="15777">87974</cx:pt>
          <cx:pt idx="15778">163973</cx:pt>
          <cx:pt idx="15779">97071</cx:pt>
          <cx:pt idx="15780">162905</cx:pt>
          <cx:pt idx="15781">107247</cx:pt>
          <cx:pt idx="15782">81962</cx:pt>
          <cx:pt idx="15783">131720</cx:pt>
          <cx:pt idx="15784">194492</cx:pt>
          <cx:pt idx="15785">34408</cx:pt>
          <cx:pt idx="15786">44936</cx:pt>
          <cx:pt idx="15787">53378</cx:pt>
          <cx:pt idx="15788">23206</cx:pt>
          <cx:pt idx="15789">16291</cx:pt>
          <cx:pt idx="15790">18709</cx:pt>
          <cx:pt idx="15791">130736</cx:pt>
          <cx:pt idx="15792">58226</cx:pt>
          <cx:pt idx="15793">62501</cx:pt>
          <cx:pt idx="15794">205098</cx:pt>
          <cx:pt idx="15795">182165</cx:pt>
          <cx:pt idx="15796">167034</cx:pt>
          <cx:pt idx="15797">45920</cx:pt>
          <cx:pt idx="15798">31221</cx:pt>
          <cx:pt idx="15799">101247</cx:pt>
          <cx:pt idx="15800">80358</cx:pt>
          <cx:pt idx="15801">123779</cx:pt>
          <cx:pt idx="15802">47859</cx:pt>
          <cx:pt idx="15803">128758</cx:pt>
          <cx:pt idx="15804">50922</cx:pt>
          <cx:pt idx="15805">103674</cx:pt>
          <cx:pt idx="15806">97746</cx:pt>
          <cx:pt idx="15807">156978</cx:pt>
          <cx:pt idx="15808">164451</cx:pt>
          <cx:pt idx="15809">113860</cx:pt>
          <cx:pt idx="15810">25373</cx:pt>
          <cx:pt idx="15811">137671</cx:pt>
          <cx:pt idx="15812">304624</cx:pt>
          <cx:pt idx="15813">43166</cx:pt>
          <cx:pt idx="15814">296305</cx:pt>
          <cx:pt idx="15815">1274578</cx:pt>
          <cx:pt idx="15816">96206</cx:pt>
          <cx:pt idx="15817">161899</cx:pt>
          <cx:pt idx="15818">541570</cx:pt>
          <cx:pt idx="15819">119274</cx:pt>
          <cx:pt idx="15820">213932</cx:pt>
          <cx:pt idx="15821">185473</cx:pt>
          <cx:pt idx="15822">135661</cx:pt>
          <cx:pt idx="15823">137408</cx:pt>
          <cx:pt idx="15824">150478</cx:pt>
          <cx:pt idx="15825">101572</cx:pt>
          <cx:pt idx="15826">406106</cx:pt>
          <cx:pt idx="15827">96000</cx:pt>
          <cx:pt idx="15828">44379</cx:pt>
          <cx:pt idx="15829">908585</cx:pt>
          <cx:pt idx="15830">172036</cx:pt>
          <cx:pt idx="15831">91045</cx:pt>
          <cx:pt idx="15832">84015</cx:pt>
          <cx:pt idx="15833">161982</cx:pt>
          <cx:pt idx="15834">192633</cx:pt>
          <cx:pt idx="15835">277081</cx:pt>
          <cx:pt idx="15836">36408</cx:pt>
          <cx:pt idx="15837">275213</cx:pt>
          <cx:pt idx="15838">255344</cx:pt>
          <cx:pt idx="15839">47691</cx:pt>
          <cx:pt idx="15840">806617</cx:pt>
          <cx:pt idx="15841">66411</cx:pt>
          <cx:pt idx="15842">231236</cx:pt>
          <cx:pt idx="15843">113482</cx:pt>
          <cx:pt idx="15844">26270</cx:pt>
          <cx:pt idx="15845">228795</cx:pt>
          <cx:pt idx="15846">481561</cx:pt>
          <cx:pt idx="15847">989817</cx:pt>
          <cx:pt idx="15848">70421</cx:pt>
          <cx:pt idx="15849">295649</cx:pt>
          <cx:pt idx="15850">168629</cx:pt>
          <cx:pt idx="15851">203813</cx:pt>
          <cx:pt idx="15852">307836</cx:pt>
          <cx:pt idx="15853">132156</cx:pt>
          <cx:pt idx="15854">75197</cx:pt>
          <cx:pt idx="15855">106766</cx:pt>
          <cx:pt idx="15856">253165</cx:pt>
          <cx:pt idx="15857">75471</cx:pt>
          <cx:pt idx="15858">381931</cx:pt>
          <cx:pt idx="15859">232223</cx:pt>
          <cx:pt idx="15860">291130</cx:pt>
          <cx:pt idx="15861">97454</cx:pt>
          <cx:pt idx="15862">105679</cx:pt>
          <cx:pt idx="15863">93555</cx:pt>
          <cx:pt idx="15864">240162</cx:pt>
          <cx:pt idx="15865">54277</cx:pt>
          <cx:pt idx="15866">62512</cx:pt>
          <cx:pt idx="15867">24857</cx:pt>
          <cx:pt idx="15868">161642</cx:pt>
          <cx:pt idx="15869">230503</cx:pt>
          <cx:pt idx="15870">159043</cx:pt>
          <cx:pt idx="15871">141141</cx:pt>
          <cx:pt idx="15872">127919</cx:pt>
          <cx:pt idx="15873">936774</cx:pt>
          <cx:pt idx="15874">52936</cx:pt>
          <cx:pt idx="15875">156978</cx:pt>
          <cx:pt idx="15876">137652</cx:pt>
          <cx:pt idx="15877">182343</cx:pt>
          <cx:pt idx="15878">167767</cx:pt>
          <cx:pt idx="15879">166375</cx:pt>
          <cx:pt idx="15880">365553</cx:pt>
          <cx:pt idx="15881">77451</cx:pt>
          <cx:pt idx="15882">1516191</cx:pt>
          <cx:pt idx="15883">221511</cx:pt>
          <cx:pt idx="15884">157602</cx:pt>
          <cx:pt idx="15885">97924</cx:pt>
          <cx:pt idx="15886">52566</cx:pt>
          <cx:pt idx="15887">149720</cx:pt>
          <cx:pt idx="15888">51295</cx:pt>
          <cx:pt idx="15889">133153</cx:pt>
          <cx:pt idx="15890">170461</cx:pt>
          <cx:pt idx="15891">1394162</cx:pt>
          <cx:pt idx="15892">68110</cx:pt>
          <cx:pt idx="15893">549490</cx:pt>
          <cx:pt idx="15894">305161</cx:pt>
          <cx:pt idx="15895">96113</cx:pt>
          <cx:pt idx="15896">213832</cx:pt>
          <cx:pt idx="15897">78781</cx:pt>
          <cx:pt idx="15898">56521</cx:pt>
          <cx:pt idx="15899">214124</cx:pt>
          <cx:pt idx="15900">66384</cx:pt>
          <cx:pt idx="15901">618549</cx:pt>
          <cx:pt idx="15902">159352</cx:pt>
          <cx:pt idx="15903">429592</cx:pt>
          <cx:pt idx="15904">71646</cx:pt>
          <cx:pt idx="15905">224536</cx:pt>
          <cx:pt idx="15906">149330</cx:pt>
          <cx:pt idx="15907">377403</cx:pt>
          <cx:pt idx="15908">109279</cx:pt>
          <cx:pt idx="15909">156760</cx:pt>
          <cx:pt idx="15910">195161</cx:pt>
          <cx:pt idx="15911">525746</cx:pt>
          <cx:pt idx="15912">101890</cx:pt>
          <cx:pt idx="15913">82697</cx:pt>
          <cx:pt idx="15914">160040</cx:pt>
          <cx:pt idx="15915">552806</cx:pt>
          <cx:pt idx="15916">182263</cx:pt>
          <cx:pt idx="15917">393450</cx:pt>
          <cx:pt idx="15918">306366</cx:pt>
          <cx:pt idx="15919">236723</cx:pt>
          <cx:pt idx="15920">283107</cx:pt>
          <cx:pt idx="15921">39638</cx:pt>
          <cx:pt idx="15922">108472</cx:pt>
          <cx:pt idx="15923">101565</cx:pt>
          <cx:pt idx="15924">353581</cx:pt>
          <cx:pt idx="15925">102141</cx:pt>
          <cx:pt idx="15926">451188</cx:pt>
          <cx:pt idx="15927">107166</cx:pt>
          <cx:pt idx="15928">60426</cx:pt>
          <cx:pt idx="15929">374249</cx:pt>
          <cx:pt idx="15930">133384</cx:pt>
          <cx:pt idx="15931">170195</cx:pt>
          <cx:pt idx="15932">276548</cx:pt>
          <cx:pt idx="15933">630895</cx:pt>
          <cx:pt idx="15934">32485</cx:pt>
          <cx:pt idx="15935">121361</cx:pt>
          <cx:pt idx="15936">87368</cx:pt>
          <cx:pt idx="15937">165347</cx:pt>
          <cx:pt idx="15938">298104</cx:pt>
          <cx:pt idx="15939">310347</cx:pt>
          <cx:pt idx="15940">118440</cx:pt>
          <cx:pt idx="15941">345847</cx:pt>
          <cx:pt idx="15942">317666</cx:pt>
          <cx:pt idx="15943">44637</cx:pt>
          <cx:pt idx="15944">431341</cx:pt>
          <cx:pt idx="15945">649275</cx:pt>
          <cx:pt idx="15946">877230</cx:pt>
          <cx:pt idx="15947">45430</cx:pt>
          <cx:pt idx="15948">225631</cx:pt>
          <cx:pt idx="15949">120319</cx:pt>
          <cx:pt idx="15950">329397</cx:pt>
          <cx:pt idx="15951">110890</cx:pt>
          <cx:pt idx="15952">462773</cx:pt>
          <cx:pt idx="15953">50538</cx:pt>
          <cx:pt idx="15954">123270</cx:pt>
          <cx:pt idx="15955">89648</cx:pt>
          <cx:pt idx="15956">123521</cx:pt>
          <cx:pt idx="15957">382232</cx:pt>
          <cx:pt idx="15958">173088</cx:pt>
          <cx:pt idx="15959">55395</cx:pt>
          <cx:pt idx="15960">601513</cx:pt>
          <cx:pt idx="15961">644914</cx:pt>
          <cx:pt idx="15962">846679</cx:pt>
          <cx:pt idx="15963">77124</cx:pt>
          <cx:pt idx="15964">76932</cx:pt>
          <cx:pt idx="15965">360958</cx:pt>
          <cx:pt idx="15966">981079</cx:pt>
          <cx:pt idx="15967">91579</cx:pt>
          <cx:pt idx="15968">243007</cx:pt>
          <cx:pt idx="15969">580879</cx:pt>
          <cx:pt idx="15970">110816</cx:pt>
          <cx:pt idx="15971">180463</cx:pt>
          <cx:pt idx="15972">232095</cx:pt>
          <cx:pt idx="15973">807334</cx:pt>
          <cx:pt idx="15974">147288</cx:pt>
          <cx:pt idx="15975">47001</cx:pt>
          <cx:pt idx="15976">210292</cx:pt>
          <cx:pt idx="15977">82122</cx:pt>
          <cx:pt idx="15978">241924</cx:pt>
          <cx:pt idx="15979">124116</cx:pt>
          <cx:pt idx="15980">39071</cx:pt>
          <cx:pt idx="15981">55530</cx:pt>
          <cx:pt idx="15982">36332</cx:pt>
          <cx:pt idx="15983">270732</cx:pt>
          <cx:pt idx="15984">159259</cx:pt>
          <cx:pt idx="15985">243028</cx:pt>
          <cx:pt idx="15986">419695</cx:pt>
          <cx:pt idx="15987">124943</cx:pt>
          <cx:pt idx="15988">181096</cx:pt>
          <cx:pt idx="15989">228694</cx:pt>
          <cx:pt idx="15990">536376</cx:pt>
          <cx:pt idx="15991">1716274</cx:pt>
          <cx:pt idx="15992">318109</cx:pt>
          <cx:pt idx="15993">189476</cx:pt>
          <cx:pt idx="15994">260980</cx:pt>
          <cx:pt idx="15995">137423</cx:pt>
          <cx:pt idx="15996">229299</cx:pt>
          <cx:pt idx="15997">147522</cx:pt>
          <cx:pt idx="15998">249638</cx:pt>
          <cx:pt idx="15999">56838</cx:pt>
          <cx:pt idx="16000">255877</cx:pt>
          <cx:pt idx="16001">64780</cx:pt>
          <cx:pt idx="16002">38192</cx:pt>
          <cx:pt idx="16003">515521</cx:pt>
          <cx:pt idx="16004">124155</cx:pt>
          <cx:pt idx="16005">524126</cx:pt>
          <cx:pt idx="16006">105018</cx:pt>
          <cx:pt idx="16007">332127</cx:pt>
          <cx:pt idx="16008">330751</cx:pt>
          <cx:pt idx="16009">29812</cx:pt>
          <cx:pt idx="16010">395536</cx:pt>
          <cx:pt idx="16011">106415</cx:pt>
          <cx:pt idx="16012">108914</cx:pt>
          <cx:pt idx="16013">216967</cx:pt>
          <cx:pt idx="16014">46872</cx:pt>
          <cx:pt idx="16015">196862</cx:pt>
          <cx:pt idx="16016">161941</cx:pt>
          <cx:pt idx="16017">149420</cx:pt>
          <cx:pt idx="16018">304126</cx:pt>
          <cx:pt idx="16019">33464</cx:pt>
          <cx:pt idx="16020">25113</cx:pt>
          <cx:pt idx="16021">482666</cx:pt>
          <cx:pt idx="16022">420425</cx:pt>
          <cx:pt idx="16023">129370</cx:pt>
          <cx:pt idx="16024">112622</cx:pt>
          <cx:pt idx="16025">31669</cx:pt>
          <cx:pt idx="16026">51939</cx:pt>
          <cx:pt idx="16027">92196</cx:pt>
          <cx:pt idx="16028">148916</cx:pt>
          <cx:pt idx="16029">64539</cx:pt>
          <cx:pt idx="16030">45520</cx:pt>
          <cx:pt idx="16031">53027</cx:pt>
          <cx:pt idx="16032">230556</cx:pt>
          <cx:pt idx="16033">143250</cx:pt>
          <cx:pt idx="16034">98687</cx:pt>
          <cx:pt idx="16035">62903</cx:pt>
          <cx:pt idx="16036">66424</cx:pt>
          <cx:pt idx="16037">157324</cx:pt>
          <cx:pt idx="16038">55445</cx:pt>
          <cx:pt idx="16039">41364</cx:pt>
          <cx:pt idx="16040">344861</cx:pt>
          <cx:pt idx="16041">45693</cx:pt>
          <cx:pt idx="16042">165207</cx:pt>
          <cx:pt idx="16043">300278</cx:pt>
          <cx:pt idx="16044">179879</cx:pt>
          <cx:pt idx="16045">50060</cx:pt>
          <cx:pt idx="16046">618179</cx:pt>
          <cx:pt idx="16047">46421</cx:pt>
          <cx:pt idx="16048">94949</cx:pt>
          <cx:pt idx="16049">35431</cx:pt>
          <cx:pt idx="16050">192426</cx:pt>
          <cx:pt idx="16051">517031</cx:pt>
          <cx:pt idx="16052">85845</cx:pt>
          <cx:pt idx="16053">221885</cx:pt>
          <cx:pt idx="16054">42801</cx:pt>
          <cx:pt idx="16055">66350</cx:pt>
          <cx:pt idx="16056">796265</cx:pt>
          <cx:pt idx="16057">88175</cx:pt>
          <cx:pt idx="16058">228727</cx:pt>
          <cx:pt idx="16059">136364</cx:pt>
          <cx:pt idx="16060">579965</cx:pt>
          <cx:pt idx="16061">130274</cx:pt>
          <cx:pt idx="16062">844440</cx:pt>
          <cx:pt idx="16063">320349</cx:pt>
          <cx:pt idx="16064">106292</cx:pt>
          <cx:pt idx="16065">231696</cx:pt>
          <cx:pt idx="16066">22569</cx:pt>
          <cx:pt idx="16067">192131</cx:pt>
          <cx:pt idx="16068">123578</cx:pt>
          <cx:pt idx="16069">241442</cx:pt>
          <cx:pt idx="16070">100662</cx:pt>
          <cx:pt idx="16071">173129</cx:pt>
          <cx:pt idx="16072">179696</cx:pt>
          <cx:pt idx="16073">62976</cx:pt>
          <cx:pt idx="16074">134822</cx:pt>
          <cx:pt idx="16075">51606</cx:pt>
          <cx:pt idx="16076">294292</cx:pt>
          <cx:pt idx="16077">181977</cx:pt>
          <cx:pt idx="16078">109168</cx:pt>
          <cx:pt idx="16079">100861</cx:pt>
          <cx:pt idx="16080">164120</cx:pt>
          <cx:pt idx="16081">311840</cx:pt>
          <cx:pt idx="16082">35642</cx:pt>
          <cx:pt idx="16083">69246</cx:pt>
          <cx:pt idx="16084">255231</cx:pt>
          <cx:pt idx="16085">241890</cx:pt>
          <cx:pt idx="16086">481978</cx:pt>
          <cx:pt idx="16087">89802</cx:pt>
          <cx:pt idx="16088">52807</cx:pt>
          <cx:pt idx="16089">153128</cx:pt>
          <cx:pt idx="16090">372722</cx:pt>
          <cx:pt idx="16091">180402</cx:pt>
          <cx:pt idx="16092">676618</cx:pt>
          <cx:pt idx="16093">164698</cx:pt>
          <cx:pt idx="16094">292270</cx:pt>
          <cx:pt idx="16095">59143</cx:pt>
          <cx:pt idx="16096">349815</cx:pt>
          <cx:pt idx="16097">189464</cx:pt>
          <cx:pt idx="16098">84299</cx:pt>
          <cx:pt idx="16099">1098710</cx:pt>
          <cx:pt idx="16100">156622</cx:pt>
          <cx:pt idx="16101">88518</cx:pt>
          <cx:pt idx="16102">179152</cx:pt>
          <cx:pt idx="16103">28318</cx:pt>
          <cx:pt idx="16104">75328</cx:pt>
          <cx:pt idx="16105">108033</cx:pt>
          <cx:pt idx="16106">119619</cx:pt>
          <cx:pt idx="16107">50247</cx:pt>
          <cx:pt idx="16108">79335</cx:pt>
          <cx:pt idx="16109">69571</cx:pt>
          <cx:pt idx="16110">45181</cx:pt>
          <cx:pt idx="16111">80715</cx:pt>
          <cx:pt idx="16112">367353</cx:pt>
          <cx:pt idx="16113">225347</cx:pt>
          <cx:pt idx="16114">288258</cx:pt>
          <cx:pt idx="16115">476320</cx:pt>
          <cx:pt idx="16116">54472</cx:pt>
          <cx:pt idx="16117">43531</cx:pt>
          <cx:pt idx="16118">118805</cx:pt>
          <cx:pt idx="16119">243718</cx:pt>
          <cx:pt idx="16120">66357</cx:pt>
          <cx:pt idx="16121">597897</cx:pt>
          <cx:pt idx="16122">42314</cx:pt>
          <cx:pt idx="16123">646273</cx:pt>
          <cx:pt idx="16124">69047</cx:pt>
          <cx:pt idx="16125">268525</cx:pt>
          <cx:pt idx="16126">127491</cx:pt>
          <cx:pt idx="16127">74391</cx:pt>
          <cx:pt idx="16128">385249</cx:pt>
          <cx:pt idx="16129">130663</cx:pt>
          <cx:pt idx="16130">28198</cx:pt>
          <cx:pt idx="16131">149042</cx:pt>
          <cx:pt idx="16132">126451</cx:pt>
          <cx:pt idx="16133">90497</cx:pt>
          <cx:pt idx="16134">495753</cx:pt>
          <cx:pt idx="16135">39476</cx:pt>
          <cx:pt idx="16136">247649</cx:pt>
          <cx:pt idx="16137">1098513</cx:pt>
          <cx:pt idx="16138">614336</cx:pt>
          <cx:pt idx="16139">283726</cx:pt>
          <cx:pt idx="16140">62756</cx:pt>
          <cx:pt idx="16141">62105</cx:pt>
          <cx:pt idx="16142">1450329</cx:pt>
          <cx:pt idx="16143">347405</cx:pt>
          <cx:pt idx="16144">65703</cx:pt>
          <cx:pt idx="16145">43699</cx:pt>
          <cx:pt idx="16146">98729</cx:pt>
          <cx:pt idx="16147">31667</cx:pt>
          <cx:pt idx="16148">157988</cx:pt>
          <cx:pt idx="16149">244311</cx:pt>
          <cx:pt idx="16150">355911</cx:pt>
          <cx:pt idx="16151">232154</cx:pt>
          <cx:pt idx="16152">139033</cx:pt>
          <cx:pt idx="16153">106918</cx:pt>
          <cx:pt idx="16154">1101802</cx:pt>
          <cx:pt idx="16155">641304</cx:pt>
          <cx:pt idx="16156">364034</cx:pt>
          <cx:pt idx="16157">471644</cx:pt>
          <cx:pt idx="16158">185227</cx:pt>
          <cx:pt idx="16159">108614</cx:pt>
          <cx:pt idx="16160">30715</cx:pt>
          <cx:pt idx="16161">106390</cx:pt>
          <cx:pt idx="16162">202528</cx:pt>
          <cx:pt idx="16163">37279</cx:pt>
          <cx:pt idx="16164">96688</cx:pt>
          <cx:pt idx="16165">102191</cx:pt>
          <cx:pt idx="16166">41661</cx:pt>
          <cx:pt idx="16167">141882</cx:pt>
          <cx:pt idx="16168">197101</cx:pt>
          <cx:pt idx="16169">102181</cx:pt>
          <cx:pt idx="16170">440405</cx:pt>
          <cx:pt idx="16171">59654</cx:pt>
          <cx:pt idx="16172">401381</cx:pt>
          <cx:pt idx="16173">87138</cx:pt>
          <cx:pt idx="16174">44272</cx:pt>
          <cx:pt idx="16175">179729</cx:pt>
          <cx:pt idx="16176">124225</cx:pt>
          <cx:pt idx="16177">402288</cx:pt>
          <cx:pt idx="16178">67239</cx:pt>
          <cx:pt idx="16179">105476</cx:pt>
          <cx:pt idx="16180">72108</cx:pt>
          <cx:pt idx="16181">114076</cx:pt>
          <cx:pt idx="16182">61663</cx:pt>
          <cx:pt idx="16183">785183</cx:pt>
          <cx:pt idx="16184">528953</cx:pt>
          <cx:pt idx="16185">191831</cx:pt>
          <cx:pt idx="16186">194863</cx:pt>
          <cx:pt idx="16187">141746</cx:pt>
          <cx:pt idx="16188">62482</cx:pt>
          <cx:pt idx="16189">734005</cx:pt>
          <cx:pt idx="16190">71292</cx:pt>
          <cx:pt idx="16191">602520</cx:pt>
          <cx:pt idx="16192">305734</cx:pt>
          <cx:pt idx="16193">302424</cx:pt>
          <cx:pt idx="16194">43953</cx:pt>
          <cx:pt idx="16195">193653</cx:pt>
          <cx:pt idx="16196">535756</cx:pt>
          <cx:pt idx="16197">203459</cx:pt>
          <cx:pt idx="16198">142319</cx:pt>
          <cx:pt idx="16199">297830</cx:pt>
          <cx:pt idx="16200">21999</cx:pt>
          <cx:pt idx="16201">29519</cx:pt>
          <cx:pt idx="16202">74703</cx:pt>
          <cx:pt idx="16203">172892</cx:pt>
          <cx:pt idx="16204">192389</cx:pt>
          <cx:pt idx="16205">91965</cx:pt>
          <cx:pt idx="16206">99190</cx:pt>
          <cx:pt idx="16207">82071</cx:pt>
          <cx:pt idx="16208">176549</cx:pt>
          <cx:pt idx="16209">142594</cx:pt>
          <cx:pt idx="16210">995448</cx:pt>
          <cx:pt idx="16211">276649</cx:pt>
          <cx:pt idx="16212">200994</cx:pt>
          <cx:pt idx="16213">61397</cx:pt>
          <cx:pt idx="16214">329489</cx:pt>
          <cx:pt idx="16215">135746</cx:pt>
          <cx:pt idx="16216">70459</cx:pt>
          <cx:pt idx="16217">308582</cx:pt>
          <cx:pt idx="16218">117510</cx:pt>
          <cx:pt idx="16219">582985</cx:pt>
          <cx:pt idx="16220">100869</cx:pt>
          <cx:pt idx="16221">313428</cx:pt>
          <cx:pt idx="16222">79809</cx:pt>
          <cx:pt idx="16223">276738</cx:pt>
          <cx:pt idx="16224">78786</cx:pt>
          <cx:pt idx="16225">127811</cx:pt>
          <cx:pt idx="16226">471859</cx:pt>
          <cx:pt idx="16227">129882</cx:pt>
          <cx:pt idx="16228">923567</cx:pt>
          <cx:pt idx="16229">199800</cx:pt>
          <cx:pt idx="16230">121599</cx:pt>
          <cx:pt idx="16231">108930</cx:pt>
          <cx:pt idx="16232">14480</cx:pt>
          <cx:pt idx="16233">559056</cx:pt>
          <cx:pt idx="16234">16981</cx:pt>
          <cx:pt idx="16235">108949</cx:pt>
          <cx:pt idx="16236">208031</cx:pt>
          <cx:pt idx="16237">136952</cx:pt>
          <cx:pt idx="16238">490781</cx:pt>
          <cx:pt idx="16239">72407</cx:pt>
          <cx:pt idx="16240">155308</cx:pt>
          <cx:pt idx="16241">72255</cx:pt>
          <cx:pt idx="16242">59148</cx:pt>
          <cx:pt idx="16243">346325</cx:pt>
          <cx:pt idx="16244">4560551</cx:pt>
          <cx:pt idx="16245">90039</cx:pt>
          <cx:pt idx="16246">131366</cx:pt>
          <cx:pt idx="16247">47191</cx:pt>
          <cx:pt idx="16248">60502</cx:pt>
          <cx:pt idx="16249">99105</cx:pt>
          <cx:pt idx="16250">295872</cx:pt>
          <cx:pt idx="16251">538913</cx:pt>
          <cx:pt idx="16252">272220</cx:pt>
          <cx:pt idx="16253">343977</cx:pt>
          <cx:pt idx="16254">49222</cx:pt>
          <cx:pt idx="16255">325087</cx:pt>
          <cx:pt idx="16256">274106</cx:pt>
          <cx:pt idx="16257">101996</cx:pt>
          <cx:pt idx="16258">462451</cx:pt>
          <cx:pt idx="16259">393278</cx:pt>
          <cx:pt idx="16260">149129</cx:pt>
          <cx:pt idx="16261">81538</cx:pt>
          <cx:pt idx="16262">99822</cx:pt>
          <cx:pt idx="16263">57013</cx:pt>
          <cx:pt idx="16264">273655</cx:pt>
          <cx:pt idx="16265">225604</cx:pt>
          <cx:pt idx="16266">138340</cx:pt>
          <cx:pt idx="16267">89106</cx:pt>
          <cx:pt idx="16268">312404</cx:pt>
          <cx:pt idx="16269">55521</cx:pt>
          <cx:pt idx="16270">19317</cx:pt>
          <cx:pt idx="16271">221227</cx:pt>
          <cx:pt idx="16272">320556</cx:pt>
          <cx:pt idx="16273">149249</cx:pt>
          <cx:pt idx="16274">86028</cx:pt>
          <cx:pt idx="16275">175999</cx:pt>
          <cx:pt idx="16276">206015</cx:pt>
          <cx:pt idx="16277">99338</cx:pt>
          <cx:pt idx="16278">126977</cx:pt>
          <cx:pt idx="16279">635040</cx:pt>
          <cx:pt idx="16280">37453</cx:pt>
          <cx:pt idx="16281">400522</cx:pt>
          <cx:pt idx="16282">54861</cx:pt>
          <cx:pt idx="16283">710169</cx:pt>
          <cx:pt idx="16284">76082</cx:pt>
          <cx:pt idx="16285">484035</cx:pt>
          <cx:pt idx="16286">32637</cx:pt>
          <cx:pt idx="16287">19991</cx:pt>
          <cx:pt idx="16288">419853</cx:pt>
          <cx:pt idx="16289">116270</cx:pt>
          <cx:pt idx="16290">16137</cx:pt>
          <cx:pt idx="16291">33225</cx:pt>
          <cx:pt idx="16292">74706</cx:pt>
          <cx:pt idx="16293">101440</cx:pt>
          <cx:pt idx="16294">127457</cx:pt>
          <cx:pt idx="16295">117715</cx:pt>
          <cx:pt idx="16296">102889</cx:pt>
          <cx:pt idx="16297">295955</cx:pt>
          <cx:pt idx="16298">76493</cx:pt>
          <cx:pt idx="16299">306145</cx:pt>
          <cx:pt idx="16300">54633</cx:pt>
          <cx:pt idx="16301">42048</cx:pt>
          <cx:pt idx="16302">51182</cx:pt>
          <cx:pt idx="16303">271405</cx:pt>
          <cx:pt idx="16304">164734</cx:pt>
          <cx:pt idx="16305">119567</cx:pt>
          <cx:pt idx="16306">178222</cx:pt>
        </cx:lvl>
      </cx:numDim>
    </cx:data>
  </cx:chartData>
  <cx:chart>
    <cx:title pos="t" align="ctr" overlay="0">
      <cx:tx>
        <cx:txData>
          <cx:v>BASED ON VIEWS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/>
            </a:rPr>
            <a:t>BASED ON VIEWS</a:t>
          </a:r>
        </a:p>
      </cx:txPr>
    </cx:title>
    <cx:plotArea>
      <cx:plotAreaRegion>
        <cx:series layoutId="boxWhisker" uniqueId="{9650828B-6E70-468E-83F7-17247B7B51B4}">
          <cx:tx>
            <cx:txData>
              <cx:f>'Q17'!$H$1</cx:f>
              <cx:v>views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'Q17'!$I$2:$I$16308</cx:f>
        <cx:lvl ptCount="16307" formatCode="General">
          <cx:pt idx="0">782</cx:pt>
          <cx:pt idx="1">790</cx:pt>
          <cx:pt idx="2">10887</cx:pt>
          <cx:pt idx="3">9228</cx:pt>
          <cx:pt idx="4">1558</cx:pt>
          <cx:pt idx="5">15665</cx:pt>
          <cx:pt idx="6">260718</cx:pt>
          <cx:pt idx="7">39076</cx:pt>
          <cx:pt idx="8">1048</cx:pt>
          <cx:pt idx="9">752</cx:pt>
          <cx:pt idx="10">2717</cx:pt>
          <cx:pt idx="11">1170</cx:pt>
          <cx:pt idx="12">2747</cx:pt>
          <cx:pt idx="13">230</cx:pt>
          <cx:pt idx="14">422</cx:pt>
          <cx:pt idx="15">96846</cx:pt>
          <cx:pt idx="16">1762</cx:pt>
          <cx:pt idx="17">2650</cx:pt>
          <cx:pt idx="18">404</cx:pt>
          <cx:pt idx="19">1790</cx:pt>
          <cx:pt idx="20">1853</cx:pt>
          <cx:pt idx="21">2973</cx:pt>
          <cx:pt idx="22">2549</cx:pt>
          <cx:pt idx="23">1583</cx:pt>
          <cx:pt idx="24">3113</cx:pt>
          <cx:pt idx="25">664</cx:pt>
          <cx:pt idx="26">2304</cx:pt>
          <cx:pt idx="27">2983</cx:pt>
          <cx:pt idx="28">583</cx:pt>
          <cx:pt idx="29">2776</cx:pt>
          <cx:pt idx="30">499</cx:pt>
          <cx:pt idx="31">2257</cx:pt>
          <cx:pt idx="32">2570</cx:pt>
          <cx:pt idx="33">5406</cx:pt>
          <cx:pt idx="34">14251</cx:pt>
          <cx:pt idx="35">8271</cx:pt>
          <cx:pt idx="36">6286</cx:pt>
          <cx:pt idx="37">1339</cx:pt>
          <cx:pt idx="38">704</cx:pt>
          <cx:pt idx="39">24628</cx:pt>
          <cx:pt idx="40">22006</cx:pt>
          <cx:pt idx="41">8775</cx:pt>
          <cx:pt idx="42">10675</cx:pt>
          <cx:pt idx="43">7169</cx:pt>
          <cx:pt idx="44">8412</cx:pt>
          <cx:pt idx="45">7127</cx:pt>
          <cx:pt idx="46">13622</cx:pt>
          <cx:pt idx="47">13714</cx:pt>
          <cx:pt idx="48">9308</cx:pt>
          <cx:pt idx="49">13925</cx:pt>
          <cx:pt idx="50">7239</cx:pt>
          <cx:pt idx="51">8599</cx:pt>
          <cx:pt idx="52">6129</cx:pt>
          <cx:pt idx="53">9179</cx:pt>
          <cx:pt idx="54">6589</cx:pt>
          <cx:pt idx="55">7878</cx:pt>
          <cx:pt idx="56">9014</cx:pt>
          <cx:pt idx="57">10818</cx:pt>
          <cx:pt idx="58">9314</cx:pt>
          <cx:pt idx="59">3278</cx:pt>
          <cx:pt idx="60">10176</cx:pt>
          <cx:pt idx="61">380</cx:pt>
          <cx:pt idx="62">320</cx:pt>
          <cx:pt idx="63">3271</cx:pt>
          <cx:pt idx="64">0</cx:pt>
          <cx:pt idx="65">0</cx:pt>
          <cx:pt idx="66">29240</cx:pt>
          <cx:pt idx="67">3985</cx:pt>
          <cx:pt idx="68">20804</cx:pt>
          <cx:pt idx="69">1496</cx:pt>
          <cx:pt idx="70">587</cx:pt>
          <cx:pt idx="71">1426</cx:pt>
          <cx:pt idx="72">2574</cx:pt>
          <cx:pt idx="73">403</cx:pt>
          <cx:pt idx="74">1526</cx:pt>
          <cx:pt idx="75">338</cx:pt>
          <cx:pt idx="76">492</cx:pt>
          <cx:pt idx="77">1303</cx:pt>
          <cx:pt idx="78">908</cx:pt>
          <cx:pt idx="79">1039</cx:pt>
          <cx:pt idx="80">2640</cx:pt>
          <cx:pt idx="81">347</cx:pt>
          <cx:pt idx="82">4721</cx:pt>
          <cx:pt idx="83">1405</cx:pt>
          <cx:pt idx="84">655</cx:pt>
          <cx:pt idx="85">2602</cx:pt>
          <cx:pt idx="86">2048</cx:pt>
          <cx:pt idx="87">1303</cx:pt>
          <cx:pt idx="88">1877</cx:pt>
          <cx:pt idx="89">2822</cx:pt>
          <cx:pt idx="90">11756</cx:pt>
          <cx:pt idx="91">1799</cx:pt>
          <cx:pt idx="92">12508</cx:pt>
          <cx:pt idx="93">3310</cx:pt>
          <cx:pt idx="94">527</cx:pt>
          <cx:pt idx="95">2869</cx:pt>
          <cx:pt idx="96">5937</cx:pt>
          <cx:pt idx="97">3664</cx:pt>
          <cx:pt idx="98">1305</cx:pt>
          <cx:pt idx="99">8815</cx:pt>
          <cx:pt idx="100">4517</cx:pt>
          <cx:pt idx="101">1278</cx:pt>
          <cx:pt idx="102">3740</cx:pt>
          <cx:pt idx="103">5772</cx:pt>
          <cx:pt idx="104">1403</cx:pt>
          <cx:pt idx="105">688</cx:pt>
          <cx:pt idx="106">10203</cx:pt>
          <cx:pt idx="107">22829</cx:pt>
          <cx:pt idx="108">12969</cx:pt>
          <cx:pt idx="109">24142</cx:pt>
          <cx:pt idx="110">8389</cx:pt>
          <cx:pt idx="111">193</cx:pt>
          <cx:pt idx="112">1203</cx:pt>
          <cx:pt idx="113">497</cx:pt>
          <cx:pt idx="114">1914</cx:pt>
          <cx:pt idx="115">1634</cx:pt>
          <cx:pt idx="116">2985</cx:pt>
          <cx:pt idx="117">2054</cx:pt>
          <cx:pt idx="118">3155</cx:pt>
          <cx:pt idx="119">4801</cx:pt>
          <cx:pt idx="120">1819</cx:pt>
          <cx:pt idx="121">4670</cx:pt>
          <cx:pt idx="122">2130</cx:pt>
          <cx:pt idx="123">903</cx:pt>
          <cx:pt idx="124">1079</cx:pt>
          <cx:pt idx="125">4776</cx:pt>
          <cx:pt idx="126">387</cx:pt>
          <cx:pt idx="127">349</cx:pt>
          <cx:pt idx="128">890</cx:pt>
          <cx:pt idx="129">188</cx:pt>
          <cx:pt idx="130">6321</cx:pt>
          <cx:pt idx="131">517</cx:pt>
          <cx:pt idx="132">934</cx:pt>
          <cx:pt idx="133">2265</cx:pt>
          <cx:pt idx="134">499</cx:pt>
          <cx:pt idx="135">1153</cx:pt>
          <cx:pt idx="136">1912</cx:pt>
          <cx:pt idx="137">1012</cx:pt>
          <cx:pt idx="138">673</cx:pt>
          <cx:pt idx="139">6761</cx:pt>
          <cx:pt idx="140">8130</cx:pt>
          <cx:pt idx="141">5336</cx:pt>
          <cx:pt idx="142">909</cx:pt>
          <cx:pt idx="143">3569</cx:pt>
          <cx:pt idx="144">1193</cx:pt>
          <cx:pt idx="145">2391</cx:pt>
          <cx:pt idx="146">4938</cx:pt>
          <cx:pt idx="147">801</cx:pt>
          <cx:pt idx="148">1584</cx:pt>
          <cx:pt idx="149">723</cx:pt>
          <cx:pt idx="150">1144</cx:pt>
          <cx:pt idx="151">924</cx:pt>
          <cx:pt idx="152">1776</cx:pt>
          <cx:pt idx="153">1529</cx:pt>
          <cx:pt idx="154">811</cx:pt>
          <cx:pt idx="155">10095</cx:pt>
          <cx:pt idx="156">1327</cx:pt>
          <cx:pt idx="157">1111</cx:pt>
          <cx:pt idx="158">4746</cx:pt>
          <cx:pt idx="159">6632</cx:pt>
          <cx:pt idx="160">1362</cx:pt>
          <cx:pt idx="161">1776</cx:pt>
          <cx:pt idx="162">3934</cx:pt>
          <cx:pt idx="163">1671</cx:pt>
          <cx:pt idx="164">1260</cx:pt>
          <cx:pt idx="165">1607</cx:pt>
          <cx:pt idx="166">1944</cx:pt>
          <cx:pt idx="167">2466</cx:pt>
          <cx:pt idx="168">1442</cx:pt>
          <cx:pt idx="169">2769</cx:pt>
          <cx:pt idx="170">1568</cx:pt>
          <cx:pt idx="171">2081</cx:pt>
          <cx:pt idx="172">1047</cx:pt>
          <cx:pt idx="173">1716</cx:pt>
          <cx:pt idx="174">1370</cx:pt>
          <cx:pt idx="175">1700</cx:pt>
          <cx:pt idx="176">3000</cx:pt>
          <cx:pt idx="177">1742</cx:pt>
          <cx:pt idx="178">1818</cx:pt>
          <cx:pt idx="179">2507</cx:pt>
          <cx:pt idx="180">1761</cx:pt>
          <cx:pt idx="181">1651</cx:pt>
          <cx:pt idx="182">975</cx:pt>
          <cx:pt idx="183">1433</cx:pt>
          <cx:pt idx="184">1863</cx:pt>
          <cx:pt idx="185">1666</cx:pt>
          <cx:pt idx="186">1323</cx:pt>
          <cx:pt idx="187">1080</cx:pt>
          <cx:pt idx="188">4149</cx:pt>
          <cx:pt idx="189">1299</cx:pt>
          <cx:pt idx="190">1047</cx:pt>
          <cx:pt idx="191">1505</cx:pt>
          <cx:pt idx="192">1970</cx:pt>
          <cx:pt idx="193">2181</cx:pt>
          <cx:pt idx="194">1400</cx:pt>
          <cx:pt idx="195">825</cx:pt>
          <cx:pt idx="196">1446</cx:pt>
          <cx:pt idx="197">1404</cx:pt>
          <cx:pt idx="198">2162</cx:pt>
          <cx:pt idx="199">2118</cx:pt>
          <cx:pt idx="200">4047</cx:pt>
          <cx:pt idx="201">1264</cx:pt>
          <cx:pt idx="202">2980</cx:pt>
          <cx:pt idx="203">1363</cx:pt>
          <cx:pt idx="204">1053</cx:pt>
          <cx:pt idx="205">2751</cx:pt>
          <cx:pt idx="206">1576</cx:pt>
          <cx:pt idx="207">1750</cx:pt>
          <cx:pt idx="208">2055</cx:pt>
          <cx:pt idx="209">1803</cx:pt>
          <cx:pt idx="210">2057</cx:pt>
          <cx:pt idx="211">2035</cx:pt>
          <cx:pt idx="212">1677</cx:pt>
          <cx:pt idx="213">3400</cx:pt>
          <cx:pt idx="214">1734</cx:pt>
          <cx:pt idx="215">848</cx:pt>
          <cx:pt idx="216">1192</cx:pt>
          <cx:pt idx="217">2952</cx:pt>
          <cx:pt idx="218">966</cx:pt>
          <cx:pt idx="219">1632</cx:pt>
          <cx:pt idx="220">1414</cx:pt>
          <cx:pt idx="221">2798</cx:pt>
          <cx:pt idx="222">2438</cx:pt>
          <cx:pt idx="223">1165</cx:pt>
          <cx:pt idx="224">1182</cx:pt>
          <cx:pt idx="225">2989</cx:pt>
          <cx:pt idx="226">1761</cx:pt>
          <cx:pt idx="227">765</cx:pt>
          <cx:pt idx="228">1074</cx:pt>
          <cx:pt idx="229">1017</cx:pt>
          <cx:pt idx="230">1284</cx:pt>
          <cx:pt idx="231">2198</cx:pt>
          <cx:pt idx="232">1795</cx:pt>
          <cx:pt idx="233">2187</cx:pt>
          <cx:pt idx="234">1810</cx:pt>
          <cx:pt idx="235">1668</cx:pt>
          <cx:pt idx="236">3575</cx:pt>
          <cx:pt idx="237">1954</cx:pt>
          <cx:pt idx="238">1913</cx:pt>
          <cx:pt idx="239">2113</cx:pt>
          <cx:pt idx="240">1960</cx:pt>
          <cx:pt idx="241">669</cx:pt>
          <cx:pt idx="242">3047</cx:pt>
          <cx:pt idx="243">7488</cx:pt>
          <cx:pt idx="244">88706</cx:pt>
          <cx:pt idx="245">74464</cx:pt>
          <cx:pt idx="246">97738</cx:pt>
          <cx:pt idx="247">89308</cx:pt>
          <cx:pt idx="248">60403</cx:pt>
          <cx:pt idx="249">41402</cx:pt>
          <cx:pt idx="250">116435</cx:pt>
          <cx:pt idx="251">53163</cx:pt>
          <cx:pt idx="252">149751</cx:pt>
          <cx:pt idx="253">50060</cx:pt>
          <cx:pt idx="254">90542</cx:pt>
          <cx:pt idx="255">63841</cx:pt>
          <cx:pt idx="256">85048</cx:pt>
          <cx:pt idx="257">18855</cx:pt>
          <cx:pt idx="258">1598</cx:pt>
          <cx:pt idx="259">5014</cx:pt>
          <cx:pt idx="260">2175</cx:pt>
          <cx:pt idx="261">0</cx:pt>
          <cx:pt idx="262">3449</cx:pt>
          <cx:pt idx="263">0</cx:pt>
          <cx:pt idx="264">2433</cx:pt>
          <cx:pt idx="265">2607</cx:pt>
          <cx:pt idx="266">2436</cx:pt>
          <cx:pt idx="267">2894</cx:pt>
          <cx:pt idx="268">33542</cx:pt>
          <cx:pt idx="269">28839</cx:pt>
          <cx:pt idx="270">934</cx:pt>
          <cx:pt idx="271">517</cx:pt>
          <cx:pt idx="272">96</cx:pt>
          <cx:pt idx="273">281</cx:pt>
          <cx:pt idx="274">1024</cx:pt>
          <cx:pt idx="275">1161</cx:pt>
          <cx:pt idx="276">8374</cx:pt>
          <cx:pt idx="277">735</cx:pt>
          <cx:pt idx="278">1300</cx:pt>
          <cx:pt idx="279">147</cx:pt>
          <cx:pt idx="280">1571</cx:pt>
          <cx:pt idx="281">1210</cx:pt>
          <cx:pt idx="282">3246</cx:pt>
          <cx:pt idx="283">2527</cx:pt>
          <cx:pt idx="284">1269</cx:pt>
          <cx:pt idx="285">2440</cx:pt>
          <cx:pt idx="286">1637</cx:pt>
          <cx:pt idx="287">1167</cx:pt>
          <cx:pt idx="288">1439</cx:pt>
          <cx:pt idx="289">1258</cx:pt>
          <cx:pt idx="290">5079</cx:pt>
          <cx:pt idx="291">3468</cx:pt>
          <cx:pt idx="292">1664</cx:pt>
          <cx:pt idx="293">1109</cx:pt>
          <cx:pt idx="294">1542</cx:pt>
          <cx:pt idx="295">3723</cx:pt>
          <cx:pt idx="296">26008</cx:pt>
          <cx:pt idx="297">14626</cx:pt>
          <cx:pt idx="298">25358</cx:pt>
          <cx:pt idx="299">3154</cx:pt>
          <cx:pt idx="300">0</cx:pt>
          <cx:pt idx="301">1274</cx:pt>
          <cx:pt idx="302">2628</cx:pt>
          <cx:pt idx="303">0</cx:pt>
          <cx:pt idx="304">2243</cx:pt>
          <cx:pt idx="305">6927</cx:pt>
          <cx:pt idx="306">2363</cx:pt>
          <cx:pt idx="307">4491</cx:pt>
          <cx:pt idx="308">4176</cx:pt>
          <cx:pt idx="309">12181</cx:pt>
          <cx:pt idx="310">6385</cx:pt>
          <cx:pt idx="311">19832</cx:pt>
          <cx:pt idx="312">3385</cx:pt>
          <cx:pt idx="313">33740</cx:pt>
          <cx:pt idx="314">14485</cx:pt>
          <cx:pt idx="315">295</cx:pt>
          <cx:pt idx="316">6272</cx:pt>
          <cx:pt idx="317">367</cx:pt>
          <cx:pt idx="318">280</cx:pt>
          <cx:pt idx="319">2070</cx:pt>
          <cx:pt idx="320">20713</cx:pt>
          <cx:pt idx="321">26758</cx:pt>
          <cx:pt idx="322">3636</cx:pt>
          <cx:pt idx="323">917</cx:pt>
          <cx:pt idx="324">2924</cx:pt>
          <cx:pt idx="325">109456</cx:pt>
          <cx:pt idx="326">2618</cx:pt>
          <cx:pt idx="327">251</cx:pt>
          <cx:pt idx="328">75512</cx:pt>
          <cx:pt idx="329">2608</cx:pt>
          <cx:pt idx="330">2585</cx:pt>
          <cx:pt idx="331">152980</cx:pt>
          <cx:pt idx="332">4382</cx:pt>
          <cx:pt idx="333">6675</cx:pt>
          <cx:pt idx="334">0</cx:pt>
          <cx:pt idx="335">636</cx:pt>
          <cx:pt idx="336">2941</cx:pt>
          <cx:pt idx="337">2950</cx:pt>
          <cx:pt idx="338">1404</cx:pt>
          <cx:pt idx="339">20003</cx:pt>
          <cx:pt idx="340">2362</cx:pt>
          <cx:pt idx="341">22796</cx:pt>
          <cx:pt idx="342">3111</cx:pt>
          <cx:pt idx="343">0</cx:pt>
          <cx:pt idx="344">3479</cx:pt>
          <cx:pt idx="345">799</cx:pt>
          <cx:pt idx="346">1249</cx:pt>
          <cx:pt idx="347">2441</cx:pt>
          <cx:pt idx="348">19972</cx:pt>
          <cx:pt idx="349">1307</cx:pt>
          <cx:pt idx="350">18384</cx:pt>
          <cx:pt idx="351">19595</cx:pt>
          <cx:pt idx="352">21632</cx:pt>
          <cx:pt idx="353">1017</cx:pt>
          <cx:pt idx="354">667</cx:pt>
          <cx:pt idx="355">773</cx:pt>
          <cx:pt idx="356">2918</cx:pt>
          <cx:pt idx="357">518</cx:pt>
          <cx:pt idx="358">0</cx:pt>
          <cx:pt idx="359">14409</cx:pt>
          <cx:pt idx="360">543</cx:pt>
          <cx:pt idx="361">1928</cx:pt>
          <cx:pt idx="362">2684</cx:pt>
          <cx:pt idx="363">0</cx:pt>
          <cx:pt idx="364">4013</cx:pt>
          <cx:pt idx="365">0</cx:pt>
          <cx:pt idx="366">3646</cx:pt>
          <cx:pt idx="367">8038</cx:pt>
          <cx:pt idx="368">2541</cx:pt>
          <cx:pt idx="369">0</cx:pt>
          <cx:pt idx="370">2249</cx:pt>
          <cx:pt idx="371">9876</cx:pt>
          <cx:pt idx="372">2220</cx:pt>
          <cx:pt idx="373">660</cx:pt>
          <cx:pt idx="374">2300</cx:pt>
          <cx:pt idx="375">31125</cx:pt>
          <cx:pt idx="376">26658</cx:pt>
          <cx:pt idx="377">87</cx:pt>
          <cx:pt idx="378">150</cx:pt>
          <cx:pt idx="379">350</cx:pt>
          <cx:pt idx="380">2808</cx:pt>
          <cx:pt idx="381">23923</cx:pt>
          <cx:pt idx="382">8118</cx:pt>
          <cx:pt idx="383">2929</cx:pt>
          <cx:pt idx="384">1510</cx:pt>
          <cx:pt idx="385">196</cx:pt>
          <cx:pt idx="386">2225</cx:pt>
          <cx:pt idx="387">0</cx:pt>
          <cx:pt idx="388">2589</cx:pt>
          <cx:pt idx="389">0</cx:pt>
          <cx:pt idx="390">16334</cx:pt>
          <cx:pt idx="391">3999</cx:pt>
          <cx:pt idx="392">0</cx:pt>
          <cx:pt idx="393">4193</cx:pt>
          <cx:pt idx="394">3054</cx:pt>
          <cx:pt idx="395">2240</cx:pt>
          <cx:pt idx="396">130225</cx:pt>
          <cx:pt idx="397">209646</cx:pt>
          <cx:pt idx="398">464</cx:pt>
          <cx:pt idx="399">110</cx:pt>
          <cx:pt idx="400">790</cx:pt>
          <cx:pt idx="401">821</cx:pt>
          <cx:pt idx="402">2481</cx:pt>
          <cx:pt idx="403">83</cx:pt>
          <cx:pt idx="404">848</cx:pt>
          <cx:pt idx="405">2232</cx:pt>
          <cx:pt idx="406">3083</cx:pt>
          <cx:pt idx="407">2181</cx:pt>
          <cx:pt idx="408">20503</cx:pt>
          <cx:pt idx="409">40620</cx:pt>
          <cx:pt idx="410">19559</cx:pt>
          <cx:pt idx="411">2932</cx:pt>
          <cx:pt idx="412">0</cx:pt>
          <cx:pt idx="413">20936</cx:pt>
          <cx:pt idx="414">26665</cx:pt>
          <cx:pt idx="415">2578</cx:pt>
          <cx:pt idx="416">2869</cx:pt>
          <cx:pt idx="417">1333</cx:pt>
          <cx:pt idx="418">1767</cx:pt>
          <cx:pt idx="419">1282</cx:pt>
          <cx:pt idx="420">798</cx:pt>
          <cx:pt idx="421">195</cx:pt>
          <cx:pt idx="422">2083</cx:pt>
          <cx:pt idx="423">1505</cx:pt>
          <cx:pt idx="424">2472</cx:pt>
          <cx:pt idx="425">2427</cx:pt>
          <cx:pt idx="426">2277</cx:pt>
          <cx:pt idx="427">17612</cx:pt>
          <cx:pt idx="428">25052</cx:pt>
          <cx:pt idx="429">2178</cx:pt>
          <cx:pt idx="430">0</cx:pt>
          <cx:pt idx="431">1576</cx:pt>
          <cx:pt idx="432">0</cx:pt>
          <cx:pt idx="433">10656</cx:pt>
          <cx:pt idx="434">3902</cx:pt>
          <cx:pt idx="435">810</cx:pt>
          <cx:pt idx="436">2246</cx:pt>
          <cx:pt idx="437">23841</cx:pt>
          <cx:pt idx="438">2925</cx:pt>
          <cx:pt idx="439">9088</cx:pt>
          <cx:pt idx="440">56169</cx:pt>
          <cx:pt idx="441">11101</cx:pt>
          <cx:pt idx="442">33058</cx:pt>
          <cx:pt idx="443">347329</cx:pt>
          <cx:pt idx="444">1254</cx:pt>
          <cx:pt idx="445">1537</cx:pt>
          <cx:pt idx="446">871</cx:pt>
          <cx:pt idx="447">76756</cx:pt>
          <cx:pt idx="448">560</cx:pt>
          <cx:pt idx="449">55</cx:pt>
          <cx:pt idx="450">0</cx:pt>
          <cx:pt idx="451">2840</cx:pt>
          <cx:pt idx="452">2199</cx:pt>
          <cx:pt idx="453">2658</cx:pt>
          <cx:pt idx="454">0</cx:pt>
          <cx:pt idx="455">23464</cx:pt>
          <cx:pt idx="456">3621</cx:pt>
          <cx:pt idx="457">0</cx:pt>
          <cx:pt idx="458">885</cx:pt>
          <cx:pt idx="459">4267</cx:pt>
          <cx:pt idx="460">831</cx:pt>
          <cx:pt idx="461">2520</cx:pt>
          <cx:pt idx="462">25395</cx:pt>
          <cx:pt idx="463">118</cx:pt>
          <cx:pt idx="464">2195</cx:pt>
          <cx:pt idx="465">0</cx:pt>
          <cx:pt idx="466">314</cx:pt>
          <cx:pt idx="467">753</cx:pt>
          <cx:pt idx="468">321</cx:pt>
          <cx:pt idx="469">407</cx:pt>
          <cx:pt idx="470">586</cx:pt>
          <cx:pt idx="471">920</cx:pt>
          <cx:pt idx="472">1878</cx:pt>
          <cx:pt idx="473">625</cx:pt>
          <cx:pt idx="474">13651</cx:pt>
          <cx:pt idx="475">2975</cx:pt>
          <cx:pt idx="476">0</cx:pt>
          <cx:pt idx="477">14734</cx:pt>
          <cx:pt idx="478">3705</cx:pt>
          <cx:pt idx="479">0</cx:pt>
          <cx:pt idx="480">3304</cx:pt>
          <cx:pt idx="481">553</cx:pt>
          <cx:pt idx="482">2624</cx:pt>
          <cx:pt idx="483">21868</cx:pt>
          <cx:pt idx="484">68625</cx:pt>
          <cx:pt idx="485">39448</cx:pt>
          <cx:pt idx="486">282</cx:pt>
          <cx:pt idx="487">2170</cx:pt>
          <cx:pt idx="488">1650</cx:pt>
          <cx:pt idx="489">150</cx:pt>
          <cx:pt idx="490">531</cx:pt>
          <cx:pt idx="491">14616</cx:pt>
          <cx:pt idx="492">506</cx:pt>
          <cx:pt idx="493">2043</cx:pt>
          <cx:pt idx="494">153</cx:pt>
          <cx:pt idx="495">2974</cx:pt>
          <cx:pt idx="496">0</cx:pt>
          <cx:pt idx="497">1384</cx:pt>
          <cx:pt idx="498">2844</cx:pt>
          <cx:pt idx="499">797</cx:pt>
          <cx:pt idx="500">2653</cx:pt>
          <cx:pt idx="501">26414</cx:pt>
          <cx:pt idx="502">23828</cx:pt>
          <cx:pt idx="503">23235</cx:pt>
          <cx:pt idx="504">706</cx:pt>
          <cx:pt idx="505">2087</cx:pt>
          <cx:pt idx="506">389</cx:pt>
          <cx:pt idx="507">437</cx:pt>
          <cx:pt idx="508">511</cx:pt>
          <cx:pt idx="509">328</cx:pt>
          <cx:pt idx="510">536</cx:pt>
          <cx:pt idx="511">52</cx:pt>
          <cx:pt idx="512">2130</cx:pt>
          <cx:pt idx="513">663</cx:pt>
          <cx:pt idx="514">1987</cx:pt>
          <cx:pt idx="515">757</cx:pt>
          <cx:pt idx="516">201</cx:pt>
          <cx:pt idx="517">38551</cx:pt>
          <cx:pt idx="518">651</cx:pt>
          <cx:pt idx="519">3889</cx:pt>
          <cx:pt idx="520">2552</cx:pt>
          <cx:pt idx="521">16375</cx:pt>
          <cx:pt idx="522">2674</cx:pt>
          <cx:pt idx="523">0</cx:pt>
          <cx:pt idx="524">2469</cx:pt>
          <cx:pt idx="525">0</cx:pt>
          <cx:pt idx="526">2844</cx:pt>
          <cx:pt idx="527">0</cx:pt>
          <cx:pt idx="528">2705</cx:pt>
          <cx:pt idx="529">814</cx:pt>
          <cx:pt idx="530">17411</cx:pt>
          <cx:pt idx="531">0</cx:pt>
          <cx:pt idx="532">3390</cx:pt>
          <cx:pt idx="533">21123</cx:pt>
          <cx:pt idx="534">952</cx:pt>
          <cx:pt idx="535">1381</cx:pt>
          <cx:pt idx="536">639</cx:pt>
          <cx:pt idx="537">107447</cx:pt>
          <cx:pt idx="538">1644</cx:pt>
          <cx:pt idx="539">1001</cx:pt>
          <cx:pt idx="540">0</cx:pt>
          <cx:pt idx="541">3076</cx:pt>
          <cx:pt idx="542">16060</cx:pt>
          <cx:pt idx="543">3207</cx:pt>
          <cx:pt idx="544">1194</cx:pt>
          <cx:pt idx="545">2258</cx:pt>
          <cx:pt idx="546">0</cx:pt>
          <cx:pt idx="547">0</cx:pt>
          <cx:pt idx="548">3602</cx:pt>
          <cx:pt idx="549">2531</cx:pt>
          <cx:pt idx="550">2520</cx:pt>
          <cx:pt idx="551">2224</cx:pt>
          <cx:pt idx="552">0</cx:pt>
          <cx:pt idx="553">2311</cx:pt>
          <cx:pt idx="554">1528</cx:pt>
          <cx:pt idx="555">376</cx:pt>
          <cx:pt idx="556">926</cx:pt>
          <cx:pt idx="557">126</cx:pt>
          <cx:pt idx="558">390</cx:pt>
          <cx:pt idx="559">88</cx:pt>
          <cx:pt idx="560">57038</cx:pt>
          <cx:pt idx="561">14760</cx:pt>
          <cx:pt idx="562">6726</cx:pt>
          <cx:pt idx="563">86</cx:pt>
          <cx:pt idx="564">2553</cx:pt>
          <cx:pt idx="565">13583</cx:pt>
          <cx:pt idx="566">13497</cx:pt>
          <cx:pt idx="567">25760</cx:pt>
          <cx:pt idx="568">15995</cx:pt>
          <cx:pt idx="569">28720</cx:pt>
          <cx:pt idx="570">11767</cx:pt>
          <cx:pt idx="571">9064</cx:pt>
          <cx:pt idx="572">19300</cx:pt>
          <cx:pt idx="573">12395</cx:pt>
          <cx:pt idx="574">18530</cx:pt>
          <cx:pt idx="575">2166</cx:pt>
          <cx:pt idx="576">0</cx:pt>
          <cx:pt idx="577">7795</cx:pt>
          <cx:pt idx="578">53006</cx:pt>
          <cx:pt idx="579">7913</cx:pt>
          <cx:pt idx="580">2670</cx:pt>
          <cx:pt idx="581">0</cx:pt>
          <cx:pt idx="582">21334</cx:pt>
          <cx:pt idx="583">10258</cx:pt>
          <cx:pt idx="584">17382</cx:pt>
          <cx:pt idx="585">59867</cx:pt>
          <cx:pt idx="586">2959</cx:pt>
          <cx:pt idx="587">0</cx:pt>
          <cx:pt idx="588">6902</cx:pt>
          <cx:pt idx="589">29659</cx:pt>
          <cx:pt idx="590">11074</cx:pt>
          <cx:pt idx="591">3048</cx:pt>
          <cx:pt idx="592">2594</cx:pt>
          <cx:pt idx="593">219287</cx:pt>
          <cx:pt idx="594">14344</cx:pt>
          <cx:pt idx="595">16649</cx:pt>
          <cx:pt idx="596">10809</cx:pt>
          <cx:pt idx="597">43511</cx:pt>
          <cx:pt idx="598">24876</cx:pt>
          <cx:pt idx="599">370</cx:pt>
          <cx:pt idx="600">342</cx:pt>
          <cx:pt idx="601">367</cx:pt>
          <cx:pt idx="602">722</cx:pt>
          <cx:pt idx="603">9594</cx:pt>
          <cx:pt idx="604">1587</cx:pt>
          <cx:pt idx="605">11055</cx:pt>
          <cx:pt idx="606">56140</cx:pt>
          <cx:pt idx="607">4899</cx:pt>
          <cx:pt idx="608">282</cx:pt>
          <cx:pt idx="609">236</cx:pt>
          <cx:pt idx="610">69362</cx:pt>
          <cx:pt idx="611">375</cx:pt>
          <cx:pt idx="612">173</cx:pt>
          <cx:pt idx="613">7863</cx:pt>
          <cx:pt idx="614">3991</cx:pt>
          <cx:pt idx="615">2113</cx:pt>
          <cx:pt idx="616">3885</cx:pt>
          <cx:pt idx="617">2209</cx:pt>
          <cx:pt idx="618">3059</cx:pt>
          <cx:pt idx="619">2143</cx:pt>
          <cx:pt idx="620">365</cx:pt>
          <cx:pt idx="621">6728</cx:pt>
          <cx:pt idx="622">937</cx:pt>
          <cx:pt idx="623">1290</cx:pt>
          <cx:pt idx="624">3363</cx:pt>
          <cx:pt idx="625">729</cx:pt>
          <cx:pt idx="626">2843</cx:pt>
          <cx:pt idx="627">1452</cx:pt>
          <cx:pt idx="628">1797</cx:pt>
          <cx:pt idx="629">374</cx:pt>
          <cx:pt idx="630">1581</cx:pt>
          <cx:pt idx="631">1468</cx:pt>
          <cx:pt idx="632">295</cx:pt>
          <cx:pt idx="633">458</cx:pt>
          <cx:pt idx="634">297</cx:pt>
          <cx:pt idx="635">3351</cx:pt>
          <cx:pt idx="636">2272</cx:pt>
          <cx:pt idx="637">2888</cx:pt>
          <cx:pt idx="638">0</cx:pt>
          <cx:pt idx="639">2609</cx:pt>
          <cx:pt idx="640">0</cx:pt>
          <cx:pt idx="641">1416</cx:pt>
          <cx:pt idx="642">3277</cx:pt>
          <cx:pt idx="643">985</cx:pt>
          <cx:pt idx="644">20495</cx:pt>
          <cx:pt idx="645">10644</cx:pt>
          <cx:pt idx="646">109548</cx:pt>
          <cx:pt idx="647">2572</cx:pt>
          <cx:pt idx="648">1489</cx:pt>
          <cx:pt idx="649">881</cx:pt>
          <cx:pt idx="650">1470</cx:pt>
          <cx:pt idx="651">390</cx:pt>
          <cx:pt idx="652">1347</cx:pt>
          <cx:pt idx="653">30930</cx:pt>
          <cx:pt idx="654">9445</cx:pt>
          <cx:pt idx="655">2598</cx:pt>
          <cx:pt idx="656">0</cx:pt>
          <cx:pt idx="657">2645</cx:pt>
          <cx:pt idx="658">0</cx:pt>
          <cx:pt idx="659">12720</cx:pt>
          <cx:pt idx="660">3310</cx:pt>
          <cx:pt idx="661">0</cx:pt>
          <cx:pt idx="662">6025</cx:pt>
          <cx:pt idx="663">17808</cx:pt>
          <cx:pt idx="664">3037</cx:pt>
          <cx:pt idx="665">869</cx:pt>
          <cx:pt idx="666">11926</cx:pt>
          <cx:pt idx="667">1331</cx:pt>
          <cx:pt idx="668">255</cx:pt>
          <cx:pt idx="669">579</cx:pt>
          <cx:pt idx="670">1867</cx:pt>
          <cx:pt idx="671">488</cx:pt>
          <cx:pt idx="672">995</cx:pt>
          <cx:pt idx="673">3240</cx:pt>
          <cx:pt idx="674">33824</cx:pt>
          <cx:pt idx="675">2090</cx:pt>
          <cx:pt idx="676">0</cx:pt>
          <cx:pt idx="677">6839</cx:pt>
          <cx:pt idx="678">2403</cx:pt>
          <cx:pt idx="679">0</cx:pt>
          <cx:pt idx="680">2852</cx:pt>
          <cx:pt idx="681">0</cx:pt>
          <cx:pt idx="682">1870</cx:pt>
          <cx:pt idx="683">60593</cx:pt>
          <cx:pt idx="684">2022</cx:pt>
          <cx:pt idx="685">862</cx:pt>
          <cx:pt idx="686">3940</cx:pt>
          <cx:pt idx="687">2677</cx:pt>
          <cx:pt idx="688">2289</cx:pt>
          <cx:pt idx="689">2733</cx:pt>
          <cx:pt idx="690">0</cx:pt>
          <cx:pt idx="691">3083</cx:pt>
          <cx:pt idx="692">0</cx:pt>
          <cx:pt idx="693">3207</cx:pt>
          <cx:pt idx="694">779</cx:pt>
          <cx:pt idx="695">2431</cx:pt>
          <cx:pt idx="696">128</cx:pt>
          <cx:pt idx="697">1907</cx:pt>
          <cx:pt idx="698">1332</cx:pt>
          <cx:pt idx="699">1588</cx:pt>
          <cx:pt idx="700">13700</cx:pt>
          <cx:pt idx="701">2424</cx:pt>
          <cx:pt idx="702">14105</cx:pt>
          <cx:pt idx="703">27953</cx:pt>
          <cx:pt idx="704">9185</cx:pt>
          <cx:pt idx="705">31671</cx:pt>
          <cx:pt idx="706">2404</cx:pt>
          <cx:pt idx="707">0</cx:pt>
          <cx:pt idx="708">12539</cx:pt>
          <cx:pt idx="709">55961</cx:pt>
          <cx:pt idx="710">62407</cx:pt>
          <cx:pt idx="711">22019</cx:pt>
          <cx:pt idx="712">11703</cx:pt>
          <cx:pt idx="713">8721</cx:pt>
          <cx:pt idx="714">3281</cx:pt>
          <cx:pt idx="715">0</cx:pt>
          <cx:pt idx="716">2490</cx:pt>
          <cx:pt idx="717">2013</cx:pt>
          <cx:pt idx="718">0</cx:pt>
          <cx:pt idx="719">15227</cx:pt>
          <cx:pt idx="720">20843</cx:pt>
          <cx:pt idx="721">3178</cx:pt>
          <cx:pt idx="722">9108</cx:pt>
          <cx:pt idx="723">12746</cx:pt>
          <cx:pt idx="724">21224</cx:pt>
          <cx:pt idx="725">7558</cx:pt>
          <cx:pt idx="726">28447</cx:pt>
          <cx:pt idx="727">5016</cx:pt>
          <cx:pt idx="728">1123</cx:pt>
          <cx:pt idx="729">2492</cx:pt>
          <cx:pt idx="730">3914</cx:pt>
          <cx:pt idx="731">305</cx:pt>
          <cx:pt idx="732">2481</cx:pt>
          <cx:pt idx="733">2804</cx:pt>
          <cx:pt idx="734">0</cx:pt>
          <cx:pt idx="735">11077</cx:pt>
          <cx:pt idx="736">3154</cx:pt>
          <cx:pt idx="737">1976</cx:pt>
          <cx:pt idx="738">2800</cx:pt>
          <cx:pt idx="739">0</cx:pt>
          <cx:pt idx="740">3023</cx:pt>
          <cx:pt idx="741">865</cx:pt>
          <cx:pt idx="742">2817</cx:pt>
          <cx:pt idx="743">51975</cx:pt>
          <cx:pt idx="744">3949</cx:pt>
          <cx:pt idx="745">16607</cx:pt>
          <cx:pt idx="746">3532</cx:pt>
          <cx:pt idx="747">0</cx:pt>
          <cx:pt idx="748">13561</cx:pt>
          <cx:pt idx="749">2562</cx:pt>
          <cx:pt idx="750">10990</cx:pt>
          <cx:pt idx="751">2563</cx:pt>
          <cx:pt idx="752">0</cx:pt>
          <cx:pt idx="753">2911</cx:pt>
          <cx:pt idx="754">836</cx:pt>
          <cx:pt idx="755">2655</cx:pt>
          <cx:pt idx="756">364</cx:pt>
          <cx:pt idx="757">21336</cx:pt>
          <cx:pt idx="758">1487</cx:pt>
          <cx:pt idx="759">541</cx:pt>
          <cx:pt idx="760">985</cx:pt>
          <cx:pt idx="761">2483</cx:pt>
          <cx:pt idx="762">0</cx:pt>
          <cx:pt idx="763">28536</cx:pt>
          <cx:pt idx="764">2958</cx:pt>
          <cx:pt idx="765">893</cx:pt>
          <cx:pt idx="766">2487</cx:pt>
          <cx:pt idx="767">7161</cx:pt>
          <cx:pt idx="768">4655</cx:pt>
          <cx:pt idx="769">783</cx:pt>
          <cx:pt idx="770">2748</cx:pt>
          <cx:pt idx="771">0</cx:pt>
          <cx:pt idx="772">3604</cx:pt>
          <cx:pt idx="773">0</cx:pt>
          <cx:pt idx="774">0</cx:pt>
          <cx:pt idx="775">3042</cx:pt>
          <cx:pt idx="776">2400</cx:pt>
          <cx:pt idx="777">2323</cx:pt>
          <cx:pt idx="778">478</cx:pt>
          <cx:pt idx="779">0</cx:pt>
          <cx:pt idx="780">671</cx:pt>
          <cx:pt idx="781">2473</cx:pt>
          <cx:pt idx="782">3004</cx:pt>
          <cx:pt idx="783">90</cx:pt>
          <cx:pt idx="784">1862</cx:pt>
          <cx:pt idx="785">3039</cx:pt>
          <cx:pt idx="786">1436</cx:pt>
          <cx:pt idx="787">6686</cx:pt>
          <cx:pt idx="788">43571</cx:pt>
          <cx:pt idx="789">4425</cx:pt>
          <cx:pt idx="790">2803</cx:pt>
          <cx:pt idx="791">0</cx:pt>
          <cx:pt idx="792">608</cx:pt>
          <cx:pt idx="793">3265</cx:pt>
          <cx:pt idx="794">0</cx:pt>
          <cx:pt idx="795">2935</cx:pt>
          <cx:pt idx="796">2089</cx:pt>
          <cx:pt idx="797">0</cx:pt>
          <cx:pt idx="798">9049</cx:pt>
          <cx:pt idx="799">41495</cx:pt>
          <cx:pt idx="800">630</cx:pt>
          <cx:pt idx="801">436</cx:pt>
          <cx:pt idx="802">12761</cx:pt>
          <cx:pt idx="803">54</cx:pt>
          <cx:pt idx="804">2445</cx:pt>
          <cx:pt idx="805">28611</cx:pt>
          <cx:pt idx="806">2539</cx:pt>
          <cx:pt idx="807">0</cx:pt>
          <cx:pt idx="808">16492</cx:pt>
          <cx:pt idx="809">18960</cx:pt>
          <cx:pt idx="810">9133</cx:pt>
          <cx:pt idx="811">2641</cx:pt>
          <cx:pt idx="812">9369</cx:pt>
          <cx:pt idx="813">13252</cx:pt>
          <cx:pt idx="814">14725</cx:pt>
          <cx:pt idx="815">2685</cx:pt>
          <cx:pt idx="816">25527</cx:pt>
          <cx:pt idx="817">15823</cx:pt>
          <cx:pt idx="818">901</cx:pt>
          <cx:pt idx="819">2229</cx:pt>
          <cx:pt idx="820">0</cx:pt>
          <cx:pt idx="821">2657</cx:pt>
          <cx:pt idx="822">31762</cx:pt>
          <cx:pt idx="823">9049</cx:pt>
          <cx:pt idx="824">10031</cx:pt>
          <cx:pt idx="825">972</cx:pt>
          <cx:pt idx="826">1319</cx:pt>
          <cx:pt idx="827">574</cx:pt>
          <cx:pt idx="828">1130</cx:pt>
          <cx:pt idx="829">1937</cx:pt>
          <cx:pt idx="830">396</cx:pt>
          <cx:pt idx="831">346</cx:pt>
          <cx:pt idx="832">583</cx:pt>
          <cx:pt idx="833">436</cx:pt>
          <cx:pt idx="834">0</cx:pt>
          <cx:pt idx="835">2784</cx:pt>
          <cx:pt idx="836">4429</cx:pt>
          <cx:pt idx="837">227</cx:pt>
          <cx:pt idx="838">34</cx:pt>
          <cx:pt idx="839">316</cx:pt>
          <cx:pt idx="840">711</cx:pt>
          <cx:pt idx="841">418</cx:pt>
          <cx:pt idx="842">629</cx:pt>
          <cx:pt idx="843">1537</cx:pt>
          <cx:pt idx="844">812</cx:pt>
          <cx:pt idx="845">1683</cx:pt>
          <cx:pt idx="846">64</cx:pt>
          <cx:pt idx="847">8055</cx:pt>
          <cx:pt idx="848">2909</cx:pt>
          <cx:pt idx="849">17879</cx:pt>
          <cx:pt idx="850">1755</cx:pt>
          <cx:pt idx="851">22708</cx:pt>
          <cx:pt idx="852">7363</cx:pt>
          <cx:pt idx="853">36761</cx:pt>
          <cx:pt idx="854">9481</cx:pt>
          <cx:pt idx="855">16031</cx:pt>
          <cx:pt idx="856">13467</cx:pt>
          <cx:pt idx="857">19453</cx:pt>
          <cx:pt idx="858">8293</cx:pt>
          <cx:pt idx="859">174</cx:pt>
          <cx:pt idx="860">10823</cx:pt>
          <cx:pt idx="861">1759</cx:pt>
          <cx:pt idx="862">12734</cx:pt>
          <cx:pt idx="863">10606</cx:pt>
          <cx:pt idx="864">0</cx:pt>
          <cx:pt idx="865">312</cx:pt>
          <cx:pt idx="866">2761</cx:pt>
          <cx:pt idx="867">14548</cx:pt>
          <cx:pt idx="868">2364</cx:pt>
          <cx:pt idx="869">0</cx:pt>
          <cx:pt idx="870">3019</cx:pt>
          <cx:pt idx="871">0</cx:pt>
          <cx:pt idx="872">2335</cx:pt>
          <cx:pt idx="873">432</cx:pt>
          <cx:pt idx="874">22301</cx:pt>
          <cx:pt idx="875">12724</cx:pt>
          <cx:pt idx="876">2017</cx:pt>
          <cx:pt idx="877">1882</cx:pt>
          <cx:pt idx="878">10812</cx:pt>
          <cx:pt idx="879">0</cx:pt>
          <cx:pt idx="880">2823</cx:pt>
          <cx:pt idx="881">1870</cx:pt>
          <cx:pt idx="882">1119</cx:pt>
          <cx:pt idx="883">19966</cx:pt>
          <cx:pt idx="884">1720</cx:pt>
          <cx:pt idx="885">0</cx:pt>
          <cx:pt idx="886">2891</cx:pt>
          <cx:pt idx="887">0</cx:pt>
          <cx:pt idx="888">3036</cx:pt>
          <cx:pt idx="889">1839</cx:pt>
          <cx:pt idx="890">2624</cx:pt>
          <cx:pt idx="891">2255</cx:pt>
          <cx:pt idx="892">0</cx:pt>
          <cx:pt idx="893">2132</cx:pt>
          <cx:pt idx="894">11785</cx:pt>
          <cx:pt idx="895">10220</cx:pt>
          <cx:pt idx="896">7845</cx:pt>
          <cx:pt idx="897">1666</cx:pt>
          <cx:pt idx="898">781</cx:pt>
          <cx:pt idx="899">1878</cx:pt>
          <cx:pt idx="900">1104</cx:pt>
          <cx:pt idx="901">450</cx:pt>
          <cx:pt idx="902">5346</cx:pt>
          <cx:pt idx="903">590</cx:pt>
          <cx:pt idx="904">3373</cx:pt>
          <cx:pt idx="905">471</cx:pt>
          <cx:pt idx="906">9760</cx:pt>
          <cx:pt idx="907">10147</cx:pt>
          <cx:pt idx="908">3393</cx:pt>
          <cx:pt idx="909">39989</cx:pt>
          <cx:pt idx="910">3080</cx:pt>
          <cx:pt idx="911">36068</cx:pt>
          <cx:pt idx="912">818</cx:pt>
          <cx:pt idx="913">2540</cx:pt>
          <cx:pt idx="914">708</cx:pt>
          <cx:pt idx="915">1209</cx:pt>
          <cx:pt idx="916">116</cx:pt>
          <cx:pt idx="917">1666</cx:pt>
          <cx:pt idx="918">22937</cx:pt>
          <cx:pt idx="919">2602</cx:pt>
          <cx:pt idx="920">2317</cx:pt>
          <cx:pt idx="921">0</cx:pt>
          <cx:pt idx="922">36999</cx:pt>
          <cx:pt idx="923">25734</cx:pt>
          <cx:pt idx="924">3167</cx:pt>
          <cx:pt idx="925">0</cx:pt>
          <cx:pt idx="926">5368</cx:pt>
          <cx:pt idx="927">3336</cx:pt>
          <cx:pt idx="928">3304</cx:pt>
          <cx:pt idx="929">0</cx:pt>
          <cx:pt idx="930">3014</cx:pt>
          <cx:pt idx="931">591</cx:pt>
          <cx:pt idx="932">0</cx:pt>
          <cx:pt idx="933">2370</cx:pt>
          <cx:pt idx="934">345</cx:pt>
          <cx:pt idx="935">3158</cx:pt>
          <cx:pt idx="936">11257</cx:pt>
          <cx:pt idx="937">10959</cx:pt>
          <cx:pt idx="938">1440</cx:pt>
          <cx:pt idx="939">188</cx:pt>
          <cx:pt idx="940">1601</cx:pt>
          <cx:pt idx="941">1740</cx:pt>
          <cx:pt idx="942">749</cx:pt>
          <cx:pt idx="943">151</cx:pt>
          <cx:pt idx="944">1009</cx:pt>
          <cx:pt idx="945">73</cx:pt>
          <cx:pt idx="946">506</cx:pt>
          <cx:pt idx="947">306</cx:pt>
          <cx:pt idx="948">457</cx:pt>
          <cx:pt idx="949">452</cx:pt>
          <cx:pt idx="950">511</cx:pt>
          <cx:pt idx="951">326</cx:pt>
          <cx:pt idx="952">318</cx:pt>
          <cx:pt idx="953">447</cx:pt>
          <cx:pt idx="954">594</cx:pt>
          <cx:pt idx="955">300</cx:pt>
          <cx:pt idx="956">357</cx:pt>
          <cx:pt idx="957">283</cx:pt>
          <cx:pt idx="958">320</cx:pt>
          <cx:pt idx="959">253</cx:pt>
          <cx:pt idx="960">359</cx:pt>
          <cx:pt idx="961">615</cx:pt>
          <cx:pt idx="962">319</cx:pt>
          <cx:pt idx="963">399</cx:pt>
          <cx:pt idx="964">404</cx:pt>
          <cx:pt idx="965">406</cx:pt>
          <cx:pt idx="966">444</cx:pt>
          <cx:pt idx="967">371</cx:pt>
          <cx:pt idx="968">231</cx:pt>
          <cx:pt idx="969">450</cx:pt>
          <cx:pt idx="970">322</cx:pt>
          <cx:pt idx="971">582</cx:pt>
          <cx:pt idx="972">395</cx:pt>
          <cx:pt idx="973">489</cx:pt>
          <cx:pt idx="974">392</cx:pt>
          <cx:pt idx="975">352</cx:pt>
          <cx:pt idx="976">590</cx:pt>
          <cx:pt idx="977">531</cx:pt>
          <cx:pt idx="978">595</cx:pt>
          <cx:pt idx="979">509</cx:pt>
          <cx:pt idx="980">401</cx:pt>
          <cx:pt idx="981">360</cx:pt>
          <cx:pt idx="982">365</cx:pt>
          <cx:pt idx="983">323</cx:pt>
          <cx:pt idx="984">354</cx:pt>
          <cx:pt idx="985">306</cx:pt>
          <cx:pt idx="986">370</cx:pt>
          <cx:pt idx="987">289</cx:pt>
          <cx:pt idx="988">478</cx:pt>
          <cx:pt idx="989">388</cx:pt>
          <cx:pt idx="990">361</cx:pt>
          <cx:pt idx="991">371</cx:pt>
          <cx:pt idx="992">380</cx:pt>
          <cx:pt idx="993">299</cx:pt>
          <cx:pt idx="994">321</cx:pt>
          <cx:pt idx="995">478</cx:pt>
          <cx:pt idx="996">489</cx:pt>
          <cx:pt idx="997">377</cx:pt>
          <cx:pt idx="998">928</cx:pt>
          <cx:pt idx="999">8309</cx:pt>
          <cx:pt idx="1000">2259</cx:pt>
          <cx:pt idx="1001">22781</cx:pt>
          <cx:pt idx="1002">22693</cx:pt>
          <cx:pt idx="1003">16024</cx:pt>
          <cx:pt idx="1004">2875</cx:pt>
          <cx:pt idx="1005">0</cx:pt>
          <cx:pt idx="1006">3386</cx:pt>
          <cx:pt idx="1007">3435</cx:pt>
          <cx:pt idx="1008">701</cx:pt>
          <cx:pt idx="1009">2714</cx:pt>
          <cx:pt idx="1010">0</cx:pt>
          <cx:pt idx="1011">2606</cx:pt>
          <cx:pt idx="1012">1070</cx:pt>
          <cx:pt idx="1013">0</cx:pt>
          <cx:pt idx="1014">11682</cx:pt>
          <cx:pt idx="1015">13328</cx:pt>
          <cx:pt idx="1016">46787</cx:pt>
          <cx:pt idx="1017">955</cx:pt>
          <cx:pt idx="1018">1242</cx:pt>
          <cx:pt idx="1019">176</cx:pt>
          <cx:pt idx="1020">622</cx:pt>
          <cx:pt idx="1021">162</cx:pt>
          <cx:pt idx="1022">3477</cx:pt>
          <cx:pt idx="1023">1050</cx:pt>
          <cx:pt idx="1024">857</cx:pt>
          <cx:pt idx="1025">539</cx:pt>
          <cx:pt idx="1026">267</cx:pt>
          <cx:pt idx="1027">1638</cx:pt>
          <cx:pt idx="1028">0</cx:pt>
          <cx:pt idx="1029">623</cx:pt>
          <cx:pt idx="1030">1582</cx:pt>
          <cx:pt idx="1031">162</cx:pt>
          <cx:pt idx="1032">3035</cx:pt>
          <cx:pt idx="1033">143</cx:pt>
          <cx:pt idx="1034">2300</cx:pt>
          <cx:pt idx="1035">26914</cx:pt>
          <cx:pt idx="1036">37020</cx:pt>
          <cx:pt idx="1037">31742</cx:pt>
          <cx:pt idx="1038">33202</cx:pt>
          <cx:pt idx="1039">22091</cx:pt>
          <cx:pt idx="1040">21684</cx:pt>
          <cx:pt idx="1041">24874</cx:pt>
          <cx:pt idx="1042">14607</cx:pt>
          <cx:pt idx="1043">2467</cx:pt>
          <cx:pt idx="1044">0</cx:pt>
          <cx:pt idx="1045">1367</cx:pt>
          <cx:pt idx="1046">0</cx:pt>
          <cx:pt idx="1047">3122</cx:pt>
          <cx:pt idx="1048">2780</cx:pt>
          <cx:pt idx="1049">651</cx:pt>
          <cx:pt idx="1050">2684</cx:pt>
          <cx:pt idx="1051">0</cx:pt>
          <cx:pt idx="1052">2316</cx:pt>
          <cx:pt idx="1053">10716</cx:pt>
          <cx:pt idx="1054">1082</cx:pt>
          <cx:pt idx="1055">5567</cx:pt>
          <cx:pt idx="1056">1316</cx:pt>
          <cx:pt idx="1057">469</cx:pt>
          <cx:pt idx="1058">1013</cx:pt>
          <cx:pt idx="1059">379</cx:pt>
          <cx:pt idx="1060">838</cx:pt>
          <cx:pt idx="1061">3871</cx:pt>
          <cx:pt idx="1062">4887</cx:pt>
          <cx:pt idx="1063">4402</cx:pt>
          <cx:pt idx="1064">4365</cx:pt>
          <cx:pt idx="1065">4199</cx:pt>
          <cx:pt idx="1066">3571</cx:pt>
          <cx:pt idx="1067">3464</cx:pt>
          <cx:pt idx="1068">3472</cx:pt>
          <cx:pt idx="1069">4635</cx:pt>
          <cx:pt idx="1070">3321</cx:pt>
          <cx:pt idx="1071">3614</cx:pt>
          <cx:pt idx="1072">3718</cx:pt>
          <cx:pt idx="1073">7280</cx:pt>
          <cx:pt idx="1074">4430</cx:pt>
          <cx:pt idx="1075">4065</cx:pt>
          <cx:pt idx="1076">4051</cx:pt>
          <cx:pt idx="1077">3957</cx:pt>
          <cx:pt idx="1078">3812</cx:pt>
          <cx:pt idx="1079">3893</cx:pt>
          <cx:pt idx="1080">4962</cx:pt>
          <cx:pt idx="1081">2761</cx:pt>
          <cx:pt idx="1082">3859</cx:pt>
          <cx:pt idx="1083">2761</cx:pt>
          <cx:pt idx="1084">3747</cx:pt>
          <cx:pt idx="1085">2916</cx:pt>
          <cx:pt idx="1086">4302</cx:pt>
          <cx:pt idx="1087">2674</cx:pt>
          <cx:pt idx="1088">3388</cx:pt>
          <cx:pt idx="1089">4075</cx:pt>
          <cx:pt idx="1090">3321</cx:pt>
          <cx:pt idx="1091">4190</cx:pt>
          <cx:pt idx="1092">4178</cx:pt>
          <cx:pt idx="1093">2516</cx:pt>
          <cx:pt idx="1094">16287</cx:pt>
          <cx:pt idx="1095">11540</cx:pt>
          <cx:pt idx="1096">441</cx:pt>
          <cx:pt idx="1097">598</cx:pt>
          <cx:pt idx="1098">1436</cx:pt>
          <cx:pt idx="1099">3574</cx:pt>
          <cx:pt idx="1100">13955</cx:pt>
          <cx:pt idx="1101">1687</cx:pt>
          <cx:pt idx="1102">0</cx:pt>
          <cx:pt idx="1103">26636</cx:pt>
          <cx:pt idx="1104">2860</cx:pt>
          <cx:pt idx="1105">0</cx:pt>
          <cx:pt idx="1106">0</cx:pt>
          <cx:pt idx="1107">22610</cx:pt>
          <cx:pt idx="1108">2993</cx:pt>
          <cx:pt idx="1109">2731</cx:pt>
          <cx:pt idx="1110">2367</cx:pt>
          <cx:pt idx="1111">594</cx:pt>
          <cx:pt idx="1112">6097</cx:pt>
          <cx:pt idx="1113">655</cx:pt>
          <cx:pt idx="1114">523</cx:pt>
          <cx:pt idx="1115">571</cx:pt>
          <cx:pt idx="1116">566</cx:pt>
          <cx:pt idx="1117">375</cx:pt>
          <cx:pt idx="1118">385</cx:pt>
          <cx:pt idx="1119">606</cx:pt>
          <cx:pt idx="1120">581</cx:pt>
          <cx:pt idx="1121">423</cx:pt>
          <cx:pt idx="1122">632</cx:pt>
          <cx:pt idx="1123">682</cx:pt>
          <cx:pt idx="1124">564</cx:pt>
          <cx:pt idx="1125">417</cx:pt>
          <cx:pt idx="1126">727</cx:pt>
          <cx:pt idx="1127">660</cx:pt>
          <cx:pt idx="1128">595</cx:pt>
          <cx:pt idx="1129">380</cx:pt>
          <cx:pt idx="1130">344</cx:pt>
          <cx:pt idx="1131">676</cx:pt>
          <cx:pt idx="1132">829</cx:pt>
          <cx:pt idx="1133">562</cx:pt>
          <cx:pt idx="1134">490</cx:pt>
          <cx:pt idx="1135">633</cx:pt>
          <cx:pt idx="1136">533</cx:pt>
          <cx:pt idx="1137">505</cx:pt>
          <cx:pt idx="1138">608</cx:pt>
          <cx:pt idx="1139">528</cx:pt>
          <cx:pt idx="1140">646</cx:pt>
          <cx:pt idx="1141">751</cx:pt>
          <cx:pt idx="1142">519</cx:pt>
          <cx:pt idx="1143">383</cx:pt>
          <cx:pt idx="1144">607</cx:pt>
          <cx:pt idx="1145">490</cx:pt>
          <cx:pt idx="1146">713</cx:pt>
          <cx:pt idx="1147">384</cx:pt>
          <cx:pt idx="1148">452</cx:pt>
          <cx:pt idx="1149">360</cx:pt>
          <cx:pt idx="1150">310</cx:pt>
          <cx:pt idx="1151">499</cx:pt>
          <cx:pt idx="1152">434</cx:pt>
          <cx:pt idx="1153">349</cx:pt>
          <cx:pt idx="1154">351</cx:pt>
          <cx:pt idx="1155">495</cx:pt>
          <cx:pt idx="1156">578</cx:pt>
          <cx:pt idx="1157">413</cx:pt>
          <cx:pt idx="1158">642</cx:pt>
          <cx:pt idx="1159">416</cx:pt>
          <cx:pt idx="1160">365</cx:pt>
          <cx:pt idx="1161">493</cx:pt>
          <cx:pt idx="1162">508</cx:pt>
          <cx:pt idx="1163">602</cx:pt>
          <cx:pt idx="1164">749</cx:pt>
          <cx:pt idx="1165">554</cx:pt>
          <cx:pt idx="1166">594</cx:pt>
          <cx:pt idx="1167">471</cx:pt>
          <cx:pt idx="1168">674</cx:pt>
          <cx:pt idx="1169">458</cx:pt>
          <cx:pt idx="1170">545</cx:pt>
          <cx:pt idx="1171">576</cx:pt>
          <cx:pt idx="1172">340</cx:pt>
          <cx:pt idx="1173">642</cx:pt>
          <cx:pt idx="1174">735</cx:pt>
          <cx:pt idx="1175">356</cx:pt>
          <cx:pt idx="1176">364</cx:pt>
          <cx:pt idx="1177">356</cx:pt>
          <cx:pt idx="1178">635</cx:pt>
          <cx:pt idx="1179">508</cx:pt>
          <cx:pt idx="1180">501</cx:pt>
          <cx:pt idx="1181">677</cx:pt>
          <cx:pt idx="1182">473</cx:pt>
          <cx:pt idx="1183">7978</cx:pt>
          <cx:pt idx="1184">1569</cx:pt>
          <cx:pt idx="1185">1524</cx:pt>
          <cx:pt idx="1186">7901</cx:pt>
          <cx:pt idx="1187">34529</cx:pt>
          <cx:pt idx="1188">28160</cx:pt>
          <cx:pt idx="1189">26441</cx:pt>
          <cx:pt idx="1190">7508</cx:pt>
          <cx:pt idx="1191">666</cx:pt>
          <cx:pt idx="1192">1347</cx:pt>
          <cx:pt idx="1193">149</cx:pt>
          <cx:pt idx="1194">1294</cx:pt>
          <cx:pt idx="1195">85278</cx:pt>
          <cx:pt idx="1196">13242</cx:pt>
          <cx:pt idx="1197">75</cx:pt>
          <cx:pt idx="1198">9334</cx:pt>
          <cx:pt idx="1199">6868</cx:pt>
          <cx:pt idx="1200">37746</cx:pt>
          <cx:pt idx="1201">36309</cx:pt>
          <cx:pt idx="1202">122482</cx:pt>
          <cx:pt idx="1203">121</cx:pt>
          <cx:pt idx="1204">109</cx:pt>
          <cx:pt idx="1205">3885</cx:pt>
          <cx:pt idx="1206">84014</cx:pt>
          <cx:pt idx="1207">14227</cx:pt>
          <cx:pt idx="1208">168228</cx:pt>
          <cx:pt idx="1209">802</cx:pt>
          <cx:pt idx="1210">41833</cx:pt>
          <cx:pt idx="1211">39882</cx:pt>
          <cx:pt idx="1212">51380</cx:pt>
          <cx:pt idx="1213">17980</cx:pt>
          <cx:pt idx="1214">16148</cx:pt>
          <cx:pt idx="1215">838</cx:pt>
          <cx:pt idx="1216">30611</cx:pt>
          <cx:pt idx="1217">2578</cx:pt>
          <cx:pt idx="1218">39881</cx:pt>
          <cx:pt idx="1219">801</cx:pt>
          <cx:pt idx="1220">16225</cx:pt>
          <cx:pt idx="1221">3536</cx:pt>
          <cx:pt idx="1222">1277</cx:pt>
          <cx:pt idx="1223">41563</cx:pt>
          <cx:pt idx="1224">7154</cx:pt>
          <cx:pt idx="1225">25704</cx:pt>
          <cx:pt idx="1226">7478</cx:pt>
          <cx:pt idx="1227">209</cx:pt>
          <cx:pt idx="1228">77331</cx:pt>
          <cx:pt idx="1229">7170</cx:pt>
          <cx:pt idx="1230">4988</cx:pt>
          <cx:pt idx="1231">3191</cx:pt>
          <cx:pt idx="1232">1522</cx:pt>
          <cx:pt idx="1233">7498</cx:pt>
          <cx:pt idx="1234">865</cx:pt>
          <cx:pt idx="1235">6884</cx:pt>
          <cx:pt idx="1236">13107</cx:pt>
          <cx:pt idx="1237">25431</cx:pt>
          <cx:pt idx="1238">18946</cx:pt>
          <cx:pt idx="1239">1138</cx:pt>
          <cx:pt idx="1240">9021</cx:pt>
          <cx:pt idx="1241">2962</cx:pt>
          <cx:pt idx="1242">3218</cx:pt>
          <cx:pt idx="1243">3496</cx:pt>
          <cx:pt idx="1244">8001</cx:pt>
          <cx:pt idx="1245">4028</cx:pt>
          <cx:pt idx="1246">19568</cx:pt>
          <cx:pt idx="1247">93273</cx:pt>
          <cx:pt idx="1248">14876</cx:pt>
          <cx:pt idx="1249">7912</cx:pt>
          <cx:pt idx="1250">1313</cx:pt>
          <cx:pt idx="1251">10487</cx:pt>
          <cx:pt idx="1252">3573</cx:pt>
          <cx:pt idx="1253">4732</cx:pt>
          <cx:pt idx="1254">2135</cx:pt>
          <cx:pt idx="1255">129355</cx:pt>
          <cx:pt idx="1256">17820</cx:pt>
          <cx:pt idx="1257">971</cx:pt>
          <cx:pt idx="1258">4951</cx:pt>
          <cx:pt idx="1259">23735</cx:pt>
          <cx:pt idx="1260">4365</cx:pt>
          <cx:pt idx="1261">121</cx:pt>
          <cx:pt idx="1262">715</cx:pt>
          <cx:pt idx="1263">266</cx:pt>
          <cx:pt idx="1264">162</cx:pt>
          <cx:pt idx="1265">3730</cx:pt>
          <cx:pt idx="1266">3988</cx:pt>
          <cx:pt idx="1267">20407</cx:pt>
          <cx:pt idx="1268">170</cx:pt>
          <cx:pt idx="1269">34213</cx:pt>
          <cx:pt idx="1270">746</cx:pt>
          <cx:pt idx="1271">1164</cx:pt>
          <cx:pt idx="1272">1335</cx:pt>
          <cx:pt idx="1273">802</cx:pt>
          <cx:pt idx="1274">826</cx:pt>
          <cx:pt idx="1275">1392</cx:pt>
          <cx:pt idx="1276">2697</cx:pt>
          <cx:pt idx="1277">19364</cx:pt>
          <cx:pt idx="1278">432533</cx:pt>
          <cx:pt idx="1279">18551</cx:pt>
          <cx:pt idx="1280">185</cx:pt>
          <cx:pt idx="1281">50388</cx:pt>
          <cx:pt idx="1282">14857</cx:pt>
          <cx:pt idx="1283">179467</cx:pt>
          <cx:pt idx="1284">4087</cx:pt>
          <cx:pt idx="1285">6172</cx:pt>
          <cx:pt idx="1286">9475</cx:pt>
          <cx:pt idx="1287">26698</cx:pt>
          <cx:pt idx="1288">2351</cx:pt>
          <cx:pt idx="1289">1066</cx:pt>
          <cx:pt idx="1290">223455</cx:pt>
          <cx:pt idx="1291">538</cx:pt>
          <cx:pt idx="1292">14525</cx:pt>
          <cx:pt idx="1293">308</cx:pt>
          <cx:pt idx="1294">439</cx:pt>
          <cx:pt idx="1295">3093</cx:pt>
          <cx:pt idx="1296">983</cx:pt>
          <cx:pt idx="1297">1879</cx:pt>
          <cx:pt idx="1298">30803</cx:pt>
          <cx:pt idx="1299">61242</cx:pt>
          <cx:pt idx="1300">0</cx:pt>
          <cx:pt idx="1301">5148</cx:pt>
          <cx:pt idx="1302">776</cx:pt>
          <cx:pt idx="1303">17673</cx:pt>
          <cx:pt idx="1304">1316</cx:pt>
          <cx:pt idx="1305">2988</cx:pt>
          <cx:pt idx="1306">438</cx:pt>
          <cx:pt idx="1307">349</cx:pt>
          <cx:pt idx="1308">1434</cx:pt>
          <cx:pt idx="1309">2636</cx:pt>
          <cx:pt idx="1310">47</cx:pt>
          <cx:pt idx="1311">1539</cx:pt>
          <cx:pt idx="1312">100</cx:pt>
          <cx:pt idx="1313">839</cx:pt>
          <cx:pt idx="1314">617</cx:pt>
          <cx:pt idx="1315">2131</cx:pt>
          <cx:pt idx="1316">823</cx:pt>
          <cx:pt idx="1317">1256</cx:pt>
          <cx:pt idx="1318">5015</cx:pt>
          <cx:pt idx="1319">520</cx:pt>
          <cx:pt idx="1320">663</cx:pt>
          <cx:pt idx="1321">1596</cx:pt>
          <cx:pt idx="1322">0</cx:pt>
          <cx:pt idx="1323">673</cx:pt>
          <cx:pt idx="1324">512</cx:pt>
          <cx:pt idx="1325">0</cx:pt>
          <cx:pt idx="1326">0</cx:pt>
          <cx:pt idx="1327">278</cx:pt>
          <cx:pt idx="1328">297</cx:pt>
          <cx:pt idx="1329">93</cx:pt>
          <cx:pt idx="1330">37</cx:pt>
          <cx:pt idx="1331">614</cx:pt>
          <cx:pt idx="1332">87</cx:pt>
          <cx:pt idx="1333">129</cx:pt>
          <cx:pt idx="1334">9621</cx:pt>
          <cx:pt idx="1335">4656</cx:pt>
          <cx:pt idx="1336">1516</cx:pt>
          <cx:pt idx="1337">0</cx:pt>
          <cx:pt idx="1338">805</cx:pt>
          <cx:pt idx="1339">1066</cx:pt>
          <cx:pt idx="1340">972</cx:pt>
          <cx:pt idx="1341">640</cx:pt>
          <cx:pt idx="1342">31375</cx:pt>
          <cx:pt idx="1343">481</cx:pt>
          <cx:pt idx="1344">56</cx:pt>
          <cx:pt idx="1345">204</cx:pt>
          <cx:pt idx="1346">1183</cx:pt>
          <cx:pt idx="1347">1288</cx:pt>
          <cx:pt idx="1348">1854</cx:pt>
          <cx:pt idx="1349">55</cx:pt>
          <cx:pt idx="1350">0</cx:pt>
          <cx:pt idx="1351">75</cx:pt>
          <cx:pt idx="1352">43</cx:pt>
          <cx:pt idx="1353">129</cx:pt>
          <cx:pt idx="1354">855</cx:pt>
          <cx:pt idx="1355">465</cx:pt>
          <cx:pt idx="1356">0</cx:pt>
          <cx:pt idx="1357">29</cx:pt>
          <cx:pt idx="1358">673</cx:pt>
          <cx:pt idx="1359">5322</cx:pt>
          <cx:pt idx="1360">110</cx:pt>
          <cx:pt idx="1361">1892</cx:pt>
          <cx:pt idx="1362">361</cx:pt>
          <cx:pt idx="1363">914</cx:pt>
          <cx:pt idx="1364">2137</cx:pt>
          <cx:pt idx="1365">3440</cx:pt>
          <cx:pt idx="1366">13236</cx:pt>
          <cx:pt idx="1367">58254</cx:pt>
          <cx:pt idx="1368">4478</cx:pt>
          <cx:pt idx="1369">306921</cx:pt>
          <cx:pt idx="1370">0</cx:pt>
          <cx:pt idx="1371">86872</cx:pt>
          <cx:pt idx="1372">4246</cx:pt>
          <cx:pt idx="1373">11489</cx:pt>
          <cx:pt idx="1374">586</cx:pt>
          <cx:pt idx="1375">6463</cx:pt>
          <cx:pt idx="1376">649</cx:pt>
          <cx:pt idx="1377">3996</cx:pt>
          <cx:pt idx="1378">131</cx:pt>
          <cx:pt idx="1379">3473</cx:pt>
          <cx:pt idx="1380">0</cx:pt>
          <cx:pt idx="1381">2466</cx:pt>
          <cx:pt idx="1382">653</cx:pt>
          <cx:pt idx="1383">6744</cx:pt>
          <cx:pt idx="1384">3622</cx:pt>
          <cx:pt idx="1385">242</cx:pt>
          <cx:pt idx="1386">90</cx:pt>
          <cx:pt idx="1387">131</cx:pt>
          <cx:pt idx="1388">169</cx:pt>
          <cx:pt idx="1389">129</cx:pt>
          <cx:pt idx="1390">521</cx:pt>
          <cx:pt idx="1391">162</cx:pt>
          <cx:pt idx="1392">163</cx:pt>
          <cx:pt idx="1393">248</cx:pt>
          <cx:pt idx="1394">132</cx:pt>
          <cx:pt idx="1395">208</cx:pt>
          <cx:pt idx="1396">118</cx:pt>
          <cx:pt idx="1397">194</cx:pt>
          <cx:pt idx="1398">86</cx:pt>
          <cx:pt idx="1399">139</cx:pt>
          <cx:pt idx="1400">97</cx:pt>
          <cx:pt idx="1401">133</cx:pt>
          <cx:pt idx="1402">309</cx:pt>
          <cx:pt idx="1403">47</cx:pt>
          <cx:pt idx="1404">43</cx:pt>
          <cx:pt idx="1405">142</cx:pt>
          <cx:pt idx="1406">213</cx:pt>
          <cx:pt idx="1407">1430</cx:pt>
          <cx:pt idx="1408">1750</cx:pt>
          <cx:pt idx="1409">3472</cx:pt>
          <cx:pt idx="1410">3643</cx:pt>
          <cx:pt idx="1411">40504</cx:pt>
          <cx:pt idx="1412">238</cx:pt>
          <cx:pt idx="1413">1875</cx:pt>
          <cx:pt idx="1414">491345</cx:pt>
          <cx:pt idx="1415">2382</cx:pt>
          <cx:pt idx="1416">312</cx:pt>
          <cx:pt idx="1417">775</cx:pt>
          <cx:pt idx="1418">1721</cx:pt>
          <cx:pt idx="1419">2908</cx:pt>
          <cx:pt idx="1420">304465</cx:pt>
          <cx:pt idx="1421">1045</cx:pt>
          <cx:pt idx="1422">2428</cx:pt>
          <cx:pt idx="1423">1245</cx:pt>
          <cx:pt idx="1424">1592</cx:pt>
          <cx:pt idx="1425">56838</cx:pt>
          <cx:pt idx="1426">12076</cx:pt>
          <cx:pt idx="1427">27843</cx:pt>
          <cx:pt idx="1428">27899</cx:pt>
          <cx:pt idx="1429">1608</cx:pt>
          <cx:pt idx="1430">104993</cx:pt>
          <cx:pt idx="1431">9729</cx:pt>
          <cx:pt idx="1432">24208</cx:pt>
          <cx:pt idx="1433">39519</cx:pt>
          <cx:pt idx="1434">3639</cx:pt>
          <cx:pt idx="1435">102388</cx:pt>
          <cx:pt idx="1436">33259</cx:pt>
          <cx:pt idx="1437">34443</cx:pt>
          <cx:pt idx="1438">28658</cx:pt>
          <cx:pt idx="1439">84221</cx:pt>
          <cx:pt idx="1440">14042</cx:pt>
          <cx:pt idx="1441">64760</cx:pt>
          <cx:pt idx="1442">72636</cx:pt>
          <cx:pt idx="1443">12684</cx:pt>
          <cx:pt idx="1444">44063</cx:pt>
          <cx:pt idx="1445">50410</cx:pt>
          <cx:pt idx="1446">24782</cx:pt>
          <cx:pt idx="1447">16956</cx:pt>
          <cx:pt idx="1448">32561</cx:pt>
          <cx:pt idx="1449">24857</cx:pt>
          <cx:pt idx="1450">18828</cx:pt>
          <cx:pt idx="1451">43262</cx:pt>
          <cx:pt idx="1452">1310</cx:pt>
          <cx:pt idx="1453">2675</cx:pt>
          <cx:pt idx="1454">2514</cx:pt>
          <cx:pt idx="1455">1685</cx:pt>
          <cx:pt idx="1456">141</cx:pt>
          <cx:pt idx="1457">9820</cx:pt>
          <cx:pt idx="1458">58932</cx:pt>
          <cx:pt idx="1459">13514</cx:pt>
          <cx:pt idx="1460">1896</cx:pt>
          <cx:pt idx="1461">4807</cx:pt>
          <cx:pt idx="1462">1967</cx:pt>
          <cx:pt idx="1463">351</cx:pt>
          <cx:pt idx="1464">2903</cx:pt>
          <cx:pt idx="1465">6193</cx:pt>
          <cx:pt idx="1466">171941</cx:pt>
          <cx:pt idx="1467">2939</cx:pt>
          <cx:pt idx="1468">16557</cx:pt>
          <cx:pt idx="1469">25039</cx:pt>
          <cx:pt idx="1470">23340</cx:pt>
          <cx:pt idx="1471">466</cx:pt>
          <cx:pt idx="1472">4818</cx:pt>
          <cx:pt idx="1473">485</cx:pt>
          <cx:pt idx="1474">1107</cx:pt>
          <cx:pt idx="1475">5201</cx:pt>
          <cx:pt idx="1476">196967</cx:pt>
          <cx:pt idx="1477">22126</cx:pt>
          <cx:pt idx="1478">335</cx:pt>
          <cx:pt idx="1479">707</cx:pt>
          <cx:pt idx="1480">953</cx:pt>
          <cx:pt idx="1481">4427</cx:pt>
          <cx:pt idx="1482">9755</cx:pt>
          <cx:pt idx="1483">5375</cx:pt>
          <cx:pt idx="1484">11489</cx:pt>
          <cx:pt idx="1485">5540</cx:pt>
          <cx:pt idx="1486">213251</cx:pt>
          <cx:pt idx="1487">231</cx:pt>
          <cx:pt idx="1488">2538</cx:pt>
          <cx:pt idx="1489">390</cx:pt>
          <cx:pt idx="1490">928</cx:pt>
          <cx:pt idx="1491">0</cx:pt>
          <cx:pt idx="1492">1664</cx:pt>
          <cx:pt idx="1493">1957</cx:pt>
          <cx:pt idx="1494">0</cx:pt>
          <cx:pt idx="1495">1282</cx:pt>
          <cx:pt idx="1496">28445</cx:pt>
          <cx:pt idx="1497">3691</cx:pt>
          <cx:pt idx="1498">9480</cx:pt>
          <cx:pt idx="1499">2508</cx:pt>
          <cx:pt idx="1500">14387</cx:pt>
          <cx:pt idx="1501">14665</cx:pt>
          <cx:pt idx="1502">3690</cx:pt>
          <cx:pt idx="1503">5310</cx:pt>
          <cx:pt idx="1504">8823</cx:pt>
          <cx:pt idx="1505">2461</cx:pt>
          <cx:pt idx="1506">16529</cx:pt>
          <cx:pt idx="1507">45484</cx:pt>
          <cx:pt idx="1508">0</cx:pt>
          <cx:pt idx="1509">50247</cx:pt>
          <cx:pt idx="1510">1651</cx:pt>
          <cx:pt idx="1511">918</cx:pt>
          <cx:pt idx="1512">1439</cx:pt>
          <cx:pt idx="1513">2006</cx:pt>
          <cx:pt idx="1514">3482</cx:pt>
          <cx:pt idx="1515">8273</cx:pt>
          <cx:pt idx="1516">591</cx:pt>
          <cx:pt idx="1517">952</cx:pt>
          <cx:pt idx="1518">1690</cx:pt>
          <cx:pt idx="1519">794</cx:pt>
          <cx:pt idx="1520">1444</cx:pt>
          <cx:pt idx="1521">3284</cx:pt>
          <cx:pt idx="1522">1861</cx:pt>
          <cx:pt idx="1523">3046</cx:pt>
          <cx:pt idx="1524">3414</cx:pt>
          <cx:pt idx="1525">3164</cx:pt>
          <cx:pt idx="1526">1836</cx:pt>
          <cx:pt idx="1527">2472</cx:pt>
          <cx:pt idx="1528">3023</cx:pt>
          <cx:pt idx="1529">2914</cx:pt>
          <cx:pt idx="1530">2384</cx:pt>
          <cx:pt idx="1531">1245</cx:pt>
          <cx:pt idx="1532">2873</cx:pt>
          <cx:pt idx="1533">2573</cx:pt>
          <cx:pt idx="1534">3627</cx:pt>
          <cx:pt idx="1535">2813</cx:pt>
          <cx:pt idx="1536">807</cx:pt>
          <cx:pt idx="1537">5309</cx:pt>
          <cx:pt idx="1538">3552</cx:pt>
          <cx:pt idx="1539">198519</cx:pt>
          <cx:pt idx="1540">1200</cx:pt>
          <cx:pt idx="1541">68015</cx:pt>
          <cx:pt idx="1542">296229</cx:pt>
          <cx:pt idx="1543">16172</cx:pt>
          <cx:pt idx="1544">44749</cx:pt>
          <cx:pt idx="1545">6767</cx:pt>
          <cx:pt idx="1546">950</cx:pt>
          <cx:pt idx="1547">20618</cx:pt>
          <cx:pt idx="1548">257</cx:pt>
          <cx:pt idx="1549">1057</cx:pt>
          <cx:pt idx="1550">14611</cx:pt>
          <cx:pt idx="1551">0</cx:pt>
          <cx:pt idx="1552">485</cx:pt>
          <cx:pt idx="1553">3324</cx:pt>
          <cx:pt idx="1554">3245</cx:pt>
          <cx:pt idx="1555">509</cx:pt>
          <cx:pt idx="1556">3446</cx:pt>
          <cx:pt idx="1557">1756</cx:pt>
          <cx:pt idx="1558">1645</cx:pt>
          <cx:pt idx="1559">1104</cx:pt>
          <cx:pt idx="1560">1346</cx:pt>
          <cx:pt idx="1561">1475</cx:pt>
          <cx:pt idx="1562">795</cx:pt>
          <cx:pt idx="1563">109</cx:pt>
          <cx:pt idx="1564">4872</cx:pt>
          <cx:pt idx="1565">3647</cx:pt>
          <cx:pt idx="1566">1904</cx:pt>
          <cx:pt idx="1567">2372</cx:pt>
          <cx:pt idx="1568">4865</cx:pt>
          <cx:pt idx="1569">434</cx:pt>
          <cx:pt idx="1570">930</cx:pt>
          <cx:pt idx="1571">7582</cx:pt>
          <cx:pt idx="1572">1559</cx:pt>
          <cx:pt idx="1573">2994</cx:pt>
          <cx:pt idx="1574">1870</cx:pt>
          <cx:pt idx="1575">1234</cx:pt>
          <cx:pt idx="1576">2686</cx:pt>
          <cx:pt idx="1577">3829</cx:pt>
          <cx:pt idx="1578">10449</cx:pt>
          <cx:pt idx="1579">250</cx:pt>
          <cx:pt idx="1580">168</cx:pt>
          <cx:pt idx="1581">89</cx:pt>
          <cx:pt idx="1582">273</cx:pt>
          <cx:pt idx="1583">438</cx:pt>
          <cx:pt idx="1584">347</cx:pt>
          <cx:pt idx="1585">257</cx:pt>
          <cx:pt idx="1586">194</cx:pt>
          <cx:pt idx="1587">392</cx:pt>
          <cx:pt idx="1588">287</cx:pt>
          <cx:pt idx="1589">576</cx:pt>
          <cx:pt idx="1590">274</cx:pt>
          <cx:pt idx="1591">260</cx:pt>
          <cx:pt idx="1592">214</cx:pt>
          <cx:pt idx="1593">323</cx:pt>
          <cx:pt idx="1594">540</cx:pt>
          <cx:pt idx="1595">459</cx:pt>
          <cx:pt idx="1596">16304</cx:pt>
          <cx:pt idx="1597">4071</cx:pt>
          <cx:pt idx="1598">63</cx:pt>
          <cx:pt idx="1599">7870</cx:pt>
          <cx:pt idx="1600">13984</cx:pt>
          <cx:pt idx="1601">926</cx:pt>
          <cx:pt idx="1602">2976</cx:pt>
          <cx:pt idx="1603">9928</cx:pt>
          <cx:pt idx="1604">4421</cx:pt>
          <cx:pt idx="1605">2373</cx:pt>
          <cx:pt idx="1606">85</cx:pt>
          <cx:pt idx="1607">23910</cx:pt>
          <cx:pt idx="1608">6017</cx:pt>
          <cx:pt idx="1609">701</cx:pt>
          <cx:pt idx="1610">182</cx:pt>
          <cx:pt idx="1611">1431</cx:pt>
          <cx:pt idx="1612">523</cx:pt>
          <cx:pt idx="1613">279</cx:pt>
          <cx:pt idx="1614">16536</cx:pt>
          <cx:pt idx="1615">1807</cx:pt>
          <cx:pt idx="1616">1547</cx:pt>
          <cx:pt idx="1617">1736</cx:pt>
          <cx:pt idx="1618">1041</cx:pt>
          <cx:pt idx="1619">977</cx:pt>
          <cx:pt idx="1620">17627</cx:pt>
          <cx:pt idx="1621">1804</cx:pt>
          <cx:pt idx="1622">663</cx:pt>
          <cx:pt idx="1623">1884</cx:pt>
          <cx:pt idx="1624">477</cx:pt>
          <cx:pt idx="1625">13298</cx:pt>
          <cx:pt idx="1626">1660</cx:pt>
          <cx:pt idx="1627">3020</cx:pt>
          <cx:pt idx="1628">12433</cx:pt>
          <cx:pt idx="1629">241</cx:pt>
          <cx:pt idx="1630">727</cx:pt>
          <cx:pt idx="1631">217</cx:pt>
          <cx:pt idx="1632">234</cx:pt>
          <cx:pt idx="1633">372</cx:pt>
          <cx:pt idx="1634">61</cx:pt>
          <cx:pt idx="1635">69</cx:pt>
          <cx:pt idx="1636">52</cx:pt>
          <cx:pt idx="1637">86</cx:pt>
          <cx:pt idx="1638">87</cx:pt>
          <cx:pt idx="1639">2406</cx:pt>
          <cx:pt idx="1640">4109</cx:pt>
          <cx:pt idx="1641">3776</cx:pt>
          <cx:pt idx="1642">1526</cx:pt>
          <cx:pt idx="1643">1122</cx:pt>
          <cx:pt idx="1644">226</cx:pt>
          <cx:pt idx="1645">159239</cx:pt>
          <cx:pt idx="1646">488</cx:pt>
          <cx:pt idx="1647">1033</cx:pt>
          <cx:pt idx="1648">1126</cx:pt>
          <cx:pt idx="1649">33991</cx:pt>
          <cx:pt idx="1650">432</cx:pt>
          <cx:pt idx="1651">1632</cx:pt>
          <cx:pt idx="1652">3771</cx:pt>
          <cx:pt idx="1653">12253</cx:pt>
          <cx:pt idx="1654">48657</cx:pt>
          <cx:pt idx="1655">13240</cx:pt>
          <cx:pt idx="1656">4364</cx:pt>
          <cx:pt idx="1657">718</cx:pt>
          <cx:pt idx="1658">440</cx:pt>
          <cx:pt idx="1659">6106</cx:pt>
          <cx:pt idx="1660">48</cx:pt>
          <cx:pt idx="1661">627</cx:pt>
          <cx:pt idx="1662">4789</cx:pt>
          <cx:pt idx="1663">5936</cx:pt>
          <cx:pt idx="1664">359</cx:pt>
          <cx:pt idx="1665">1116</cx:pt>
          <cx:pt idx="1666">78</cx:pt>
          <cx:pt idx="1667">1188</cx:pt>
          <cx:pt idx="1668">1147</cx:pt>
          <cx:pt idx="1669">1888</cx:pt>
          <cx:pt idx="1670">1175</cx:pt>
          <cx:pt idx="1671">0</cx:pt>
          <cx:pt idx="1672">56</cx:pt>
          <cx:pt idx="1673">0</cx:pt>
          <cx:pt idx="1674">1880</cx:pt>
          <cx:pt idx="1675">185</cx:pt>
          <cx:pt idx="1676">0</cx:pt>
          <cx:pt idx="1677">0</cx:pt>
          <cx:pt idx="1678">337</cx:pt>
          <cx:pt idx="1679">90</cx:pt>
          <cx:pt idx="1680">439</cx:pt>
          <cx:pt idx="1681">162</cx:pt>
          <cx:pt idx="1682">68</cx:pt>
          <cx:pt idx="1683">355</cx:pt>
          <cx:pt idx="1684">671</cx:pt>
          <cx:pt idx="1685">471</cx:pt>
          <cx:pt idx="1686">939</cx:pt>
          <cx:pt idx="1687">1356</cx:pt>
          <cx:pt idx="1688">5255</cx:pt>
          <cx:pt idx="1689">408</cx:pt>
          <cx:pt idx="1690">1296</cx:pt>
          <cx:pt idx="1691">9814</cx:pt>
          <cx:pt idx="1692">185</cx:pt>
          <cx:pt idx="1693">75</cx:pt>
          <cx:pt idx="1694">18575</cx:pt>
          <cx:pt idx="1695">13134</cx:pt>
          <cx:pt idx="1696">474</cx:pt>
          <cx:pt idx="1697">228</cx:pt>
          <cx:pt idx="1698">355</cx:pt>
          <cx:pt idx="1699">13218</cx:pt>
          <cx:pt idx="1700">25127</cx:pt>
          <cx:pt idx="1701">2871</cx:pt>
          <cx:pt idx="1702">1530</cx:pt>
          <cx:pt idx="1703">101</cx:pt>
          <cx:pt idx="1704">94</cx:pt>
          <cx:pt idx="1705">131</cx:pt>
          <cx:pt idx="1706">31</cx:pt>
          <cx:pt idx="1707">16</cx:pt>
          <cx:pt idx="1708">2189</cx:pt>
          <cx:pt idx="1709">4254</cx:pt>
          <cx:pt idx="1710">132</cx:pt>
          <cx:pt idx="1711">327</cx:pt>
          <cx:pt idx="1712">650</cx:pt>
          <cx:pt idx="1713">351</cx:pt>
          <cx:pt idx="1714">3176</cx:pt>
          <cx:pt idx="1715">8912</cx:pt>
          <cx:pt idx="1716">908</cx:pt>
          <cx:pt idx="1717">27258</cx:pt>
          <cx:pt idx="1718">5282</cx:pt>
          <cx:pt idx="1719">3505</cx:pt>
          <cx:pt idx="1720">3033</cx:pt>
          <cx:pt idx="1721">24081</cx:pt>
          <cx:pt idx="1722">2078</cx:pt>
          <cx:pt idx="1723">3373</cx:pt>
          <cx:pt idx="1724">892</cx:pt>
          <cx:pt idx="1725">2754</cx:pt>
          <cx:pt idx="1726">15882</cx:pt>
          <cx:pt idx="1727">6952</cx:pt>
          <cx:pt idx="1728">13813</cx:pt>
          <cx:pt idx="1729">80093</cx:pt>
          <cx:pt idx="1730">419</cx:pt>
          <cx:pt idx="1731">1175</cx:pt>
          <cx:pt idx="1732">559</cx:pt>
          <cx:pt idx="1733">20684</cx:pt>
          <cx:pt idx="1734">9928</cx:pt>
          <cx:pt idx="1735">9659</cx:pt>
          <cx:pt idx="1736">2495</cx:pt>
          <cx:pt idx="1737">5897</cx:pt>
          <cx:pt idx="1738">4384</cx:pt>
          <cx:pt idx="1739">4677</cx:pt>
          <cx:pt idx="1740">3870</cx:pt>
          <cx:pt idx="1741">14620</cx:pt>
          <cx:pt idx="1742">3398</cx:pt>
          <cx:pt idx="1743">4018</cx:pt>
          <cx:pt idx="1744">4151</cx:pt>
          <cx:pt idx="1745">3728</cx:pt>
          <cx:pt idx="1746">6204</cx:pt>
          <cx:pt idx="1747">4199</cx:pt>
          <cx:pt idx="1748">12193</cx:pt>
          <cx:pt idx="1749">2847</cx:pt>
          <cx:pt idx="1750">5258</cx:pt>
          <cx:pt idx="1751">3946</cx:pt>
          <cx:pt idx="1752">4078</cx:pt>
          <cx:pt idx="1753">2491</cx:pt>
          <cx:pt idx="1754">3873</cx:pt>
          <cx:pt idx="1755">5219</cx:pt>
          <cx:pt idx="1756">7428</cx:pt>
          <cx:pt idx="1757">8669</cx:pt>
          <cx:pt idx="1758">62</cx:pt>
          <cx:pt idx="1759">152</cx:pt>
          <cx:pt idx="1760">877</cx:pt>
          <cx:pt idx="1761">1514</cx:pt>
          <cx:pt idx="1762">1105</cx:pt>
          <cx:pt idx="1763">1681</cx:pt>
          <cx:pt idx="1764">1052</cx:pt>
          <cx:pt idx="1765">1023</cx:pt>
          <cx:pt idx="1766">1134</cx:pt>
          <cx:pt idx="1767">1049</cx:pt>
          <cx:pt idx="1768">1409</cx:pt>
          <cx:pt idx="1769">887</cx:pt>
          <cx:pt idx="1770">719</cx:pt>
          <cx:pt idx="1771">861</cx:pt>
          <cx:pt idx="1772">903</cx:pt>
          <cx:pt idx="1773">648</cx:pt>
          <cx:pt idx="1774">691</cx:pt>
          <cx:pt idx="1775">1550</cx:pt>
          <cx:pt idx="1776">751</cx:pt>
          <cx:pt idx="1777">1323</cx:pt>
          <cx:pt idx="1778">2391</cx:pt>
          <cx:pt idx="1779">1629</cx:pt>
          <cx:pt idx="1780">962</cx:pt>
          <cx:pt idx="1781">602</cx:pt>
          <cx:pt idx="1782">465</cx:pt>
          <cx:pt idx="1783">326</cx:pt>
          <cx:pt idx="1784">52</cx:pt>
          <cx:pt idx="1785">3610</cx:pt>
          <cx:pt idx="1786">4815</cx:pt>
          <cx:pt idx="1787">2802</cx:pt>
          <cx:pt idx="1788">4243</cx:pt>
          <cx:pt idx="1789">3184</cx:pt>
          <cx:pt idx="1790">13685</cx:pt>
          <cx:pt idx="1791">532</cx:pt>
          <cx:pt idx="1792">919</cx:pt>
          <cx:pt idx="1793">262</cx:pt>
          <cx:pt idx="1794">37</cx:pt>
          <cx:pt idx="1795">2655</cx:pt>
          <cx:pt idx="1796">2405</cx:pt>
          <cx:pt idx="1797">964</cx:pt>
          <cx:pt idx="1798">178</cx:pt>
          <cx:pt idx="1799">9152</cx:pt>
          <cx:pt idx="1800">444</cx:pt>
          <cx:pt idx="1801">4510</cx:pt>
          <cx:pt idx="1802">7187</cx:pt>
          <cx:pt idx="1803">1743</cx:pt>
          <cx:pt idx="1804">974</cx:pt>
          <cx:pt idx="1805">7746</cx:pt>
          <cx:pt idx="1806">8307</cx:pt>
          <cx:pt idx="1807">6011</cx:pt>
          <cx:pt idx="1808">7296</cx:pt>
          <cx:pt idx="1809">70406</cx:pt>
          <cx:pt idx="1810">48259</cx:pt>
          <cx:pt idx="1811">3508</cx:pt>
          <cx:pt idx="1812">77531</cx:pt>
          <cx:pt idx="1813">2806</cx:pt>
          <cx:pt idx="1814">3186</cx:pt>
          <cx:pt idx="1815">4711</cx:pt>
          <cx:pt idx="1816">5415</cx:pt>
          <cx:pt idx="1817">2363</cx:pt>
          <cx:pt idx="1818">5951</cx:pt>
          <cx:pt idx="1819">4366</cx:pt>
          <cx:pt idx="1820">54285</cx:pt>
          <cx:pt idx="1821">415268</cx:pt>
          <cx:pt idx="1822">362130</cx:pt>
          <cx:pt idx="1823">25657</cx:pt>
          <cx:pt idx="1824">3660</cx:pt>
          <cx:pt idx="1825">2902</cx:pt>
          <cx:pt idx="1826">7218</cx:pt>
          <cx:pt idx="1827">6444</cx:pt>
          <cx:pt idx="1828">93</cx:pt>
          <cx:pt idx="1829">1399</cx:pt>
          <cx:pt idx="1830">49506</cx:pt>
          <cx:pt idx="1831">1591</cx:pt>
          <cx:pt idx="1832">12458</cx:pt>
          <cx:pt idx="1833">737</cx:pt>
          <cx:pt idx="1834">7302</cx:pt>
          <cx:pt idx="1835">5081</cx:pt>
          <cx:pt idx="1836">2157</cx:pt>
          <cx:pt idx="1837">7240</cx:pt>
          <cx:pt idx="1838">9188</cx:pt>
          <cx:pt idx="1839">878</cx:pt>
          <cx:pt idx="1840">1490</cx:pt>
          <cx:pt idx="1841">3571</cx:pt>
          <cx:pt idx="1842">1724</cx:pt>
          <cx:pt idx="1843">1163</cx:pt>
          <cx:pt idx="1844">544</cx:pt>
          <cx:pt idx="1845">2717</cx:pt>
          <cx:pt idx="1846">2163</cx:pt>
          <cx:pt idx="1847">1718</cx:pt>
          <cx:pt idx="1848">94</cx:pt>
          <cx:pt idx="1849">173</cx:pt>
          <cx:pt idx="1850">191</cx:pt>
          <cx:pt idx="1851">161</cx:pt>
          <cx:pt idx="1852">375</cx:pt>
          <cx:pt idx="1853">294</cx:pt>
          <cx:pt idx="1854">12397</cx:pt>
          <cx:pt idx="1855">14520</cx:pt>
          <cx:pt idx="1856">5093</cx:pt>
          <cx:pt idx="1857">7012</cx:pt>
          <cx:pt idx="1858">3500</cx:pt>
          <cx:pt idx="1859">1752</cx:pt>
          <cx:pt idx="1860">4513</cx:pt>
          <cx:pt idx="1861">1507</cx:pt>
          <cx:pt idx="1862">3730</cx:pt>
          <cx:pt idx="1863">1390</cx:pt>
          <cx:pt idx="1864">888</cx:pt>
          <cx:pt idx="1865">947</cx:pt>
          <cx:pt idx="1866">44210</cx:pt>
          <cx:pt idx="1867">31306</cx:pt>
          <cx:pt idx="1868">20745</cx:pt>
          <cx:pt idx="1869">95</cx:pt>
          <cx:pt idx="1870">1301</cx:pt>
          <cx:pt idx="1871">59564</cx:pt>
          <cx:pt idx="1872">2713</cx:pt>
          <cx:pt idx="1873">81483</cx:pt>
          <cx:pt idx="1874">19546</cx:pt>
          <cx:pt idx="1875">512</cx:pt>
          <cx:pt idx="1876">1558</cx:pt>
          <cx:pt idx="1877">842</cx:pt>
          <cx:pt idx="1878">114</cx:pt>
          <cx:pt idx="1879">1272</cx:pt>
          <cx:pt idx="1880">0</cx:pt>
          <cx:pt idx="1881">912</cx:pt>
          <cx:pt idx="1882">462</cx:pt>
          <cx:pt idx="1883">635</cx:pt>
          <cx:pt idx="1884">251</cx:pt>
          <cx:pt idx="1885">1923</cx:pt>
          <cx:pt idx="1886">11884</cx:pt>
          <cx:pt idx="1887">46519</cx:pt>
          <cx:pt idx="1888">10004</cx:pt>
          <cx:pt idx="1889">19667</cx:pt>
          <cx:pt idx="1890">651</cx:pt>
          <cx:pt idx="1891">1520</cx:pt>
          <cx:pt idx="1892">1188</cx:pt>
          <cx:pt idx="1893">913</cx:pt>
          <cx:pt idx="1894">691</cx:pt>
          <cx:pt idx="1895">911</cx:pt>
          <cx:pt idx="1896">641</cx:pt>
          <cx:pt idx="1897">777</cx:pt>
          <cx:pt idx="1898">490</cx:pt>
          <cx:pt idx="1899">526</cx:pt>
          <cx:pt idx="1900">1509</cx:pt>
          <cx:pt idx="1901">1354</cx:pt>
          <cx:pt idx="1902">231</cx:pt>
          <cx:pt idx="1903">1023</cx:pt>
          <cx:pt idx="1904">1503</cx:pt>
          <cx:pt idx="1905">5609</cx:pt>
          <cx:pt idx="1906">194</cx:pt>
          <cx:pt idx="1907">152</cx:pt>
          <cx:pt idx="1908">78</cx:pt>
          <cx:pt idx="1909">635</cx:pt>
          <cx:pt idx="1910">102</cx:pt>
          <cx:pt idx="1911">62</cx:pt>
          <cx:pt idx="1912">103</cx:pt>
          <cx:pt idx="1913">94</cx:pt>
          <cx:pt idx="1914">75</cx:pt>
          <cx:pt idx="1915">38</cx:pt>
          <cx:pt idx="1916">17</cx:pt>
          <cx:pt idx="1917">10370</cx:pt>
          <cx:pt idx="1918">1906</cx:pt>
          <cx:pt idx="1919">860</cx:pt>
          <cx:pt idx="1920">2255</cx:pt>
          <cx:pt idx="1921">5788</cx:pt>
          <cx:pt idx="1922">74424</cx:pt>
          <cx:pt idx="1923">1863</cx:pt>
          <cx:pt idx="1924">3771</cx:pt>
          <cx:pt idx="1925">11615</cx:pt>
          <cx:pt idx="1926">22701</cx:pt>
          <cx:pt idx="1927">3281</cx:pt>
          <cx:pt idx="1928">6330</cx:pt>
          <cx:pt idx="1929">1196</cx:pt>
          <cx:pt idx="1930">37983</cx:pt>
          <cx:pt idx="1931">5268</cx:pt>
          <cx:pt idx="1932">7665</cx:pt>
          <cx:pt idx="1933">56305</cx:pt>
          <cx:pt idx="1934">528175</cx:pt>
          <cx:pt idx="1935">4838</cx:pt>
          <cx:pt idx="1936">127078</cx:pt>
          <cx:pt idx="1937">22986</cx:pt>
          <cx:pt idx="1938">1460</cx:pt>
          <cx:pt idx="1939">2833</cx:pt>
          <cx:pt idx="1940">1642</cx:pt>
          <cx:pt idx="1941">1328</cx:pt>
          <cx:pt idx="1942">1506</cx:pt>
          <cx:pt idx="1943">6583</cx:pt>
          <cx:pt idx="1944">11804</cx:pt>
          <cx:pt idx="1945">14</cx:pt>
          <cx:pt idx="1946">1430</cx:pt>
          <cx:pt idx="1947">2015</cx:pt>
          <cx:pt idx="1948">1180</cx:pt>
          <cx:pt idx="1949">718</cx:pt>
          <cx:pt idx="1950">772</cx:pt>
          <cx:pt idx="1951">681</cx:pt>
          <cx:pt idx="1952">680</cx:pt>
          <cx:pt idx="1953">808</cx:pt>
          <cx:pt idx="1954">684</cx:pt>
          <cx:pt idx="1955">775</cx:pt>
          <cx:pt idx="1956">587</cx:pt>
          <cx:pt idx="1957">925</cx:pt>
          <cx:pt idx="1958">1107</cx:pt>
          <cx:pt idx="1959">833</cx:pt>
          <cx:pt idx="1960">746</cx:pt>
          <cx:pt idx="1961">844</cx:pt>
          <cx:pt idx="1962">798</cx:pt>
          <cx:pt idx="1963">1004</cx:pt>
          <cx:pt idx="1964">1088</cx:pt>
          <cx:pt idx="1965">1036</cx:pt>
          <cx:pt idx="1966">966</cx:pt>
          <cx:pt idx="1967">1553</cx:pt>
          <cx:pt idx="1968">1818</cx:pt>
          <cx:pt idx="1969">1411</cx:pt>
          <cx:pt idx="1970">1598</cx:pt>
          <cx:pt idx="1971">1172</cx:pt>
          <cx:pt idx="1972">1580</cx:pt>
          <cx:pt idx="1973">1490</cx:pt>
          <cx:pt idx="1974">1348</cx:pt>
          <cx:pt idx="1975">1238</cx:pt>
          <cx:pt idx="1976">1430</cx:pt>
          <cx:pt idx="1977">1390</cx:pt>
          <cx:pt idx="1978">1420</cx:pt>
          <cx:pt idx="1979">980</cx:pt>
          <cx:pt idx="1980">997</cx:pt>
          <cx:pt idx="1981">1884</cx:pt>
          <cx:pt idx="1982">1395</cx:pt>
          <cx:pt idx="1983">1439</cx:pt>
          <cx:pt idx="1984">1460</cx:pt>
          <cx:pt idx="1985">1367</cx:pt>
          <cx:pt idx="1986">1712</cx:pt>
          <cx:pt idx="1987">1363</cx:pt>
          <cx:pt idx="1988">1289</cx:pt>
          <cx:pt idx="1989">1553</cx:pt>
          <cx:pt idx="1990">1420</cx:pt>
          <cx:pt idx="1991">2255</cx:pt>
          <cx:pt idx="1992">2862</cx:pt>
          <cx:pt idx="1993">213</cx:pt>
          <cx:pt idx="1994">208</cx:pt>
          <cx:pt idx="1995">229</cx:pt>
          <cx:pt idx="1996">158</cx:pt>
          <cx:pt idx="1997">286</cx:pt>
          <cx:pt idx="1998">321</cx:pt>
          <cx:pt idx="1999">300</cx:pt>
          <cx:pt idx="2000">317</cx:pt>
          <cx:pt idx="2001">143</cx:pt>
          <cx:pt idx="2002">243</cx:pt>
          <cx:pt idx="2003">192</cx:pt>
          <cx:pt idx="2004">12256</cx:pt>
          <cx:pt idx="2005">3114</cx:pt>
          <cx:pt idx="2006">1682</cx:pt>
          <cx:pt idx="2007">315111</cx:pt>
          <cx:pt idx="2008">19162</cx:pt>
          <cx:pt idx="2009">8666</cx:pt>
          <cx:pt idx="2010">32381</cx:pt>
          <cx:pt idx="2011">530146</cx:pt>
          <cx:pt idx="2012">4339</cx:pt>
          <cx:pt idx="2013">8804</cx:pt>
          <cx:pt idx="2014">17564</cx:pt>
          <cx:pt idx="2015">320346</cx:pt>
          <cx:pt idx="2016">140386</cx:pt>
          <cx:pt idx="2017">135170</cx:pt>
          <cx:pt idx="2018">2007</cx:pt>
          <cx:pt idx="2019">1458</cx:pt>
          <cx:pt idx="2020">3501</cx:pt>
          <cx:pt idx="2021">224</cx:pt>
          <cx:pt idx="2022">242</cx:pt>
          <cx:pt idx="2023">518</cx:pt>
          <cx:pt idx="2024">938</cx:pt>
          <cx:pt idx="2025">132</cx:pt>
          <cx:pt idx="2026">306</cx:pt>
          <cx:pt idx="2027">128</cx:pt>
          <cx:pt idx="2028">115</cx:pt>
          <cx:pt idx="2029">119</cx:pt>
          <cx:pt idx="2030">228</cx:pt>
          <cx:pt idx="2031">296</cx:pt>
          <cx:pt idx="2032">329</cx:pt>
          <cx:pt idx="2033">200</cx:pt>
          <cx:pt idx="2034">340</cx:pt>
          <cx:pt idx="2035">350</cx:pt>
          <cx:pt idx="2036">563</cx:pt>
          <cx:pt idx="2037">373</cx:pt>
          <cx:pt idx="2038">703</cx:pt>
          <cx:pt idx="2039">247</cx:pt>
          <cx:pt idx="2040">197</cx:pt>
          <cx:pt idx="2041">145</cx:pt>
          <cx:pt idx="2042">166</cx:pt>
          <cx:pt idx="2043">128</cx:pt>
          <cx:pt idx="2044">204</cx:pt>
          <cx:pt idx="2045">911</cx:pt>
          <cx:pt idx="2046">912</cx:pt>
          <cx:pt idx="2047">938</cx:pt>
          <cx:pt idx="2048">1142</cx:pt>
          <cx:pt idx="2049">1685</cx:pt>
          <cx:pt idx="2050">914</cx:pt>
          <cx:pt idx="2051">1186</cx:pt>
          <cx:pt idx="2052">1840</cx:pt>
          <cx:pt idx="2053">1440</cx:pt>
          <cx:pt idx="2054">867</cx:pt>
          <cx:pt idx="2055">1548</cx:pt>
          <cx:pt idx="2056">1770</cx:pt>
          <cx:pt idx="2057">702</cx:pt>
          <cx:pt idx="2058">492</cx:pt>
          <cx:pt idx="2059">475</cx:pt>
          <cx:pt idx="2060">465</cx:pt>
          <cx:pt idx="2061">2414</cx:pt>
          <cx:pt idx="2062">799</cx:pt>
          <cx:pt idx="2063">574</cx:pt>
          <cx:pt idx="2064">330</cx:pt>
          <cx:pt idx="2065">844</cx:pt>
          <cx:pt idx="2066">599</cx:pt>
          <cx:pt idx="2067">302</cx:pt>
          <cx:pt idx="2068">1179</cx:pt>
          <cx:pt idx="2069">673</cx:pt>
          <cx:pt idx="2070">384</cx:pt>
          <cx:pt idx="2071">827</cx:pt>
          <cx:pt idx="2072">434</cx:pt>
          <cx:pt idx="2073">698</cx:pt>
          <cx:pt idx="2074">371</cx:pt>
          <cx:pt idx="2075">1265</cx:pt>
          <cx:pt idx="2076">1062</cx:pt>
          <cx:pt idx="2077">545</cx:pt>
          <cx:pt idx="2078">545</cx:pt>
          <cx:pt idx="2079">645</cx:pt>
          <cx:pt idx="2080">733</cx:pt>
          <cx:pt idx="2081">851</cx:pt>
          <cx:pt idx="2082">844</cx:pt>
          <cx:pt idx="2083">923</cx:pt>
          <cx:pt idx="2084">337</cx:pt>
          <cx:pt idx="2085">363</cx:pt>
          <cx:pt idx="2086">976</cx:pt>
          <cx:pt idx="2087">774</cx:pt>
          <cx:pt idx="2088">875</cx:pt>
          <cx:pt idx="2089">539</cx:pt>
          <cx:pt idx="2090">773</cx:pt>
          <cx:pt idx="2091">893</cx:pt>
          <cx:pt idx="2092">15</cx:pt>
          <cx:pt idx="2093">40631</cx:pt>
          <cx:pt idx="2094">3768</cx:pt>
          <cx:pt idx="2095">1351</cx:pt>
          <cx:pt idx="2096">1638</cx:pt>
          <cx:pt idx="2097">1961</cx:pt>
          <cx:pt idx="2098">513</cx:pt>
          <cx:pt idx="2099">25571</cx:pt>
          <cx:pt idx="2100">81572</cx:pt>
          <cx:pt idx="2101">37641</cx:pt>
          <cx:pt idx="2102">5032</cx:pt>
          <cx:pt idx="2103">7272</cx:pt>
          <cx:pt idx="2104">32573</cx:pt>
          <cx:pt idx="2105">3148</cx:pt>
          <cx:pt idx="2106">1239</cx:pt>
          <cx:pt idx="2107">630</cx:pt>
          <cx:pt idx="2108">54</cx:pt>
          <cx:pt idx="2109">1943</cx:pt>
          <cx:pt idx="2110">661</cx:pt>
          <cx:pt idx="2111">1793</cx:pt>
          <cx:pt idx="2112">3243</cx:pt>
          <cx:pt idx="2113">246</cx:pt>
          <cx:pt idx="2114">5171</cx:pt>
          <cx:pt idx="2115">803</cx:pt>
          <cx:pt idx="2116">1642</cx:pt>
          <cx:pt idx="2117">1248</cx:pt>
          <cx:pt idx="2118">2445</cx:pt>
          <cx:pt idx="2119">6984</cx:pt>
          <cx:pt idx="2120">85</cx:pt>
          <cx:pt idx="2121">1242</cx:pt>
          <cx:pt idx="2122">3887</cx:pt>
          <cx:pt idx="2123">2481</cx:pt>
          <cx:pt idx="2124">1251</cx:pt>
          <cx:pt idx="2125">939</cx:pt>
          <cx:pt idx="2126">2529</cx:pt>
          <cx:pt idx="2127">2394</cx:pt>
          <cx:pt idx="2128">1843</cx:pt>
          <cx:pt idx="2129">11190</cx:pt>
          <cx:pt idx="2130">10337</cx:pt>
          <cx:pt idx="2131">8771</cx:pt>
          <cx:pt idx="2132">7713</cx:pt>
          <cx:pt idx="2133">2195</cx:pt>
          <cx:pt idx="2134">6724</cx:pt>
          <cx:pt idx="2135">3247</cx:pt>
          <cx:pt idx="2136">36871</cx:pt>
          <cx:pt idx="2137">8241</cx:pt>
          <cx:pt idx="2138">8188</cx:pt>
          <cx:pt idx="2139">3349</cx:pt>
          <cx:pt idx="2140">4241</cx:pt>
          <cx:pt idx="2141">13496</cx:pt>
          <cx:pt idx="2142">409963</cx:pt>
          <cx:pt idx="2143">964</cx:pt>
          <cx:pt idx="2144">4819</cx:pt>
          <cx:pt idx="2145">5170</cx:pt>
          <cx:pt idx="2146">11771</cx:pt>
          <cx:pt idx="2147">4093</cx:pt>
          <cx:pt idx="2148">7045</cx:pt>
          <cx:pt idx="2149">11803</cx:pt>
          <cx:pt idx="2150">10391</cx:pt>
          <cx:pt idx="2151">28187</cx:pt>
          <cx:pt idx="2152">23373</cx:pt>
          <cx:pt idx="2153">11771</cx:pt>
          <cx:pt idx="2154">0</cx:pt>
          <cx:pt idx="2155">1312</cx:pt>
          <cx:pt idx="2156">1782</cx:pt>
          <cx:pt idx="2157">3769</cx:pt>
          <cx:pt idx="2158">274</cx:pt>
          <cx:pt idx="2159">6885</cx:pt>
          <cx:pt idx="2160">1640</cx:pt>
          <cx:pt idx="2161">26199</cx:pt>
          <cx:pt idx="2162">3330</cx:pt>
          <cx:pt idx="2163">8039</cx:pt>
          <cx:pt idx="2164">36434</cx:pt>
          <cx:pt idx="2165">542</cx:pt>
          <cx:pt idx="2166">2462</cx:pt>
          <cx:pt idx="2167">4608</cx:pt>
          <cx:pt idx="2168">1780</cx:pt>
          <cx:pt idx="2169">4596</cx:pt>
          <cx:pt idx="2170">2521</cx:pt>
          <cx:pt idx="2171">5098</cx:pt>
          <cx:pt idx="2172">5540</cx:pt>
          <cx:pt idx="2173">48583</cx:pt>
          <cx:pt idx="2174">8496</cx:pt>
          <cx:pt idx="2175">1887</cx:pt>
          <cx:pt idx="2176">2172</cx:pt>
          <cx:pt idx="2177">40256</cx:pt>
          <cx:pt idx="2178">392</cx:pt>
          <cx:pt idx="2179">461</cx:pt>
          <cx:pt idx="2180">5928</cx:pt>
          <cx:pt idx="2181">3177</cx:pt>
          <cx:pt idx="2182">9252</cx:pt>
          <cx:pt idx="2183">46393</cx:pt>
          <cx:pt idx="2184">637</cx:pt>
          <cx:pt idx="2185">16903</cx:pt>
          <cx:pt idx="2186">1655</cx:pt>
          <cx:pt idx="2187">5524</cx:pt>
          <cx:pt idx="2188">1435</cx:pt>
          <cx:pt idx="2189">860</cx:pt>
          <cx:pt idx="2190">17883</cx:pt>
          <cx:pt idx="2191">13515</cx:pt>
          <cx:pt idx="2192">10695</cx:pt>
          <cx:pt idx="2193">9498</cx:pt>
          <cx:pt idx="2194">1218</cx:pt>
          <cx:pt idx="2195">25285</cx:pt>
          <cx:pt idx="2196">10218</cx:pt>
          <cx:pt idx="2197">15958</cx:pt>
          <cx:pt idx="2198">15263</cx:pt>
          <cx:pt idx="2199">22784</cx:pt>
          <cx:pt idx="2200">16816</cx:pt>
          <cx:pt idx="2201">8980</cx:pt>
          <cx:pt idx="2202">2333</cx:pt>
          <cx:pt idx="2203">3876</cx:pt>
          <cx:pt idx="2204">3838</cx:pt>
          <cx:pt idx="2205">4746</cx:pt>
          <cx:pt idx="2206">7039</cx:pt>
          <cx:pt idx="2207">7563</cx:pt>
          <cx:pt idx="2208">10277</cx:pt>
          <cx:pt idx="2209">5105</cx:pt>
          <cx:pt idx="2210">674784</cx:pt>
          <cx:pt idx="2211">288382</cx:pt>
          <cx:pt idx="2212">734509</cx:pt>
          <cx:pt idx="2213">410232</cx:pt>
          <cx:pt idx="2214">468048</cx:pt>
          <cx:pt idx="2215">660730</cx:pt>
          <cx:pt idx="2216">612718</cx:pt>
          <cx:pt idx="2217">1084173</cx:pt>
          <cx:pt idx="2218">8701</cx:pt>
          <cx:pt idx="2219">10136</cx:pt>
          <cx:pt idx="2220">3755</cx:pt>
          <cx:pt idx="2221">43857</cx:pt>
          <cx:pt idx="2222">28118</cx:pt>
          <cx:pt idx="2223">3744</cx:pt>
          <cx:pt idx="2224">2426</cx:pt>
          <cx:pt idx="2225">43659</cx:pt>
          <cx:pt idx="2226">1783</cx:pt>
          <cx:pt idx="2227">51108</cx:pt>
          <cx:pt idx="2228">822766</cx:pt>
          <cx:pt idx="2229">18316</cx:pt>
          <cx:pt idx="2230">9120</cx:pt>
          <cx:pt idx="2231">3260</cx:pt>
          <cx:pt idx="2232">1672</cx:pt>
          <cx:pt idx="2233">280</cx:pt>
          <cx:pt idx="2234">22781</cx:pt>
          <cx:pt idx="2235">18674</cx:pt>
          <cx:pt idx="2236">1758</cx:pt>
          <cx:pt idx="2237">1291</cx:pt>
          <cx:pt idx="2238">49061</cx:pt>
          <cx:pt idx="2239">23814</cx:pt>
          <cx:pt idx="2240">35338</cx:pt>
          <cx:pt idx="2241">368</cx:pt>
          <cx:pt idx="2242">323742</cx:pt>
          <cx:pt idx="2243">1613</cx:pt>
          <cx:pt idx="2244">3929</cx:pt>
          <cx:pt idx="2245">4408</cx:pt>
          <cx:pt idx="2246">3700</cx:pt>
          <cx:pt idx="2247">1915</cx:pt>
          <cx:pt idx="2248">1835</cx:pt>
          <cx:pt idx="2249">305339</cx:pt>
          <cx:pt idx="2250">411</cx:pt>
          <cx:pt idx="2251">9672</cx:pt>
          <cx:pt idx="2252">834</cx:pt>
          <cx:pt idx="2253">2529</cx:pt>
          <cx:pt idx="2254">2245</cx:pt>
          <cx:pt idx="2255">712</cx:pt>
          <cx:pt idx="2256">851</cx:pt>
          <cx:pt idx="2257">1017</cx:pt>
          <cx:pt idx="2258">116</cx:pt>
          <cx:pt idx="2259">6302</cx:pt>
          <cx:pt idx="2260">26954</cx:pt>
          <cx:pt idx="2261">38149</cx:pt>
          <cx:pt idx="2262">4755</cx:pt>
          <cx:pt idx="2263">864</cx:pt>
          <cx:pt idx="2264">324853</cx:pt>
          <cx:pt idx="2265">11082</cx:pt>
          <cx:pt idx="2266">1366</cx:pt>
          <cx:pt idx="2267">3080</cx:pt>
          <cx:pt idx="2268">2330</cx:pt>
          <cx:pt idx="2269">12055</cx:pt>
          <cx:pt idx="2270">2328</cx:pt>
          <cx:pt idx="2271">2598</cx:pt>
          <cx:pt idx="2272">27884</cx:pt>
          <cx:pt idx="2273">9933</cx:pt>
          <cx:pt idx="2274">10436</cx:pt>
          <cx:pt idx="2275">5317</cx:pt>
          <cx:pt idx="2276">1623</cx:pt>
          <cx:pt idx="2277">8305</cx:pt>
          <cx:pt idx="2278">62600</cx:pt>
          <cx:pt idx="2279">7287</cx:pt>
          <cx:pt idx="2280">4761</cx:pt>
          <cx:pt idx="2281">15636</cx:pt>
          <cx:pt idx="2282">42060</cx:pt>
          <cx:pt idx="2283">4315</cx:pt>
          <cx:pt idx="2284">477</cx:pt>
          <cx:pt idx="2285">1679</cx:pt>
          <cx:pt idx="2286">1456</cx:pt>
          <cx:pt idx="2287">878</cx:pt>
          <cx:pt idx="2288">659</cx:pt>
          <cx:pt idx="2289">37123</cx:pt>
          <cx:pt idx="2290">260</cx:pt>
          <cx:pt idx="2291">13129</cx:pt>
          <cx:pt idx="2292">1084</cx:pt>
          <cx:pt idx="2293">696</cx:pt>
          <cx:pt idx="2294">1167</cx:pt>
          <cx:pt idx="2295">3822</cx:pt>
          <cx:pt idx="2296">138496</cx:pt>
          <cx:pt idx="2297">366</cx:pt>
          <cx:pt idx="2298">656</cx:pt>
          <cx:pt idx="2299">104</cx:pt>
          <cx:pt idx="2300">631</cx:pt>
          <cx:pt idx="2301">352</cx:pt>
          <cx:pt idx="2302">828</cx:pt>
          <cx:pt idx="2303">180</cx:pt>
          <cx:pt idx="2304">689</cx:pt>
          <cx:pt idx="2305">442</cx:pt>
          <cx:pt idx="2306">248</cx:pt>
          <cx:pt idx="2307">1113</cx:pt>
          <cx:pt idx="2308">258</cx:pt>
          <cx:pt idx="2309">881</cx:pt>
          <cx:pt idx="2310">313</cx:pt>
          <cx:pt idx="2311">356</cx:pt>
          <cx:pt idx="2312">434</cx:pt>
          <cx:pt idx="2313">318</cx:pt>
          <cx:pt idx="2314">744</cx:pt>
          <cx:pt idx="2315">419</cx:pt>
          <cx:pt idx="2316">799</cx:pt>
          <cx:pt idx="2317">763</cx:pt>
          <cx:pt idx="2318">462</cx:pt>
          <cx:pt idx="2319">530</cx:pt>
          <cx:pt idx="2320">368</cx:pt>
          <cx:pt idx="2321">660</cx:pt>
          <cx:pt idx="2322">447</cx:pt>
          <cx:pt idx="2323">314</cx:pt>
          <cx:pt idx="2324">455</cx:pt>
          <cx:pt idx="2325">468</cx:pt>
          <cx:pt idx="2326">614</cx:pt>
          <cx:pt idx="2327">479</cx:pt>
          <cx:pt idx="2328">997</cx:pt>
          <cx:pt idx="2329">653</cx:pt>
          <cx:pt idx="2330">1569</cx:pt>
          <cx:pt idx="2331">372</cx:pt>
          <cx:pt idx="2332">893</cx:pt>
          <cx:pt idx="2333">372</cx:pt>
          <cx:pt idx="2334">696</cx:pt>
          <cx:pt idx="2335">995</cx:pt>
          <cx:pt idx="2336">1736</cx:pt>
          <cx:pt idx="2337">578</cx:pt>
          <cx:pt idx="2338">599</cx:pt>
          <cx:pt idx="2339">723</cx:pt>
          <cx:pt idx="2340">476</cx:pt>
          <cx:pt idx="2341">625</cx:pt>
          <cx:pt idx="2342">563</cx:pt>
          <cx:pt idx="2343">491</cx:pt>
          <cx:pt idx="2344">772</cx:pt>
          <cx:pt idx="2345">386</cx:pt>
          <cx:pt idx="2346">709</cx:pt>
          <cx:pt idx="2347">700</cx:pt>
          <cx:pt idx="2348">431</cx:pt>
          <cx:pt idx="2349">3018</cx:pt>
          <cx:pt idx="2350">1976</cx:pt>
          <cx:pt idx="2351">1169</cx:pt>
          <cx:pt idx="2352">1058</cx:pt>
          <cx:pt idx="2353">707</cx:pt>
          <cx:pt idx="2354">687</cx:pt>
          <cx:pt idx="2355">1594</cx:pt>
          <cx:pt idx="2356">950</cx:pt>
          <cx:pt idx="2357">430</cx:pt>
          <cx:pt idx="2358">672</cx:pt>
          <cx:pt idx="2359">638</cx:pt>
          <cx:pt idx="2360">3337</cx:pt>
          <cx:pt idx="2361">642</cx:pt>
          <cx:pt idx="2362">2014</cx:pt>
          <cx:pt idx="2363">754</cx:pt>
          <cx:pt idx="2364">692</cx:pt>
          <cx:pt idx="2365">722</cx:pt>
          <cx:pt idx="2366">745</cx:pt>
          <cx:pt idx="2367">837</cx:pt>
          <cx:pt idx="2368">1125</cx:pt>
          <cx:pt idx="2369">510</cx:pt>
          <cx:pt idx="2370">1135</cx:pt>
          <cx:pt idx="2371">1052</cx:pt>
          <cx:pt idx="2372">722</cx:pt>
          <cx:pt idx="2373">569</cx:pt>
          <cx:pt idx="2374">992</cx:pt>
          <cx:pt idx="2375">591</cx:pt>
          <cx:pt idx="2376">918</cx:pt>
          <cx:pt idx="2377">528</cx:pt>
          <cx:pt idx="2378">725</cx:pt>
          <cx:pt idx="2379">23406</cx:pt>
          <cx:pt idx="2380">165</cx:pt>
          <cx:pt idx="2381">75</cx:pt>
          <cx:pt idx="2382">234243</cx:pt>
          <cx:pt idx="2383">47148</cx:pt>
          <cx:pt idx="2384">328356</cx:pt>
          <cx:pt idx="2385">5420</cx:pt>
          <cx:pt idx="2386">107317</cx:pt>
          <cx:pt idx="2387">34869</cx:pt>
          <cx:pt idx="2388">84189</cx:pt>
          <cx:pt idx="2389">25975</cx:pt>
          <cx:pt idx="2390">3694</cx:pt>
          <cx:pt idx="2391">2335</cx:pt>
          <cx:pt idx="2392">14589</cx:pt>
          <cx:pt idx="2393">16534</cx:pt>
          <cx:pt idx="2394">7660</cx:pt>
          <cx:pt idx="2395">9908</cx:pt>
          <cx:pt idx="2396">11522</cx:pt>
          <cx:pt idx="2397">212830</cx:pt>
          <cx:pt idx="2398">24959</cx:pt>
          <cx:pt idx="2399">5632</cx:pt>
          <cx:pt idx="2400">38840</cx:pt>
          <cx:pt idx="2401">1060</cx:pt>
          <cx:pt idx="2402">1602</cx:pt>
          <cx:pt idx="2403">382</cx:pt>
          <cx:pt idx="2404">2474</cx:pt>
          <cx:pt idx="2405">21968</cx:pt>
          <cx:pt idx="2406">3575</cx:pt>
          <cx:pt idx="2407">0</cx:pt>
          <cx:pt idx="2408">6777</cx:pt>
          <cx:pt idx="2409">29</cx:pt>
          <cx:pt idx="2410">188</cx:pt>
          <cx:pt idx="2411">2668</cx:pt>
          <cx:pt idx="2412">1044</cx:pt>
          <cx:pt idx="2413">154</cx:pt>
          <cx:pt idx="2414">179</cx:pt>
          <cx:pt idx="2415">95</cx:pt>
          <cx:pt idx="2416">203</cx:pt>
          <cx:pt idx="2417">109</cx:pt>
          <cx:pt idx="2418">150</cx:pt>
          <cx:pt idx="2419">120</cx:pt>
          <cx:pt idx="2420">170</cx:pt>
          <cx:pt idx="2421">173</cx:pt>
          <cx:pt idx="2422">167</cx:pt>
          <cx:pt idx="2423">273</cx:pt>
          <cx:pt idx="2424">244</cx:pt>
          <cx:pt idx="2425">246</cx:pt>
          <cx:pt idx="2426">179</cx:pt>
          <cx:pt idx="2427">71</cx:pt>
          <cx:pt idx="2428">227</cx:pt>
          <cx:pt idx="2429">618</cx:pt>
          <cx:pt idx="2430">873</cx:pt>
          <cx:pt idx="2431">4366</cx:pt>
          <cx:pt idx="2432">367</cx:pt>
          <cx:pt idx="2433">607</cx:pt>
          <cx:pt idx="2434">5875</cx:pt>
          <cx:pt idx="2435">178</cx:pt>
          <cx:pt idx="2436">224</cx:pt>
          <cx:pt idx="2437">626</cx:pt>
          <cx:pt idx="2438">140</cx:pt>
          <cx:pt idx="2439">120</cx:pt>
          <cx:pt idx="2440">751</cx:pt>
          <cx:pt idx="2441">67</cx:pt>
          <cx:pt idx="2442">2139</cx:pt>
          <cx:pt idx="2443">1484</cx:pt>
          <cx:pt idx="2444">1574</cx:pt>
          <cx:pt idx="2445">768</cx:pt>
          <cx:pt idx="2446">1021</cx:pt>
          <cx:pt idx="2447">1017</cx:pt>
          <cx:pt idx="2448">557</cx:pt>
          <cx:pt idx="2449">3362</cx:pt>
          <cx:pt idx="2450">100</cx:pt>
          <cx:pt idx="2451">347</cx:pt>
          <cx:pt idx="2452">504</cx:pt>
          <cx:pt idx="2453">539</cx:pt>
          <cx:pt idx="2454">548</cx:pt>
          <cx:pt idx="2455">524</cx:pt>
          <cx:pt idx="2456">613</cx:pt>
          <cx:pt idx="2457">540</cx:pt>
          <cx:pt idx="2458">804</cx:pt>
          <cx:pt idx="2459">838</cx:pt>
          <cx:pt idx="2460">799</cx:pt>
          <cx:pt idx="2461">1033</cx:pt>
          <cx:pt idx="2462">858</cx:pt>
          <cx:pt idx="2463">1216</cx:pt>
          <cx:pt idx="2464">13441</cx:pt>
          <cx:pt idx="2465">0</cx:pt>
          <cx:pt idx="2466">698</cx:pt>
          <cx:pt idx="2467">8452</cx:pt>
          <cx:pt idx="2468">524135</cx:pt>
          <cx:pt idx="2469">418207</cx:pt>
          <cx:pt idx="2470">4205</cx:pt>
          <cx:pt idx="2471">5029</cx:pt>
          <cx:pt idx="2472">3456</cx:pt>
          <cx:pt idx="2473">3476</cx:pt>
          <cx:pt idx="2474">21779</cx:pt>
          <cx:pt idx="2475">1769</cx:pt>
          <cx:pt idx="2476">1376</cx:pt>
          <cx:pt idx="2477">708</cx:pt>
          <cx:pt idx="2478">2522</cx:pt>
          <cx:pt idx="2479">7913</cx:pt>
          <cx:pt idx="2480">2890</cx:pt>
          <cx:pt idx="2481">1699</cx:pt>
          <cx:pt idx="2482">0</cx:pt>
          <cx:pt idx="2483">4601</cx:pt>
          <cx:pt idx="2484">269</cx:pt>
          <cx:pt idx="2485">8030</cx:pt>
          <cx:pt idx="2486">175</cx:pt>
          <cx:pt idx="2487">2726</cx:pt>
          <cx:pt idx="2488">468</cx:pt>
          <cx:pt idx="2489">338</cx:pt>
          <cx:pt idx="2490">2735</cx:pt>
          <cx:pt idx="2491">646</cx:pt>
          <cx:pt idx="2492">4000</cx:pt>
          <cx:pt idx="2493">6115</cx:pt>
          <cx:pt idx="2494">13815</cx:pt>
          <cx:pt idx="2495">6867</cx:pt>
          <cx:pt idx="2496">8427</cx:pt>
          <cx:pt idx="2497">1035</cx:pt>
          <cx:pt idx="2498">1531</cx:pt>
          <cx:pt idx="2499">331</cx:pt>
          <cx:pt idx="2500">412</cx:pt>
          <cx:pt idx="2501">1809</cx:pt>
          <cx:pt idx="2502">860</cx:pt>
          <cx:pt idx="2503">106</cx:pt>
          <cx:pt idx="2504">281</cx:pt>
          <cx:pt idx="2505">678</cx:pt>
          <cx:pt idx="2506">2828</cx:pt>
          <cx:pt idx="2507">730</cx:pt>
          <cx:pt idx="2508">1452</cx:pt>
          <cx:pt idx="2509">901</cx:pt>
          <cx:pt idx="2510">1311</cx:pt>
          <cx:pt idx="2511">2030</cx:pt>
          <cx:pt idx="2512">10323</cx:pt>
          <cx:pt idx="2513">913</cx:pt>
          <cx:pt idx="2514">3772</cx:pt>
          <cx:pt idx="2515">3203</cx:pt>
          <cx:pt idx="2516">6689</cx:pt>
          <cx:pt idx="2517">786</cx:pt>
          <cx:pt idx="2518">1001</cx:pt>
          <cx:pt idx="2519">1224</cx:pt>
          <cx:pt idx="2520">3260</cx:pt>
          <cx:pt idx="2521">2754</cx:pt>
          <cx:pt idx="2522">63</cx:pt>
          <cx:pt idx="2523">2400</cx:pt>
          <cx:pt idx="2524">441</cx:pt>
          <cx:pt idx="2525">68</cx:pt>
          <cx:pt idx="2526">281</cx:pt>
          <cx:pt idx="2527">12838</cx:pt>
          <cx:pt idx="2528">816</cx:pt>
          <cx:pt idx="2529">1004</cx:pt>
          <cx:pt idx="2530">2316</cx:pt>
          <cx:pt idx="2531">2381</cx:pt>
          <cx:pt idx="2532">735</cx:pt>
          <cx:pt idx="2533">874</cx:pt>
          <cx:pt idx="2534">936</cx:pt>
          <cx:pt idx="2535">269</cx:pt>
          <cx:pt idx="2536">341</cx:pt>
          <cx:pt idx="2537">574</cx:pt>
          <cx:pt idx="2538">3623</cx:pt>
          <cx:pt idx="2539">419</cx:pt>
          <cx:pt idx="2540">509</cx:pt>
          <cx:pt idx="2541">300</cx:pt>
          <cx:pt idx="2542">1236</cx:pt>
          <cx:pt idx="2543">620</cx:pt>
          <cx:pt idx="2544">870</cx:pt>
          <cx:pt idx="2545">1243</cx:pt>
          <cx:pt idx="2546">134</cx:pt>
          <cx:pt idx="2547">1168</cx:pt>
          <cx:pt idx="2548">217</cx:pt>
          <cx:pt idx="2549">1561</cx:pt>
          <cx:pt idx="2550">2158</cx:pt>
          <cx:pt idx="2551">319</cx:pt>
          <cx:pt idx="2552">1303</cx:pt>
          <cx:pt idx="2553">1191</cx:pt>
          <cx:pt idx="2554">1469</cx:pt>
          <cx:pt idx="2555">962</cx:pt>
          <cx:pt idx="2556">636</cx:pt>
          <cx:pt idx="2557">812</cx:pt>
          <cx:pt idx="2558">554</cx:pt>
          <cx:pt idx="2559">825</cx:pt>
          <cx:pt idx="2560">9584</cx:pt>
          <cx:pt idx="2561">472</cx:pt>
          <cx:pt idx="2562">357</cx:pt>
          <cx:pt idx="2563">325</cx:pt>
          <cx:pt idx="2564">7615</cx:pt>
          <cx:pt idx="2565">118</cx:pt>
          <cx:pt idx="2566">319</cx:pt>
          <cx:pt idx="2567">268</cx:pt>
          <cx:pt idx="2568">493</cx:pt>
          <cx:pt idx="2569">236</cx:pt>
          <cx:pt idx="2570">256</cx:pt>
          <cx:pt idx="2571">613</cx:pt>
          <cx:pt idx="2572">11038</cx:pt>
          <cx:pt idx="2573">1847</cx:pt>
          <cx:pt idx="2574">278</cx:pt>
          <cx:pt idx="2575">295</cx:pt>
          <cx:pt idx="2576">104</cx:pt>
          <cx:pt idx="2577">254</cx:pt>
          <cx:pt idx="2578">334</cx:pt>
          <cx:pt idx="2579">22</cx:pt>
          <cx:pt idx="2580">187</cx:pt>
          <cx:pt idx="2581">327</cx:pt>
          <cx:pt idx="2582">317</cx:pt>
          <cx:pt idx="2583">157</cx:pt>
          <cx:pt idx="2584">89</cx:pt>
          <cx:pt idx="2585">646</cx:pt>
          <cx:pt idx="2586">222</cx:pt>
          <cx:pt idx="2587">190</cx:pt>
          <cx:pt idx="2588">906</cx:pt>
          <cx:pt idx="2589">212</cx:pt>
          <cx:pt idx="2590">783</cx:pt>
          <cx:pt idx="2591">148</cx:pt>
          <cx:pt idx="2592">22168</cx:pt>
          <cx:pt idx="2593">231</cx:pt>
          <cx:pt idx="2594">836</cx:pt>
          <cx:pt idx="2595">1491</cx:pt>
          <cx:pt idx="2596">4093</cx:pt>
          <cx:pt idx="2597">1242</cx:pt>
          <cx:pt idx="2598">1318</cx:pt>
          <cx:pt idx="2599">26</cx:pt>
          <cx:pt idx="2600">9</cx:pt>
          <cx:pt idx="2601">745</cx:pt>
          <cx:pt idx="2602">117</cx:pt>
          <cx:pt idx="2603">82</cx:pt>
          <cx:pt idx="2604">303</cx:pt>
          <cx:pt idx="2605">753</cx:pt>
          <cx:pt idx="2606">434</cx:pt>
          <cx:pt idx="2607">275</cx:pt>
          <cx:pt idx="2608">2507</cx:pt>
          <cx:pt idx="2609">167</cx:pt>
          <cx:pt idx="2610">2438</cx:pt>
          <cx:pt idx="2611">2223</cx:pt>
          <cx:pt idx="2612">17196</cx:pt>
          <cx:pt idx="2613">697</cx:pt>
          <cx:pt idx="2614">2212</cx:pt>
          <cx:pt idx="2615">140374</cx:pt>
          <cx:pt idx="2616">7380</cx:pt>
          <cx:pt idx="2617">703</cx:pt>
          <cx:pt idx="2618">39892</cx:pt>
          <cx:pt idx="2619">13453</cx:pt>
          <cx:pt idx="2620">3133</cx:pt>
          <cx:pt idx="2621">2123</cx:pt>
          <cx:pt idx="2622">151</cx:pt>
          <cx:pt idx="2623">29256</cx:pt>
          <cx:pt idx="2624">6714</cx:pt>
          <cx:pt idx="2625">14918</cx:pt>
          <cx:pt idx="2626">12210</cx:pt>
          <cx:pt idx="2627">467</cx:pt>
          <cx:pt idx="2628">47267</cx:pt>
          <cx:pt idx="2629">1350</cx:pt>
          <cx:pt idx="2630">2898</cx:pt>
          <cx:pt idx="2631">1966</cx:pt>
          <cx:pt idx="2632">1086</cx:pt>
          <cx:pt idx="2633">7329</cx:pt>
          <cx:pt idx="2634">7122</cx:pt>
          <cx:pt idx="2635">4503</cx:pt>
          <cx:pt idx="2636">2347</cx:pt>
          <cx:pt idx="2637">1900</cx:pt>
          <cx:pt idx="2638">3234</cx:pt>
          <cx:pt idx="2639">1390</cx:pt>
          <cx:pt idx="2640">1680</cx:pt>
          <cx:pt idx="2641">1499</cx:pt>
          <cx:pt idx="2642">1709</cx:pt>
          <cx:pt idx="2643">3508</cx:pt>
          <cx:pt idx="2644">3715</cx:pt>
          <cx:pt idx="2645">1612</cx:pt>
          <cx:pt idx="2646">3351</cx:pt>
          <cx:pt idx="2647">11798</cx:pt>
          <cx:pt idx="2648">2179</cx:pt>
          <cx:pt idx="2649">133</cx:pt>
          <cx:pt idx="2650">2028</cx:pt>
          <cx:pt idx="2651">1538</cx:pt>
          <cx:pt idx="2652">1620</cx:pt>
          <cx:pt idx="2653">2049</cx:pt>
          <cx:pt idx="2654">2716</cx:pt>
          <cx:pt idx="2655">4515</cx:pt>
          <cx:pt idx="2656">1745</cx:pt>
          <cx:pt idx="2657">1710</cx:pt>
          <cx:pt idx="2658">2346</cx:pt>
          <cx:pt idx="2659">4232</cx:pt>
          <cx:pt idx="2660">2048</cx:pt>
          <cx:pt idx="2661">3307</cx:pt>
          <cx:pt idx="2662">2455</cx:pt>
          <cx:pt idx="2663">1696</cx:pt>
          <cx:pt idx="2664">1040</cx:pt>
          <cx:pt idx="2665">1670</cx:pt>
          <cx:pt idx="2666">1491</cx:pt>
          <cx:pt idx="2667">2981</cx:pt>
          <cx:pt idx="2668">1956</cx:pt>
          <cx:pt idx="2669">6409</cx:pt>
          <cx:pt idx="2670">1158</cx:pt>
          <cx:pt idx="2671">2572</cx:pt>
          <cx:pt idx="2672">2162</cx:pt>
          <cx:pt idx="2673">2212</cx:pt>
          <cx:pt idx="2674">3172</cx:pt>
          <cx:pt idx="2675">3457</cx:pt>
          <cx:pt idx="2676">1676</cx:pt>
          <cx:pt idx="2677">1402</cx:pt>
          <cx:pt idx="2678">803</cx:pt>
          <cx:pt idx="2679">3965</cx:pt>
          <cx:pt idx="2680">3103</cx:pt>
          <cx:pt idx="2681">777</cx:pt>
          <cx:pt idx="2682">1301</cx:pt>
          <cx:pt idx="2683">6475</cx:pt>
          <cx:pt idx="2684">2984</cx:pt>
          <cx:pt idx="2685">1906</cx:pt>
          <cx:pt idx="2686">4038</cx:pt>
          <cx:pt idx="2687">2103</cx:pt>
          <cx:pt idx="2688">4514</cx:pt>
          <cx:pt idx="2689">2944</cx:pt>
          <cx:pt idx="2690">1134</cx:pt>
          <cx:pt idx="2691">2058</cx:pt>
          <cx:pt idx="2692">1913</cx:pt>
          <cx:pt idx="2693">5497</cx:pt>
          <cx:pt idx="2694">1124</cx:pt>
          <cx:pt idx="2695">664</cx:pt>
          <cx:pt idx="2696">4285</cx:pt>
          <cx:pt idx="2697">1996</cx:pt>
          <cx:pt idx="2698">866</cx:pt>
          <cx:pt idx="2699">2968</cx:pt>
          <cx:pt idx="2700">2859</cx:pt>
          <cx:pt idx="2701">1337</cx:pt>
          <cx:pt idx="2702">5935</cx:pt>
          <cx:pt idx="2703">7473</cx:pt>
          <cx:pt idx="2704">1982</cx:pt>
          <cx:pt idx="2705">2723</cx:pt>
          <cx:pt idx="2706">2945</cx:pt>
          <cx:pt idx="2707">2787</cx:pt>
          <cx:pt idx="2708">1373</cx:pt>
          <cx:pt idx="2709">2215</cx:pt>
          <cx:pt idx="2710">2458</cx:pt>
          <cx:pt idx="2711">2508</cx:pt>
          <cx:pt idx="2712">2610</cx:pt>
          <cx:pt idx="2713">2324</cx:pt>
          <cx:pt idx="2714">3262</cx:pt>
          <cx:pt idx="2715">2487</cx:pt>
          <cx:pt idx="2716">9334</cx:pt>
          <cx:pt idx="2717">1529</cx:pt>
          <cx:pt idx="2718">1050</cx:pt>
          <cx:pt idx="2719">1729</cx:pt>
          <cx:pt idx="2720">882</cx:pt>
          <cx:pt idx="2721">956</cx:pt>
          <cx:pt idx="2722">1824</cx:pt>
          <cx:pt idx="2723">81634</cx:pt>
          <cx:pt idx="2724">19498</cx:pt>
          <cx:pt idx="2725">447</cx:pt>
          <cx:pt idx="2726">25875</cx:pt>
          <cx:pt idx="2727">262</cx:pt>
          <cx:pt idx="2728">59</cx:pt>
          <cx:pt idx="2729">1445</cx:pt>
          <cx:pt idx="2730">8989</cx:pt>
          <cx:pt idx="2731">24694</cx:pt>
          <cx:pt idx="2732">13048</cx:pt>
          <cx:pt idx="2733">46510</cx:pt>
          <cx:pt idx="2734">8957</cx:pt>
          <cx:pt idx="2735">91053</cx:pt>
          <cx:pt idx="2736">11466</cx:pt>
          <cx:pt idx="2737">2853</cx:pt>
          <cx:pt idx="2738">18315</cx:pt>
          <cx:pt idx="2739">3762</cx:pt>
          <cx:pt idx="2740">89632</cx:pt>
          <cx:pt idx="2741">18573</cx:pt>
          <cx:pt idx="2742">765</cx:pt>
          <cx:pt idx="2743">2353</cx:pt>
          <cx:pt idx="2744">7014</cx:pt>
          <cx:pt idx="2745">4233</cx:pt>
          <cx:pt idx="2746">305</cx:pt>
          <cx:pt idx="2747">65954</cx:pt>
          <cx:pt idx="2748">4651</cx:pt>
          <cx:pt idx="2749">306123</cx:pt>
          <cx:pt idx="2750">563</cx:pt>
          <cx:pt idx="2751">490</cx:pt>
          <cx:pt idx="2752">474</cx:pt>
          <cx:pt idx="2753">526</cx:pt>
          <cx:pt idx="2754">549</cx:pt>
          <cx:pt idx="2755">648</cx:pt>
          <cx:pt idx="2756">704</cx:pt>
          <cx:pt idx="2757">841</cx:pt>
          <cx:pt idx="2758">549</cx:pt>
          <cx:pt idx="2759">716</cx:pt>
          <cx:pt idx="2760">1007</cx:pt>
          <cx:pt idx="2761">857</cx:pt>
          <cx:pt idx="2762">802</cx:pt>
          <cx:pt idx="2763">850</cx:pt>
          <cx:pt idx="2764">800</cx:pt>
          <cx:pt idx="2765">1034</cx:pt>
          <cx:pt idx="2766">2071</cx:pt>
          <cx:pt idx="2767">736</cx:pt>
          <cx:pt idx="2768">668</cx:pt>
          <cx:pt idx="2769">660</cx:pt>
          <cx:pt idx="2770">622</cx:pt>
          <cx:pt idx="2771">1116</cx:pt>
          <cx:pt idx="2772">20364</cx:pt>
          <cx:pt idx="2773">123883</cx:pt>
          <cx:pt idx="2774">567</cx:pt>
          <cx:pt idx="2775">88</cx:pt>
          <cx:pt idx="2776">3392</cx:pt>
          <cx:pt idx="2777">1092</cx:pt>
          <cx:pt idx="2778">110</cx:pt>
          <cx:pt idx="2779">201</cx:pt>
          <cx:pt idx="2780">568</cx:pt>
          <cx:pt idx="2781">7093</cx:pt>
          <cx:pt idx="2782">676</cx:pt>
          <cx:pt idx="2783">430</cx:pt>
          <cx:pt idx="2784">257</cx:pt>
          <cx:pt idx="2785">19763</cx:pt>
          <cx:pt idx="2786">33704</cx:pt>
          <cx:pt idx="2787">3332</cx:pt>
          <cx:pt idx="2788">7531</cx:pt>
          <cx:pt idx="2789">121</cx:pt>
          <cx:pt idx="2790">9119</cx:pt>
          <cx:pt idx="2791">733</cx:pt>
          <cx:pt idx="2792">1008</cx:pt>
          <cx:pt idx="2793">202</cx:pt>
          <cx:pt idx="2794">322915</cx:pt>
          <cx:pt idx="2795">86840</cx:pt>
          <cx:pt idx="2796">202877</cx:pt>
          <cx:pt idx="2797">4328</cx:pt>
          <cx:pt idx="2798">1619</cx:pt>
          <cx:pt idx="2799">301</cx:pt>
          <cx:pt idx="2800">0</cx:pt>
          <cx:pt idx="2801">844</cx:pt>
          <cx:pt idx="2802">366</cx:pt>
          <cx:pt idx="2803">23910</cx:pt>
          <cx:pt idx="2804">747641</cx:pt>
          <cx:pt idx="2805">117639</cx:pt>
          <cx:pt idx="2806">2907</cx:pt>
          <cx:pt idx="2807">1806</cx:pt>
          <cx:pt idx="2808">1789</cx:pt>
          <cx:pt idx="2809">654</cx:pt>
          <cx:pt idx="2810">5876</cx:pt>
          <cx:pt idx="2811">2632</cx:pt>
          <cx:pt idx="2812">132609</cx:pt>
          <cx:pt idx="2813">40308</cx:pt>
          <cx:pt idx="2814">36665</cx:pt>
          <cx:pt idx="2815">54975</cx:pt>
          <cx:pt idx="2816">200522</cx:pt>
          <cx:pt idx="2817">52785</cx:pt>
          <cx:pt idx="2818">27764</cx:pt>
          <cx:pt idx="2819">5509</cx:pt>
          <cx:pt idx="2820">182</cx:pt>
          <cx:pt idx="2821">570</cx:pt>
          <cx:pt idx="2822">737</cx:pt>
          <cx:pt idx="2823">5504</cx:pt>
          <cx:pt idx="2824">16</cx:pt>
          <cx:pt idx="2825">23</cx:pt>
          <cx:pt idx="2826">12</cx:pt>
          <cx:pt idx="2827">39</cx:pt>
          <cx:pt idx="2828">40</cx:pt>
          <cx:pt idx="2829">19</cx:pt>
          <cx:pt idx="2830">11</cx:pt>
          <cx:pt idx="2831">21362</cx:pt>
          <cx:pt idx="2832">3637</cx:pt>
          <cx:pt idx="2833">1271</cx:pt>
          <cx:pt idx="2834">53247</cx:pt>
          <cx:pt idx="2835">57261</cx:pt>
          <cx:pt idx="2836">1841</cx:pt>
          <cx:pt idx="2837">14977</cx:pt>
          <cx:pt idx="2838">3509</cx:pt>
          <cx:pt idx="2839">6041</cx:pt>
          <cx:pt idx="2840">21049</cx:pt>
          <cx:pt idx="2841">6504</cx:pt>
          <cx:pt idx="2842">21655</cx:pt>
          <cx:pt idx="2843">6913</cx:pt>
          <cx:pt idx="2844">11112</cx:pt>
          <cx:pt idx="2845">1069</cx:pt>
          <cx:pt idx="2846">120</cx:pt>
          <cx:pt idx="2847">229</cx:pt>
          <cx:pt idx="2848">3011</cx:pt>
          <cx:pt idx="2849">86</cx:pt>
          <cx:pt idx="2850">1078</cx:pt>
          <cx:pt idx="2851">380</cx:pt>
          <cx:pt idx="2852">5096</cx:pt>
          <cx:pt idx="2853">1519</cx:pt>
          <cx:pt idx="2854">0</cx:pt>
          <cx:pt idx="2855">468</cx:pt>
          <cx:pt idx="2856">1048</cx:pt>
          <cx:pt idx="2857">121</cx:pt>
          <cx:pt idx="2858">165</cx:pt>
          <cx:pt idx="2859">1516</cx:pt>
          <cx:pt idx="2860">159</cx:pt>
          <cx:pt idx="2861">1599</cx:pt>
          <cx:pt idx="2862">2542</cx:pt>
          <cx:pt idx="2863">62389</cx:pt>
          <cx:pt idx="2864">47242</cx:pt>
          <cx:pt idx="2865">77222</cx:pt>
          <cx:pt idx="2866">82218</cx:pt>
          <cx:pt idx="2867">5510</cx:pt>
          <cx:pt idx="2868">62706</cx:pt>
          <cx:pt idx="2869">25885</cx:pt>
          <cx:pt idx="2870">30269</cx:pt>
          <cx:pt idx="2871">1046</cx:pt>
          <cx:pt idx="2872">2399</cx:pt>
          <cx:pt idx="2873">8292</cx:pt>
          <cx:pt idx="2874">1795</cx:pt>
          <cx:pt idx="2875">44207</cx:pt>
          <cx:pt idx="2876">6677</cx:pt>
          <cx:pt idx="2877">3200</cx:pt>
          <cx:pt idx="2878">42548</cx:pt>
          <cx:pt idx="2879">367</cx:pt>
          <cx:pt idx="2880">3957</cx:pt>
          <cx:pt idx="2881">199</cx:pt>
          <cx:pt idx="2882">991</cx:pt>
          <cx:pt idx="2883">19359</cx:pt>
          <cx:pt idx="2884">137345</cx:pt>
          <cx:pt idx="2885">13032</cx:pt>
          <cx:pt idx="2886">10648</cx:pt>
          <cx:pt idx="2887">10543</cx:pt>
          <cx:pt idx="2888">211522</cx:pt>
          <cx:pt idx="2889">3728</cx:pt>
          <cx:pt idx="2890">134</cx:pt>
          <cx:pt idx="2891">130</cx:pt>
          <cx:pt idx="2892">1806</cx:pt>
          <cx:pt idx="2893">1626</cx:pt>
          <cx:pt idx="2894">5554</cx:pt>
          <cx:pt idx="2895">4748</cx:pt>
          <cx:pt idx="2896">57520</cx:pt>
          <cx:pt idx="2897">26161</cx:pt>
          <cx:pt idx="2898">18335</cx:pt>
          <cx:pt idx="2899">15066</cx:pt>
          <cx:pt idx="2900">18345</cx:pt>
          <cx:pt idx="2901">41782</cx:pt>
          <cx:pt idx="2902">85611</cx:pt>
          <cx:pt idx="2903">116845</cx:pt>
          <cx:pt idx="2904">108054</cx:pt>
          <cx:pt idx="2905">28901</cx:pt>
          <cx:pt idx="2906">63865</cx:pt>
          <cx:pt idx="2907">56361</cx:pt>
          <cx:pt idx="2908">49062</cx:pt>
          <cx:pt idx="2909">89362</cx:pt>
          <cx:pt idx="2910">83776</cx:pt>
          <cx:pt idx="2911">61578</cx:pt>
          <cx:pt idx="2912">103536</cx:pt>
          <cx:pt idx="2913">120680</cx:pt>
          <cx:pt idx="2914">112026</cx:pt>
          <cx:pt idx="2915">115964</cx:pt>
          <cx:pt idx="2916">35972</cx:pt>
          <cx:pt idx="2917">176257</cx:pt>
          <cx:pt idx="2918">76869</cx:pt>
          <cx:pt idx="2919">77102</cx:pt>
          <cx:pt idx="2920">56695</cx:pt>
          <cx:pt idx="2921">106953</cx:pt>
          <cx:pt idx="2922">91382</cx:pt>
          <cx:pt idx="2923">60410</cx:pt>
          <cx:pt idx="2924">92253</cx:pt>
          <cx:pt idx="2925">64240</cx:pt>
          <cx:pt idx="2926">145476</cx:pt>
          <cx:pt idx="2927">369</cx:pt>
          <cx:pt idx="2928">1423</cx:pt>
          <cx:pt idx="2929">700</cx:pt>
          <cx:pt idx="2930">994</cx:pt>
          <cx:pt idx="2931">370275</cx:pt>
          <cx:pt idx="2932">16523</cx:pt>
          <cx:pt idx="2933">44720</cx:pt>
          <cx:pt idx="2934">3222</cx:pt>
          <cx:pt idx="2935">216725</cx:pt>
          <cx:pt idx="2936">219</cx:pt>
          <cx:pt idx="2937">832</cx:pt>
          <cx:pt idx="2938">22815</cx:pt>
          <cx:pt idx="2939">20325</cx:pt>
          <cx:pt idx="2940">16585</cx:pt>
          <cx:pt idx="2941">4131</cx:pt>
          <cx:pt idx="2942">32440</cx:pt>
          <cx:pt idx="2943">3843</cx:pt>
          <cx:pt idx="2944">2298</cx:pt>
          <cx:pt idx="2945">20250</cx:pt>
          <cx:pt idx="2946">68117</cx:pt>
          <cx:pt idx="2947">225931</cx:pt>
          <cx:pt idx="2948">550</cx:pt>
          <cx:pt idx="2949">100368</cx:pt>
          <cx:pt idx="2950">32148</cx:pt>
          <cx:pt idx="2951">132980</cx:pt>
          <cx:pt idx="2952">16047</cx:pt>
          <cx:pt idx="2953">4603</cx:pt>
          <cx:pt idx="2954">0</cx:pt>
          <cx:pt idx="2955">1169</cx:pt>
          <cx:pt idx="2956">137565</cx:pt>
          <cx:pt idx="2957">2418</cx:pt>
          <cx:pt idx="2958">3088</cx:pt>
          <cx:pt idx="2959">7563</cx:pt>
          <cx:pt idx="2960">2238</cx:pt>
          <cx:pt idx="2961">1803</cx:pt>
          <cx:pt idx="2962">4725</cx:pt>
          <cx:pt idx="2963">6385</cx:pt>
          <cx:pt idx="2964">2239</cx:pt>
          <cx:pt idx="2965">2318</cx:pt>
          <cx:pt idx="2966">1027</cx:pt>
          <cx:pt idx="2967">2788</cx:pt>
          <cx:pt idx="2968">1557</cx:pt>
          <cx:pt idx="2969">1239</cx:pt>
          <cx:pt idx="2970">1870</cx:pt>
          <cx:pt idx="2971">2684</cx:pt>
          <cx:pt idx="2972">64341</cx:pt>
          <cx:pt idx="2973">43792</cx:pt>
          <cx:pt idx="2974">7394</cx:pt>
          <cx:pt idx="2975">6837</cx:pt>
          <cx:pt idx="2976">5756</cx:pt>
          <cx:pt idx="2977">4425</cx:pt>
          <cx:pt idx="2978">4111</cx:pt>
          <cx:pt idx="2979">1096</cx:pt>
          <cx:pt idx="2980">694</cx:pt>
          <cx:pt idx="2981">12923</cx:pt>
          <cx:pt idx="2982">1067</cx:pt>
          <cx:pt idx="2983">10369</cx:pt>
          <cx:pt idx="2984">430</cx:pt>
          <cx:pt idx="2985">5175</cx:pt>
          <cx:pt idx="2986">3074</cx:pt>
          <cx:pt idx="2987">3279</cx:pt>
          <cx:pt idx="2988">3653</cx:pt>
          <cx:pt idx="2989">2323</cx:pt>
          <cx:pt idx="2990">122</cx:pt>
          <cx:pt idx="2991">0</cx:pt>
          <cx:pt idx="2992">732</cx:pt>
          <cx:pt idx="2993">844</cx:pt>
          <cx:pt idx="2994">98</cx:pt>
          <cx:pt idx="2995">12259</cx:pt>
          <cx:pt idx="2996">457</cx:pt>
          <cx:pt idx="2997">929</cx:pt>
          <cx:pt idx="2998">535</cx:pt>
          <cx:pt idx="2999">1311</cx:pt>
          <cx:pt idx="3000">11942</cx:pt>
          <cx:pt idx="3001">32762</cx:pt>
          <cx:pt idx="3002">32658</cx:pt>
          <cx:pt idx="3003">68021</cx:pt>
          <cx:pt idx="3004">4042</cx:pt>
          <cx:pt idx="3005">2028</cx:pt>
          <cx:pt idx="3006">6925</cx:pt>
          <cx:pt idx="3007">494</cx:pt>
          <cx:pt idx="3008">6459</cx:pt>
          <cx:pt idx="3009">3836</cx:pt>
          <cx:pt idx="3010">803</cx:pt>
          <cx:pt idx="3011">7421</cx:pt>
          <cx:pt idx="3012">232318</cx:pt>
          <cx:pt idx="3013">12684</cx:pt>
          <cx:pt idx="3014">12280</cx:pt>
          <cx:pt idx="3015">2025</cx:pt>
          <cx:pt idx="3016">111880</cx:pt>
          <cx:pt idx="3017">9749</cx:pt>
          <cx:pt idx="3018">1779</cx:pt>
          <cx:pt idx="3019">822</cx:pt>
          <cx:pt idx="3020">419</cx:pt>
          <cx:pt idx="3021">1347</cx:pt>
          <cx:pt idx="3022">353</cx:pt>
          <cx:pt idx="3023">982</cx:pt>
          <cx:pt idx="3024">766</cx:pt>
          <cx:pt idx="3025">1296</cx:pt>
          <cx:pt idx="3026">571</cx:pt>
          <cx:pt idx="3027">2458</cx:pt>
          <cx:pt idx="3028">32163</cx:pt>
          <cx:pt idx="3029">20776</cx:pt>
          <cx:pt idx="3030">8829</cx:pt>
          <cx:pt idx="3031">5601</cx:pt>
          <cx:pt idx="3032">963</cx:pt>
          <cx:pt idx="3033">3639</cx:pt>
          <cx:pt idx="3034">7292</cx:pt>
          <cx:pt idx="3035">7321</cx:pt>
          <cx:pt idx="3036">6749</cx:pt>
          <cx:pt idx="3037">8099</cx:pt>
          <cx:pt idx="3038">4786</cx:pt>
          <cx:pt idx="3039">6448</cx:pt>
          <cx:pt idx="3040">8035</cx:pt>
          <cx:pt idx="3041">5141</cx:pt>
          <cx:pt idx="3042">7831</cx:pt>
          <cx:pt idx="3043">1030</cx:pt>
          <cx:pt idx="3044">18834</cx:pt>
          <cx:pt idx="3045">4761</cx:pt>
          <cx:pt idx="3046">6178</cx:pt>
          <cx:pt idx="3047">992</cx:pt>
          <cx:pt idx="3048">3821</cx:pt>
          <cx:pt idx="3049">7157</cx:pt>
          <cx:pt idx="3050">5917</cx:pt>
          <cx:pt idx="3051">6913</cx:pt>
          <cx:pt idx="3052">95</cx:pt>
          <cx:pt idx="3053">117</cx:pt>
          <cx:pt idx="3054">51</cx:pt>
          <cx:pt idx="3055">136</cx:pt>
          <cx:pt idx="3056">458</cx:pt>
          <cx:pt idx="3057">2111</cx:pt>
          <cx:pt idx="3058">102463</cx:pt>
          <cx:pt idx="3059">57827</cx:pt>
          <cx:pt idx="3060">2680</cx:pt>
          <cx:pt idx="3061">5530</cx:pt>
          <cx:pt idx="3062">1795</cx:pt>
          <cx:pt idx="3063">13817</cx:pt>
          <cx:pt idx="3064">12110</cx:pt>
          <cx:pt idx="3065">13709</cx:pt>
          <cx:pt idx="3066">242</cx:pt>
          <cx:pt idx="3067">409</cx:pt>
          <cx:pt idx="3068">10977</cx:pt>
          <cx:pt idx="3069">19744</cx:pt>
          <cx:pt idx="3070">8919</cx:pt>
          <cx:pt idx="3071">11991</cx:pt>
          <cx:pt idx="3072">255</cx:pt>
          <cx:pt idx="3073">4117</cx:pt>
          <cx:pt idx="3074">11695</cx:pt>
          <cx:pt idx="3075">23981</cx:pt>
          <cx:pt idx="3076">3788</cx:pt>
          <cx:pt idx="3077">2667</cx:pt>
          <cx:pt idx="3078">6552</cx:pt>
          <cx:pt idx="3079">966</cx:pt>
          <cx:pt idx="3080">2727</cx:pt>
          <cx:pt idx="3081">2641</cx:pt>
          <cx:pt idx="3082">116</cx:pt>
          <cx:pt idx="3083">6179</cx:pt>
          <cx:pt idx="3084">4355</cx:pt>
          <cx:pt idx="3085">1484</cx:pt>
          <cx:pt idx="3086">371541</cx:pt>
          <cx:pt idx="3087">2099</cx:pt>
          <cx:pt idx="3088">1146</cx:pt>
          <cx:pt idx="3089">9067</cx:pt>
          <cx:pt idx="3090">10549</cx:pt>
          <cx:pt idx="3091">3763</cx:pt>
          <cx:pt idx="3092">829</cx:pt>
          <cx:pt idx="3093">63028</cx:pt>
          <cx:pt idx="3094">1591</cx:pt>
          <cx:pt idx="3095">427</cx:pt>
          <cx:pt idx="3096">790</cx:pt>
          <cx:pt idx="3097">9292</cx:pt>
          <cx:pt idx="3098">31865</cx:pt>
          <cx:pt idx="3099">13140</cx:pt>
          <cx:pt idx="3100">3036</cx:pt>
          <cx:pt idx="3101">2613</cx:pt>
          <cx:pt idx="3102">1584</cx:pt>
          <cx:pt idx="3103">1556</cx:pt>
          <cx:pt idx="3104">678</cx:pt>
          <cx:pt idx="3105">2952</cx:pt>
          <cx:pt idx="3106">4333</cx:pt>
          <cx:pt idx="3107">2410</cx:pt>
          <cx:pt idx="3108">4180</cx:pt>
          <cx:pt idx="3109">1316</cx:pt>
          <cx:pt idx="3110">7171</cx:pt>
          <cx:pt idx="3111">3824</cx:pt>
          <cx:pt idx="3112">30889</cx:pt>
          <cx:pt idx="3113">5020</cx:pt>
          <cx:pt idx="3114">21584</cx:pt>
          <cx:pt idx="3115">12011</cx:pt>
          <cx:pt idx="3116">135779</cx:pt>
          <cx:pt idx="3117">26549</cx:pt>
          <cx:pt idx="3118">12735</cx:pt>
          <cx:pt idx="3119">11148</cx:pt>
          <cx:pt idx="3120">6336</cx:pt>
          <cx:pt idx="3121">389347</cx:pt>
          <cx:pt idx="3122">108577</cx:pt>
          <cx:pt idx="3123">1016</cx:pt>
          <cx:pt idx="3124">4514</cx:pt>
          <cx:pt idx="3125">61871</cx:pt>
          <cx:pt idx="3126">480</cx:pt>
          <cx:pt idx="3127">740</cx:pt>
          <cx:pt idx="3128">280</cx:pt>
          <cx:pt idx="3129">80</cx:pt>
          <cx:pt idx="3130">109</cx:pt>
          <cx:pt idx="3131">1910</cx:pt>
          <cx:pt idx="3132">932</cx:pt>
          <cx:pt idx="3133">992</cx:pt>
          <cx:pt idx="3134">1105</cx:pt>
          <cx:pt idx="3135">982</cx:pt>
          <cx:pt idx="3136">899</cx:pt>
          <cx:pt idx="3137">1075</cx:pt>
          <cx:pt idx="3138">825</cx:pt>
          <cx:pt idx="3139">869</cx:pt>
          <cx:pt idx="3140">1541</cx:pt>
          <cx:pt idx="3141">1228</cx:pt>
          <cx:pt idx="3142">9829</cx:pt>
          <cx:pt idx="3143">39648</cx:pt>
          <cx:pt idx="3144">40124</cx:pt>
          <cx:pt idx="3145">87420</cx:pt>
          <cx:pt idx="3146">126641</cx:pt>
          <cx:pt idx="3147">150437</cx:pt>
          <cx:pt idx="3148">117415</cx:pt>
          <cx:pt idx="3149">258720</cx:pt>
          <cx:pt idx="3150">7228</cx:pt>
          <cx:pt idx="3151">4951</cx:pt>
          <cx:pt idx="3152">7462</cx:pt>
          <cx:pt idx="3153">7583</cx:pt>
          <cx:pt idx="3154">895</cx:pt>
          <cx:pt idx="3155">1614</cx:pt>
          <cx:pt idx="3156">0</cx:pt>
          <cx:pt idx="3157">7752</cx:pt>
          <cx:pt idx="3158">270</cx:pt>
          <cx:pt idx="3159">1447</cx:pt>
          <cx:pt idx="3160">383</cx:pt>
          <cx:pt idx="3161">524</cx:pt>
          <cx:pt idx="3162">428</cx:pt>
          <cx:pt idx="3163">1116</cx:pt>
          <cx:pt idx="3164">470</cx:pt>
          <cx:pt idx="3165">82803</cx:pt>
          <cx:pt idx="3166">137338</cx:pt>
          <cx:pt idx="3167">2669</cx:pt>
          <cx:pt idx="3168">6022</cx:pt>
          <cx:pt idx="3169">3633</cx:pt>
          <cx:pt idx="3170">235</cx:pt>
          <cx:pt idx="3171">7302</cx:pt>
          <cx:pt idx="3172">45944</cx:pt>
          <cx:pt idx="3173">4410</cx:pt>
          <cx:pt idx="3174">2028</cx:pt>
          <cx:pt idx="3175">5119</cx:pt>
          <cx:pt idx="3176">12086</cx:pt>
          <cx:pt idx="3177">1442</cx:pt>
          <cx:pt idx="3178">1740</cx:pt>
          <cx:pt idx="3179">440</cx:pt>
          <cx:pt idx="3180">738</cx:pt>
          <cx:pt idx="3181">1001</cx:pt>
          <cx:pt idx="3182">491</cx:pt>
          <cx:pt idx="3183">37</cx:pt>
          <cx:pt idx="3184">0</cx:pt>
          <cx:pt idx="3185">25</cx:pt>
          <cx:pt idx="3186">6</cx:pt>
          <cx:pt idx="3187">130</cx:pt>
          <cx:pt idx="3188">0</cx:pt>
          <cx:pt idx="3189">48</cx:pt>
          <cx:pt idx="3190">7</cx:pt>
          <cx:pt idx="3191">509</cx:pt>
          <cx:pt idx="3192">364</cx:pt>
          <cx:pt idx="3193">352</cx:pt>
          <cx:pt idx="3194">442</cx:pt>
          <cx:pt idx="3195">470</cx:pt>
          <cx:pt idx="3196">195</cx:pt>
          <cx:pt idx="3197">652</cx:pt>
          <cx:pt idx="3198">634</cx:pt>
          <cx:pt idx="3199">299</cx:pt>
          <cx:pt idx="3200">1805</cx:pt>
          <cx:pt idx="3201">238</cx:pt>
          <cx:pt idx="3202">293</cx:pt>
          <cx:pt idx="3203">1071</cx:pt>
          <cx:pt idx="3204">802</cx:pt>
          <cx:pt idx="3205">620</cx:pt>
          <cx:pt idx="3206">237</cx:pt>
          <cx:pt idx="3207">269</cx:pt>
          <cx:pt idx="3208">437</cx:pt>
          <cx:pt idx="3209">316</cx:pt>
          <cx:pt idx="3210">346</cx:pt>
          <cx:pt idx="3211">327</cx:pt>
          <cx:pt idx="3212">459</cx:pt>
          <cx:pt idx="3213">306</cx:pt>
          <cx:pt idx="3214">777</cx:pt>
          <cx:pt idx="3215">539</cx:pt>
          <cx:pt idx="3216">181</cx:pt>
          <cx:pt idx="3217">4111</cx:pt>
          <cx:pt idx="3218">3925</cx:pt>
          <cx:pt idx="3219">15292</cx:pt>
          <cx:pt idx="3220">2627</cx:pt>
          <cx:pt idx="3221">740</cx:pt>
          <cx:pt idx="3222">1047</cx:pt>
          <cx:pt idx="3223">336</cx:pt>
          <cx:pt idx="3224">40361</cx:pt>
          <cx:pt idx="3225">635</cx:pt>
          <cx:pt idx="3226">2769</cx:pt>
          <cx:pt idx="3227">2392</cx:pt>
          <cx:pt idx="3228">6217</cx:pt>
          <cx:pt idx="3229">3136</cx:pt>
          <cx:pt idx="3230">6407</cx:pt>
          <cx:pt idx="3231">1248</cx:pt>
          <cx:pt idx="3232">428</cx:pt>
          <cx:pt idx="3233">79</cx:pt>
          <cx:pt idx="3234">253</cx:pt>
          <cx:pt idx="3235">524</cx:pt>
          <cx:pt idx="3236">367</cx:pt>
          <cx:pt idx="3237">6904</cx:pt>
          <cx:pt idx="3238">626</cx:pt>
          <cx:pt idx="3239">5891</cx:pt>
          <cx:pt idx="3240">2475</cx:pt>
          <cx:pt idx="3241">888</cx:pt>
          <cx:pt idx="3242">833</cx:pt>
          <cx:pt idx="3243">26619</cx:pt>
          <cx:pt idx="3244">4352</cx:pt>
          <cx:pt idx="3245">3870</cx:pt>
          <cx:pt idx="3246">30492</cx:pt>
          <cx:pt idx="3247">4154</cx:pt>
          <cx:pt idx="3248">40648</cx:pt>
          <cx:pt idx="3249">3499</cx:pt>
          <cx:pt idx="3250">16819</cx:pt>
          <cx:pt idx="3251">50441</cx:pt>
          <cx:pt idx="3252">20961</cx:pt>
          <cx:pt idx="3253">16298</cx:pt>
          <cx:pt idx="3254">20336</cx:pt>
          <cx:pt idx="3255">10015</cx:pt>
          <cx:pt idx="3256">12531</cx:pt>
          <cx:pt idx="3257">8024</cx:pt>
          <cx:pt idx="3258">1378</cx:pt>
          <cx:pt idx="3259">4597</cx:pt>
          <cx:pt idx="3260">33405</cx:pt>
          <cx:pt idx="3261">10549</cx:pt>
          <cx:pt idx="3262">15537</cx:pt>
          <cx:pt idx="3263">2622</cx:pt>
          <cx:pt idx="3264">96347</cx:pt>
          <cx:pt idx="3265">12631</cx:pt>
          <cx:pt idx="3266">6578</cx:pt>
          <cx:pt idx="3267">3860</cx:pt>
          <cx:pt idx="3268">19577</cx:pt>
          <cx:pt idx="3269">43263</cx:pt>
          <cx:pt idx="3270">6381</cx:pt>
          <cx:pt idx="3271">13271</cx:pt>
          <cx:pt idx="3272">1795</cx:pt>
          <cx:pt idx="3273">567</cx:pt>
          <cx:pt idx="3274">2955</cx:pt>
          <cx:pt idx="3275">1772</cx:pt>
          <cx:pt idx="3276">3360</cx:pt>
          <cx:pt idx="3277">6280</cx:pt>
          <cx:pt idx="3278">12122</cx:pt>
          <cx:pt idx="3279">625</cx:pt>
          <cx:pt idx="3280">7302</cx:pt>
          <cx:pt idx="3281">7569</cx:pt>
          <cx:pt idx="3282">94506</cx:pt>
          <cx:pt idx="3283">2684</cx:pt>
          <cx:pt idx="3284">3800</cx:pt>
          <cx:pt idx="3285">463</cx:pt>
          <cx:pt idx="3286">36929</cx:pt>
          <cx:pt idx="3287">374782</cx:pt>
          <cx:pt idx="3288">122</cx:pt>
          <cx:pt idx="3289">2646</cx:pt>
          <cx:pt idx="3290">3660</cx:pt>
          <cx:pt idx="3291">2187</cx:pt>
          <cx:pt idx="3292">2165</cx:pt>
          <cx:pt idx="3293">1813</cx:pt>
          <cx:pt idx="3294">2821</cx:pt>
          <cx:pt idx="3295">1689</cx:pt>
          <cx:pt idx="3296">2326</cx:pt>
          <cx:pt idx="3297">1712</cx:pt>
          <cx:pt idx="3298">3230</cx:pt>
          <cx:pt idx="3299">3235</cx:pt>
          <cx:pt idx="3300">4110</cx:pt>
          <cx:pt idx="3301">1791</cx:pt>
          <cx:pt idx="3302">3305</cx:pt>
          <cx:pt idx="3303">3155</cx:pt>
          <cx:pt idx="3304">2476</cx:pt>
          <cx:pt idx="3305">2638</cx:pt>
          <cx:pt idx="3306">3929</cx:pt>
          <cx:pt idx="3307">2161</cx:pt>
          <cx:pt idx="3308">3206</cx:pt>
          <cx:pt idx="3309">3416</cx:pt>
          <cx:pt idx="3310">3547</cx:pt>
          <cx:pt idx="3311">2192</cx:pt>
          <cx:pt idx="3312">3027</cx:pt>
          <cx:pt idx="3313">2012</cx:pt>
          <cx:pt idx="3314">2772</cx:pt>
          <cx:pt idx="3315">3311</cx:pt>
          <cx:pt idx="3316">3129</cx:pt>
          <cx:pt idx="3317">3083</cx:pt>
          <cx:pt idx="3318">2167</cx:pt>
          <cx:pt idx="3319">1964</cx:pt>
          <cx:pt idx="3320">1988</cx:pt>
          <cx:pt idx="3321">3510</cx:pt>
          <cx:pt idx="3322">2454</cx:pt>
          <cx:pt idx="3323">2109</cx:pt>
          <cx:pt idx="3324">2724</cx:pt>
          <cx:pt idx="3325">2006</cx:pt>
          <cx:pt idx="3326">2926</cx:pt>
          <cx:pt idx="3327">3416</cx:pt>
          <cx:pt idx="3328">2549</cx:pt>
          <cx:pt idx="3329">2198</cx:pt>
          <cx:pt idx="3330">3373</cx:pt>
          <cx:pt idx="3331">2979</cx:pt>
          <cx:pt idx="3332">2614</cx:pt>
          <cx:pt idx="3333">2108</cx:pt>
          <cx:pt idx="3334">1991</cx:pt>
          <cx:pt idx="3335">708</cx:pt>
          <cx:pt idx="3336">2510</cx:pt>
          <cx:pt idx="3337">3219</cx:pt>
          <cx:pt idx="3338">2267</cx:pt>
          <cx:pt idx="3339">2786</cx:pt>
          <cx:pt idx="3340">1987</cx:pt>
          <cx:pt idx="3341">1873</cx:pt>
          <cx:pt idx="3342">2998</cx:pt>
          <cx:pt idx="3343">2697</cx:pt>
          <cx:pt idx="3344">3395</cx:pt>
          <cx:pt idx="3345">3374</cx:pt>
          <cx:pt idx="3346">3066</cx:pt>
          <cx:pt idx="3347">2479</cx:pt>
          <cx:pt idx="3348">2543</cx:pt>
          <cx:pt idx="3349">2876</cx:pt>
          <cx:pt idx="3350">3541</cx:pt>
          <cx:pt idx="3351">2182</cx:pt>
          <cx:pt idx="3352">1881</cx:pt>
          <cx:pt idx="3353">2225</cx:pt>
          <cx:pt idx="3354">3202</cx:pt>
          <cx:pt idx="3355">2630</cx:pt>
          <cx:pt idx="3356">680</cx:pt>
          <cx:pt idx="3357">1813</cx:pt>
          <cx:pt idx="3358">1511</cx:pt>
          <cx:pt idx="3359">2018</cx:pt>
          <cx:pt idx="3360">1403</cx:pt>
          <cx:pt idx="3361">1393</cx:pt>
          <cx:pt idx="3362">1397</cx:pt>
          <cx:pt idx="3363">795</cx:pt>
          <cx:pt idx="3364">817</cx:pt>
          <cx:pt idx="3365">855</cx:pt>
          <cx:pt idx="3366">1298</cx:pt>
          <cx:pt idx="3367">764</cx:pt>
          <cx:pt idx="3368">1263</cx:pt>
          <cx:pt idx="3369">1347</cx:pt>
          <cx:pt idx="3370">648</cx:pt>
          <cx:pt idx="3371">805</cx:pt>
          <cx:pt idx="3372">1319</cx:pt>
          <cx:pt idx="3373">679</cx:pt>
          <cx:pt idx="3374">747</cx:pt>
          <cx:pt idx="3375">1158</cx:pt>
          <cx:pt idx="3376">585</cx:pt>
          <cx:pt idx="3377">1249</cx:pt>
          <cx:pt idx="3378">1255</cx:pt>
          <cx:pt idx="3379">2510</cx:pt>
          <cx:pt idx="3380">3424</cx:pt>
          <cx:pt idx="3381">3160</cx:pt>
          <cx:pt idx="3382">2089</cx:pt>
          <cx:pt idx="3383">3673</cx:pt>
          <cx:pt idx="3384">3629</cx:pt>
          <cx:pt idx="3385">2444</cx:pt>
          <cx:pt idx="3386">1859</cx:pt>
          <cx:pt idx="3387">2270</cx:pt>
          <cx:pt idx="3388">2136</cx:pt>
          <cx:pt idx="3389">2077</cx:pt>
          <cx:pt idx="3390">2307</cx:pt>
          <cx:pt idx="3391">3268</cx:pt>
          <cx:pt idx="3392">5319</cx:pt>
          <cx:pt idx="3393">4264</cx:pt>
          <cx:pt idx="3394">5264</cx:pt>
          <cx:pt idx="3395">4906</cx:pt>
          <cx:pt idx="3396">2673</cx:pt>
          <cx:pt idx="3397">5016</cx:pt>
          <cx:pt idx="3398">3149</cx:pt>
          <cx:pt idx="3399">4833</cx:pt>
          <cx:pt idx="3400">2977</cx:pt>
          <cx:pt idx="3401">1629</cx:pt>
          <cx:pt idx="3402">2125</cx:pt>
          <cx:pt idx="3403">7629</cx:pt>
          <cx:pt idx="3404">4070</cx:pt>
          <cx:pt idx="3405">177522</cx:pt>
          <cx:pt idx="3406">0</cx:pt>
          <cx:pt idx="3407">405</cx:pt>
          <cx:pt idx="3408">287</cx:pt>
          <cx:pt idx="3409">184</cx:pt>
          <cx:pt idx="3410">657</cx:pt>
          <cx:pt idx="3411">514</cx:pt>
          <cx:pt idx="3412">306</cx:pt>
          <cx:pt idx="3413">520</cx:pt>
          <cx:pt idx="3414">381</cx:pt>
          <cx:pt idx="3415">586</cx:pt>
          <cx:pt idx="3416">355</cx:pt>
          <cx:pt idx="3417">1834</cx:pt>
          <cx:pt idx="3418">17029</cx:pt>
          <cx:pt idx="3419">16298</cx:pt>
          <cx:pt idx="3420">174248</cx:pt>
          <cx:pt idx="3421">4637</cx:pt>
          <cx:pt idx="3422">50958</cx:pt>
          <cx:pt idx="3423">0</cx:pt>
          <cx:pt idx="3424">0</cx:pt>
          <cx:pt idx="3425">11028</cx:pt>
          <cx:pt idx="3426">357379</cx:pt>
          <cx:pt idx="3427">2985</cx:pt>
          <cx:pt idx="3428">34780</cx:pt>
          <cx:pt idx="3429">31473</cx:pt>
          <cx:pt idx="3430">10101</cx:pt>
          <cx:pt idx="3431">457</cx:pt>
          <cx:pt idx="3432">1091</cx:pt>
          <cx:pt idx="3433">3087</cx:pt>
          <cx:pt idx="3434">897</cx:pt>
          <cx:pt idx="3435">922</cx:pt>
          <cx:pt idx="3436">1011</cx:pt>
          <cx:pt idx="3437">1050</cx:pt>
          <cx:pt idx="3438">1071</cx:pt>
          <cx:pt idx="3439">1146</cx:pt>
          <cx:pt idx="3440">747</cx:pt>
          <cx:pt idx="3441">1176</cx:pt>
          <cx:pt idx="3442">1084</cx:pt>
          <cx:pt idx="3443">1090</cx:pt>
          <cx:pt idx="3444">1073</cx:pt>
          <cx:pt idx="3445">1001</cx:pt>
          <cx:pt idx="3446">928</cx:pt>
          <cx:pt idx="3447">896</cx:pt>
          <cx:pt idx="3448">1126</cx:pt>
          <cx:pt idx="3449">1155</cx:pt>
          <cx:pt idx="3450">924</cx:pt>
          <cx:pt idx="3451">1010</cx:pt>
          <cx:pt idx="3452">1028</cx:pt>
          <cx:pt idx="3453">1130</cx:pt>
          <cx:pt idx="3454">1139</cx:pt>
          <cx:pt idx="3455">897</cx:pt>
          <cx:pt idx="3456">921</cx:pt>
          <cx:pt idx="3457">971</cx:pt>
          <cx:pt idx="3458">1104</cx:pt>
          <cx:pt idx="3459">1313</cx:pt>
          <cx:pt idx="3460">1458</cx:pt>
          <cx:pt idx="3461">19758</cx:pt>
          <cx:pt idx="3462">700</cx:pt>
          <cx:pt idx="3463">363</cx:pt>
          <cx:pt idx="3464">407</cx:pt>
          <cx:pt idx="3465">1602</cx:pt>
          <cx:pt idx="3466">1612</cx:pt>
          <cx:pt idx="3467">437</cx:pt>
          <cx:pt idx="3468">1369</cx:pt>
          <cx:pt idx="3469">3168</cx:pt>
          <cx:pt idx="3470">1795</cx:pt>
          <cx:pt idx="3471">14422</cx:pt>
          <cx:pt idx="3472">5145</cx:pt>
          <cx:pt idx="3473">431897</cx:pt>
          <cx:pt idx="3474">8692</cx:pt>
          <cx:pt idx="3475">1488</cx:pt>
          <cx:pt idx="3476">3145</cx:pt>
          <cx:pt idx="3477">760</cx:pt>
          <cx:pt idx="3478">11087</cx:pt>
          <cx:pt idx="3479">8282</cx:pt>
          <cx:pt idx="3480">49951</cx:pt>
          <cx:pt idx="3481">2796</cx:pt>
          <cx:pt idx="3482">2409</cx:pt>
          <cx:pt idx="3483">39193</cx:pt>
          <cx:pt idx="3484">9859</cx:pt>
          <cx:pt idx="3485">1508</cx:pt>
          <cx:pt idx="3486">574</cx:pt>
          <cx:pt idx="3487">2153</cx:pt>
          <cx:pt idx="3488">0</cx:pt>
          <cx:pt idx="3489">4229</cx:pt>
          <cx:pt idx="3490">6630</cx:pt>
          <cx:pt idx="3491">418593</cx:pt>
          <cx:pt idx="3492">1354</cx:pt>
          <cx:pt idx="3493">58167</cx:pt>
          <cx:pt idx="3494">65536</cx:pt>
          <cx:pt idx="3495">7863</cx:pt>
          <cx:pt idx="3496">1452</cx:pt>
          <cx:pt idx="3497">297</cx:pt>
          <cx:pt idx="3498">62375</cx:pt>
          <cx:pt idx="3499">81151</cx:pt>
          <cx:pt idx="3500">1622</cx:pt>
          <cx:pt idx="3501">1545</cx:pt>
          <cx:pt idx="3502">3262</cx:pt>
          <cx:pt idx="3503">1748</cx:pt>
          <cx:pt idx="3504">1312</cx:pt>
          <cx:pt idx="3505">18891</cx:pt>
          <cx:pt idx="3506">5353</cx:pt>
          <cx:pt idx="3507">126</cx:pt>
          <cx:pt idx="3508">2139</cx:pt>
          <cx:pt idx="3509">2384</cx:pt>
          <cx:pt idx="3510">1079</cx:pt>
          <cx:pt idx="3511">96287</cx:pt>
          <cx:pt idx="3512">111474</cx:pt>
          <cx:pt idx="3513">6236</cx:pt>
          <cx:pt idx="3514">512740</cx:pt>
          <cx:pt idx="3515">374827</cx:pt>
          <cx:pt idx="3516">340113</cx:pt>
          <cx:pt idx="3517">66034</cx:pt>
          <cx:pt idx="3518">349781</cx:pt>
          <cx:pt idx="3519">283197</cx:pt>
          <cx:pt idx="3520">5227</cx:pt>
          <cx:pt idx="3521">19342</cx:pt>
          <cx:pt idx="3522">128581</cx:pt>
          <cx:pt idx="3523">134798</cx:pt>
          <cx:pt idx="3524">38261</cx:pt>
          <cx:pt idx="3525">81929</cx:pt>
          <cx:pt idx="3526">1289</cx:pt>
          <cx:pt idx="3527">564</cx:pt>
          <cx:pt idx="3528">729</cx:pt>
          <cx:pt idx="3529">1024</cx:pt>
          <cx:pt idx="3530">1335</cx:pt>
          <cx:pt idx="3531">449</cx:pt>
          <cx:pt idx="3532">1933</cx:pt>
          <cx:pt idx="3533">352228</cx:pt>
          <cx:pt idx="3534">40955</cx:pt>
          <cx:pt idx="3535">280</cx:pt>
          <cx:pt idx="3536">3226</cx:pt>
          <cx:pt idx="3537">154</cx:pt>
          <cx:pt idx="3538">370</cx:pt>
          <cx:pt idx="3539">4363</cx:pt>
          <cx:pt idx="3540">4998</cx:pt>
          <cx:pt idx="3541">3838</cx:pt>
          <cx:pt idx="3542">279</cx:pt>
          <cx:pt idx="3543">493</cx:pt>
          <cx:pt idx="3544">2159</cx:pt>
          <cx:pt idx="3545">3231</cx:pt>
          <cx:pt idx="3546">3241</cx:pt>
          <cx:pt idx="3547">2364</cx:pt>
          <cx:pt idx="3548">3324</cx:pt>
          <cx:pt idx="3549">4222</cx:pt>
          <cx:pt idx="3550">3859</cx:pt>
          <cx:pt idx="3551">3397</cx:pt>
          <cx:pt idx="3552">3328</cx:pt>
          <cx:pt idx="3553">3486</cx:pt>
          <cx:pt idx="3554">3418</cx:pt>
          <cx:pt idx="3555">3787</cx:pt>
          <cx:pt idx="3556">3072</cx:pt>
          <cx:pt idx="3557">3309</cx:pt>
          <cx:pt idx="3558">2787</cx:pt>
          <cx:pt idx="3559">4213</cx:pt>
          <cx:pt idx="3560">3279</cx:pt>
          <cx:pt idx="3561">3166</cx:pt>
          <cx:pt idx="3562">3616</cx:pt>
          <cx:pt idx="3563">3070</cx:pt>
          <cx:pt idx="3564">4342</cx:pt>
          <cx:pt idx="3565">3823</cx:pt>
          <cx:pt idx="3566">3245</cx:pt>
          <cx:pt idx="3567">2929</cx:pt>
          <cx:pt idx="3568">3646</cx:pt>
          <cx:pt idx="3569">2702</cx:pt>
          <cx:pt idx="3570">3810</cx:pt>
          <cx:pt idx="3571">3035</cx:pt>
          <cx:pt idx="3572">2851</cx:pt>
          <cx:pt idx="3573">5878</cx:pt>
          <cx:pt idx="3574">7839</cx:pt>
          <cx:pt idx="3575">5001</cx:pt>
          <cx:pt idx="3576">4861</cx:pt>
          <cx:pt idx="3577">4553</cx:pt>
          <cx:pt idx="3578">5886</cx:pt>
          <cx:pt idx="3579">4989</cx:pt>
          <cx:pt idx="3580">6333</cx:pt>
          <cx:pt idx="3581">7053</cx:pt>
          <cx:pt idx="3582">4700</cx:pt>
          <cx:pt idx="3583">4082</cx:pt>
          <cx:pt idx="3584">4008</cx:pt>
          <cx:pt idx="3585">3492</cx:pt>
          <cx:pt idx="3586">4014</cx:pt>
          <cx:pt idx="3587">4469</cx:pt>
          <cx:pt idx="3588">3697</cx:pt>
          <cx:pt idx="3589">3717</cx:pt>
          <cx:pt idx="3590">3349</cx:pt>
          <cx:pt idx="3591">3842</cx:pt>
          <cx:pt idx="3592">4056</cx:pt>
          <cx:pt idx="3593">4515</cx:pt>
          <cx:pt idx="3594">5004</cx:pt>
          <cx:pt idx="3595">6172</cx:pt>
          <cx:pt idx="3596">5208</cx:pt>
          <cx:pt idx="3597">3455</cx:pt>
          <cx:pt idx="3598">3272</cx:pt>
          <cx:pt idx="3599">4467</cx:pt>
          <cx:pt idx="3600">3909</cx:pt>
          <cx:pt idx="3601">3273</cx:pt>
          <cx:pt idx="3602">3771</cx:pt>
          <cx:pt idx="3603">3069</cx:pt>
          <cx:pt idx="3604">4264</cx:pt>
          <cx:pt idx="3605">3876</cx:pt>
          <cx:pt idx="3606">10196</cx:pt>
          <cx:pt idx="3607">6449</cx:pt>
          <cx:pt idx="3608">17052</cx:pt>
          <cx:pt idx="3609">186</cx:pt>
          <cx:pt idx="3610">633</cx:pt>
          <cx:pt idx="3611">793</cx:pt>
          <cx:pt idx="3612">895</cx:pt>
          <cx:pt idx="3613">347</cx:pt>
          <cx:pt idx="3614">68</cx:pt>
          <cx:pt idx="3615">810</cx:pt>
          <cx:pt idx="3616">432</cx:pt>
          <cx:pt idx="3617">500</cx:pt>
          <cx:pt idx="3618">859</cx:pt>
          <cx:pt idx="3619">1172</cx:pt>
          <cx:pt idx="3620">560</cx:pt>
          <cx:pt idx="3621">353</cx:pt>
          <cx:pt idx="3622">340</cx:pt>
          <cx:pt idx="3623">251</cx:pt>
          <cx:pt idx="3624">265</cx:pt>
          <cx:pt idx="3625">28873</cx:pt>
          <cx:pt idx="3626">885</cx:pt>
          <cx:pt idx="3627">874</cx:pt>
          <cx:pt idx="3628">172</cx:pt>
          <cx:pt idx="3629">506</cx:pt>
          <cx:pt idx="3630">4210</cx:pt>
          <cx:pt idx="3631">166255</cx:pt>
          <cx:pt idx="3632">216075</cx:pt>
          <cx:pt idx="3633">87917</cx:pt>
          <cx:pt idx="3634">69078</cx:pt>
          <cx:pt idx="3635">2498</cx:pt>
          <cx:pt idx="3636">66699</cx:pt>
          <cx:pt idx="3637">73648</cx:pt>
          <cx:pt idx="3638">306755</cx:pt>
          <cx:pt idx="3639">347706</cx:pt>
          <cx:pt idx="3640">8083</cx:pt>
          <cx:pt idx="3641">772</cx:pt>
          <cx:pt idx="3642">82343</cx:pt>
          <cx:pt idx="3643">122583</cx:pt>
          <cx:pt idx="3644">108600</cx:pt>
          <cx:pt idx="3645">94174</cx:pt>
          <cx:pt idx="3646">84837</cx:pt>
          <cx:pt idx="3647">6588</cx:pt>
          <cx:pt idx="3648">12118</cx:pt>
          <cx:pt idx="3649">507718</cx:pt>
          <cx:pt idx="3650">1854</cx:pt>
          <cx:pt idx="3651">44238</cx:pt>
          <cx:pt idx="3652">1176</cx:pt>
          <cx:pt idx="3653">4312</cx:pt>
          <cx:pt idx="3654">9398</cx:pt>
          <cx:pt idx="3655">387</cx:pt>
          <cx:pt idx="3656">9517</cx:pt>
          <cx:pt idx="3657">5185</cx:pt>
          <cx:pt idx="3658">828</cx:pt>
          <cx:pt idx="3659">18964</cx:pt>
          <cx:pt idx="3660">32001</cx:pt>
          <cx:pt idx="3661">19523</cx:pt>
          <cx:pt idx="3662">4415</cx:pt>
          <cx:pt idx="3663">468472</cx:pt>
          <cx:pt idx="3664">4173</cx:pt>
          <cx:pt idx="3665">12279</cx:pt>
          <cx:pt idx="3666">17529</cx:pt>
          <cx:pt idx="3667">10665</cx:pt>
          <cx:pt idx="3668">2037</cx:pt>
          <cx:pt idx="3669">4290</cx:pt>
          <cx:pt idx="3670">330</cx:pt>
          <cx:pt idx="3671">8036</cx:pt>
          <cx:pt idx="3672">3087</cx:pt>
          <cx:pt idx="3673">2626</cx:pt>
          <cx:pt idx="3674">16372</cx:pt>
          <cx:pt idx="3675">9176</cx:pt>
          <cx:pt idx="3676">23152</cx:pt>
          <cx:pt idx="3677">21589</cx:pt>
          <cx:pt idx="3678">16330</cx:pt>
          <cx:pt idx="3679">16280</cx:pt>
          <cx:pt idx="3680">20668</cx:pt>
          <cx:pt idx="3681">21981</cx:pt>
          <cx:pt idx="3682">19781</cx:pt>
          <cx:pt idx="3683">4504</cx:pt>
          <cx:pt idx="3684">13865</cx:pt>
          <cx:pt idx="3685">13847</cx:pt>
          <cx:pt idx="3686">13868</cx:pt>
          <cx:pt idx="3687">13780</cx:pt>
          <cx:pt idx="3688">14261</cx:pt>
          <cx:pt idx="3689">12532</cx:pt>
          <cx:pt idx="3690">10033</cx:pt>
          <cx:pt idx="3691">4209</cx:pt>
          <cx:pt idx="3692">290</cx:pt>
          <cx:pt idx="3693">5338</cx:pt>
          <cx:pt idx="3694">2353</cx:pt>
          <cx:pt idx="3695">5341</cx:pt>
          <cx:pt idx="3696">6607</cx:pt>
          <cx:pt idx="3697">191780</cx:pt>
          <cx:pt idx="3698">113</cx:pt>
          <cx:pt idx="3699">117848</cx:pt>
          <cx:pt idx="3700">5749</cx:pt>
          <cx:pt idx="3701">33167</cx:pt>
          <cx:pt idx="3702">15483</cx:pt>
          <cx:pt idx="3703">55747</cx:pt>
          <cx:pt idx="3704">55546</cx:pt>
          <cx:pt idx="3705">55820</cx:pt>
          <cx:pt idx="3706">44611</cx:pt>
          <cx:pt idx="3707">56305</cx:pt>
          <cx:pt idx="3708">40617</cx:pt>
          <cx:pt idx="3709">51</cx:pt>
          <cx:pt idx="3710">9424</cx:pt>
          <cx:pt idx="3711">1107</cx:pt>
          <cx:pt idx="3712">2801</cx:pt>
          <cx:pt idx="3713">472</cx:pt>
          <cx:pt idx="3714">2911</cx:pt>
          <cx:pt idx="3715">395</cx:pt>
          <cx:pt idx="3716">6237</cx:pt>
          <cx:pt idx="3717">6605</cx:pt>
          <cx:pt idx="3718">970</cx:pt>
          <cx:pt idx="3719">11182</cx:pt>
          <cx:pt idx="3720">4502</cx:pt>
          <cx:pt idx="3721">116246</cx:pt>
          <cx:pt idx="3722">11023</cx:pt>
          <cx:pt idx="3723">22806</cx:pt>
          <cx:pt idx="3724">100384</cx:pt>
          <cx:pt idx="3725">174579</cx:pt>
          <cx:pt idx="3726">574511</cx:pt>
          <cx:pt idx="3727">468</cx:pt>
          <cx:pt idx="3728">670</cx:pt>
          <cx:pt idx="3729">335</cx:pt>
          <cx:pt idx="3730">411</cx:pt>
          <cx:pt idx="3731">426</cx:pt>
          <cx:pt idx="3732">608</cx:pt>
          <cx:pt idx="3733">610</cx:pt>
          <cx:pt idx="3734">981</cx:pt>
          <cx:pt idx="3735">422</cx:pt>
          <cx:pt idx="3736">324</cx:pt>
          <cx:pt idx="3737">789</cx:pt>
          <cx:pt idx="3738">856</cx:pt>
          <cx:pt idx="3739">644</cx:pt>
          <cx:pt idx="3740">800</cx:pt>
          <cx:pt idx="3741">133</cx:pt>
          <cx:pt idx="3742">63053</cx:pt>
          <cx:pt idx="3743">37</cx:pt>
          <cx:pt idx="3744">73057</cx:pt>
          <cx:pt idx="3745">261664</cx:pt>
          <cx:pt idx="3746">5450</cx:pt>
          <cx:pt idx="3747">35424</cx:pt>
          <cx:pt idx="3748">29013</cx:pt>
          <cx:pt idx="3749">5854</cx:pt>
          <cx:pt idx="3750">48325</cx:pt>
          <cx:pt idx="3751">1293</cx:pt>
          <cx:pt idx="3752">14090</cx:pt>
          <cx:pt idx="3753">5896</cx:pt>
          <cx:pt idx="3754">43543</cx:pt>
          <cx:pt idx="3755">87835</cx:pt>
          <cx:pt idx="3756">8339</cx:pt>
          <cx:pt idx="3757">60150</cx:pt>
          <cx:pt idx="3758">15808</cx:pt>
          <cx:pt idx="3759">152195</cx:pt>
          <cx:pt idx="3760">4193</cx:pt>
          <cx:pt idx="3761">1200</cx:pt>
          <cx:pt idx="3762">810</cx:pt>
          <cx:pt idx="3763">129</cx:pt>
          <cx:pt idx="3764">841</cx:pt>
          <cx:pt idx="3765">2450</cx:pt>
          <cx:pt idx="3766">5794</cx:pt>
          <cx:pt idx="3767">23397</cx:pt>
          <cx:pt idx="3768">3605</cx:pt>
          <cx:pt idx="3769">10744</cx:pt>
          <cx:pt idx="3770">5486</cx:pt>
          <cx:pt idx="3771">6919</cx:pt>
          <cx:pt idx="3772">25079</cx:pt>
          <cx:pt idx="3773">10629</cx:pt>
          <cx:pt idx="3774">6063</cx:pt>
          <cx:pt idx="3775">60</cx:pt>
          <cx:pt idx="3776">324</cx:pt>
          <cx:pt idx="3777">19494</cx:pt>
          <cx:pt idx="3778">6087</cx:pt>
          <cx:pt idx="3779">230576</cx:pt>
          <cx:pt idx="3780">52872</cx:pt>
          <cx:pt idx="3781">31204</cx:pt>
          <cx:pt idx="3782">19872</cx:pt>
          <cx:pt idx="3783">327</cx:pt>
          <cx:pt idx="3784">3866</cx:pt>
          <cx:pt idx="3785">4293</cx:pt>
          <cx:pt idx="3786">1301</cx:pt>
          <cx:pt idx="3787">1113</cx:pt>
          <cx:pt idx="3788">2630</cx:pt>
          <cx:pt idx="3789">9968</cx:pt>
          <cx:pt idx="3790">5366</cx:pt>
          <cx:pt idx="3791">9459</cx:pt>
          <cx:pt idx="3792">352049</cx:pt>
          <cx:pt idx="3793">677</cx:pt>
          <cx:pt idx="3794">193959</cx:pt>
          <cx:pt idx="3795">581</cx:pt>
          <cx:pt idx="3796">6439</cx:pt>
          <cx:pt idx="3797">6333</cx:pt>
          <cx:pt idx="3798">42392</cx:pt>
          <cx:pt idx="3799">153</cx:pt>
          <cx:pt idx="3800">8061</cx:pt>
          <cx:pt idx="3801">73567</cx:pt>
          <cx:pt idx="3802">9026</cx:pt>
          <cx:pt idx="3803">4206</cx:pt>
          <cx:pt idx="3804">19862</cx:pt>
          <cx:pt idx="3805">35030</cx:pt>
          <cx:pt idx="3806">14132</cx:pt>
          <cx:pt idx="3807">5656</cx:pt>
          <cx:pt idx="3808">41512</cx:pt>
          <cx:pt idx="3809">19827</cx:pt>
          <cx:pt idx="3810">20150</cx:pt>
          <cx:pt idx="3811">18073</cx:pt>
          <cx:pt idx="3812">12769</cx:pt>
          <cx:pt idx="3813">3679</cx:pt>
          <cx:pt idx="3814">85639</cx:pt>
          <cx:pt idx="3815">43475</cx:pt>
          <cx:pt idx="3816">151902</cx:pt>
          <cx:pt idx="3817">41998</cx:pt>
          <cx:pt idx="3818">92016</cx:pt>
          <cx:pt idx="3819">63285</cx:pt>
          <cx:pt idx="3820">20200</cx:pt>
          <cx:pt idx="3821">686345</cx:pt>
          <cx:pt idx="3822">26130</cx:pt>
          <cx:pt idx="3823">34080</cx:pt>
          <cx:pt idx="3824">5059</cx:pt>
          <cx:pt idx="3825">5971</cx:pt>
          <cx:pt idx="3826">2715</cx:pt>
          <cx:pt idx="3827">18767</cx:pt>
          <cx:pt idx="3828">23595</cx:pt>
          <cx:pt idx="3829">128</cx:pt>
          <cx:pt idx="3830">544</cx:pt>
          <cx:pt idx="3831">1156</cx:pt>
          <cx:pt idx="3832">1283</cx:pt>
          <cx:pt idx="3833">8500</cx:pt>
          <cx:pt idx="3834">0</cx:pt>
          <cx:pt idx="3835">0</cx:pt>
          <cx:pt idx="3836">0</cx:pt>
          <cx:pt idx="3837">0</cx:pt>
          <cx:pt idx="3838">6352</cx:pt>
          <cx:pt idx="3839">2487</cx:pt>
          <cx:pt idx="3840">2400</cx:pt>
          <cx:pt idx="3841">2755</cx:pt>
          <cx:pt idx="3842">1725</cx:pt>
          <cx:pt idx="3843">8733</cx:pt>
          <cx:pt idx="3844">4454</cx:pt>
          <cx:pt idx="3845">6362</cx:pt>
          <cx:pt idx="3846">1153</cx:pt>
          <cx:pt idx="3847">9545</cx:pt>
          <cx:pt idx="3848">6937</cx:pt>
          <cx:pt idx="3849">3521</cx:pt>
          <cx:pt idx="3850">3009</cx:pt>
          <cx:pt idx="3851">5320</cx:pt>
          <cx:pt idx="3852">409</cx:pt>
          <cx:pt idx="3853">37280</cx:pt>
          <cx:pt idx="3854">127998</cx:pt>
          <cx:pt idx="3855">687</cx:pt>
          <cx:pt idx="3856">6209</cx:pt>
          <cx:pt idx="3857">34122</cx:pt>
          <cx:pt idx="3858">5822</cx:pt>
          <cx:pt idx="3859">41422</cx:pt>
          <cx:pt idx="3860">144222</cx:pt>
          <cx:pt idx="3861">62890</cx:pt>
          <cx:pt idx="3862">57</cx:pt>
          <cx:pt idx="3863">26510</cx:pt>
          <cx:pt idx="3864">3103</cx:pt>
          <cx:pt idx="3865">6294</cx:pt>
          <cx:pt idx="3866">147894</cx:pt>
          <cx:pt idx="3867">50881</cx:pt>
          <cx:pt idx="3868">3987</cx:pt>
          <cx:pt idx="3869">3095</cx:pt>
          <cx:pt idx="3870">19220</cx:pt>
          <cx:pt idx="3871">6620</cx:pt>
          <cx:pt idx="3872">6826</cx:pt>
          <cx:pt idx="3873">5402</cx:pt>
          <cx:pt idx="3874">96391</cx:pt>
          <cx:pt idx="3875">362</cx:pt>
          <cx:pt idx="3876">3813</cx:pt>
          <cx:pt idx="3877">136</cx:pt>
          <cx:pt idx="3878">176</cx:pt>
          <cx:pt idx="3879">138</cx:pt>
          <cx:pt idx="3880">344</cx:pt>
          <cx:pt idx="3881">321</cx:pt>
          <cx:pt idx="3882">382</cx:pt>
          <cx:pt idx="3883">822</cx:pt>
          <cx:pt idx="3884">560</cx:pt>
          <cx:pt idx="3885">939</cx:pt>
          <cx:pt idx="3886">416</cx:pt>
          <cx:pt idx="3887">318</cx:pt>
          <cx:pt idx="3888">272</cx:pt>
          <cx:pt idx="3889">490</cx:pt>
          <cx:pt idx="3890">585</cx:pt>
          <cx:pt idx="3891">436</cx:pt>
          <cx:pt idx="3892">499</cx:pt>
          <cx:pt idx="3893">508</cx:pt>
          <cx:pt idx="3894">562</cx:pt>
          <cx:pt idx="3895">521</cx:pt>
          <cx:pt idx="3896">420</cx:pt>
          <cx:pt idx="3897">370</cx:pt>
          <cx:pt idx="3898">492</cx:pt>
          <cx:pt idx="3899">390</cx:pt>
          <cx:pt idx="3900">340</cx:pt>
          <cx:pt idx="3901">545</cx:pt>
          <cx:pt idx="3902">380</cx:pt>
          <cx:pt idx="3903">387</cx:pt>
          <cx:pt idx="3904">331</cx:pt>
          <cx:pt idx="3905">312</cx:pt>
          <cx:pt idx="3906">416</cx:pt>
          <cx:pt idx="3907">238</cx:pt>
          <cx:pt idx="3908">427</cx:pt>
          <cx:pt idx="3909">387</cx:pt>
          <cx:pt idx="3910">383</cx:pt>
          <cx:pt idx="3911">425</cx:pt>
          <cx:pt idx="3912">598</cx:pt>
          <cx:pt idx="3913">375</cx:pt>
          <cx:pt idx="3914">342</cx:pt>
          <cx:pt idx="3915">244</cx:pt>
          <cx:pt idx="3916">245</cx:pt>
          <cx:pt idx="3917">296</cx:pt>
          <cx:pt idx="3918">272</cx:pt>
          <cx:pt idx="3919">398</cx:pt>
          <cx:pt idx="3920">324</cx:pt>
          <cx:pt idx="3921">391</cx:pt>
          <cx:pt idx="3922">467</cx:pt>
          <cx:pt idx="3923">341</cx:pt>
          <cx:pt idx="3924">228</cx:pt>
          <cx:pt idx="3925">215</cx:pt>
          <cx:pt idx="3926">170</cx:pt>
          <cx:pt idx="3927">356</cx:pt>
          <cx:pt idx="3928">356</cx:pt>
          <cx:pt idx="3929">231</cx:pt>
          <cx:pt idx="3930">267</cx:pt>
          <cx:pt idx="3931">158</cx:pt>
          <cx:pt idx="3932">240</cx:pt>
          <cx:pt idx="3933">186</cx:pt>
          <cx:pt idx="3934">197</cx:pt>
          <cx:pt idx="3935">176</cx:pt>
          <cx:pt idx="3936">152</cx:pt>
          <cx:pt idx="3937">246</cx:pt>
          <cx:pt idx="3938">207</cx:pt>
          <cx:pt idx="3939">371</cx:pt>
          <cx:pt idx="3940">586</cx:pt>
          <cx:pt idx="3941">515</cx:pt>
          <cx:pt idx="3942">338</cx:pt>
          <cx:pt idx="3943">134</cx:pt>
          <cx:pt idx="3944">96</cx:pt>
          <cx:pt idx="3945">209</cx:pt>
          <cx:pt idx="3946">66</cx:pt>
          <cx:pt idx="3947">687</cx:pt>
          <cx:pt idx="3948">9019</cx:pt>
          <cx:pt idx="3949">29203</cx:pt>
          <cx:pt idx="3950">5778</cx:pt>
          <cx:pt idx="3951">3744</cx:pt>
          <cx:pt idx="3952">0</cx:pt>
          <cx:pt idx="3953">1057</cx:pt>
          <cx:pt idx="3954">5770</cx:pt>
          <cx:pt idx="3955">40377</cx:pt>
          <cx:pt idx="3956">76</cx:pt>
          <cx:pt idx="3957">9567</cx:pt>
          <cx:pt idx="3958">1095526</cx:pt>
          <cx:pt idx="3959">1721384</cx:pt>
          <cx:pt idx="3960">891115</cx:pt>
          <cx:pt idx="3961">141648</cx:pt>
          <cx:pt idx="3962">26607</cx:pt>
          <cx:pt idx="3963">12066</cx:pt>
          <cx:pt idx="3964">4088</cx:pt>
          <cx:pt idx="3965">22466</cx:pt>
          <cx:pt idx="3966">1091</cx:pt>
          <cx:pt idx="3967">3489</cx:pt>
          <cx:pt idx="3968">7045</cx:pt>
          <cx:pt idx="3969">2412</cx:pt>
          <cx:pt idx="3970">4272</cx:pt>
          <cx:pt idx="3971">652</cx:pt>
          <cx:pt idx="3972">10015</cx:pt>
          <cx:pt idx="3973">30798</cx:pt>
          <cx:pt idx="3974">17349</cx:pt>
          <cx:pt idx="3975">67528</cx:pt>
          <cx:pt idx="3976">23497</cx:pt>
          <cx:pt idx="3977">34104</cx:pt>
          <cx:pt idx="3978">21228</cx:pt>
          <cx:pt idx="3979">23941</cx:pt>
          <cx:pt idx="3980">11743</cx:pt>
          <cx:pt idx="3981">6646</cx:pt>
          <cx:pt idx="3982">13884</cx:pt>
          <cx:pt idx="3983">18985</cx:pt>
          <cx:pt idx="3984">21688</cx:pt>
          <cx:pt idx="3985">35009</cx:pt>
          <cx:pt idx="3986">1559</cx:pt>
          <cx:pt idx="3987">11758</cx:pt>
          <cx:pt idx="3988">13633</cx:pt>
          <cx:pt idx="3989">12937</cx:pt>
          <cx:pt idx="3990">3386</cx:pt>
          <cx:pt idx="3991">24878</cx:pt>
          <cx:pt idx="3992">7961</cx:pt>
          <cx:pt idx="3993">27215</cx:pt>
          <cx:pt idx="3994">11603</cx:pt>
          <cx:pt idx="3995">28914</cx:pt>
          <cx:pt idx="3996">69738</cx:pt>
          <cx:pt idx="3997">593</cx:pt>
          <cx:pt idx="3998">5675</cx:pt>
          <cx:pt idx="3999">23113</cx:pt>
          <cx:pt idx="4000">2587</cx:pt>
          <cx:pt idx="4001">1172</cx:pt>
          <cx:pt idx="4002">459</cx:pt>
          <cx:pt idx="4003">18515</cx:pt>
          <cx:pt idx="4004">33</cx:pt>
          <cx:pt idx="4005">11226</cx:pt>
          <cx:pt idx="4006">122671</cx:pt>
          <cx:pt idx="4007">46670</cx:pt>
          <cx:pt idx="4008">2945</cx:pt>
          <cx:pt idx="4009">8895</cx:pt>
          <cx:pt idx="4010">2692</cx:pt>
          <cx:pt idx="4011">2611</cx:pt>
          <cx:pt idx="4012">5580</cx:pt>
          <cx:pt idx="4013">1820</cx:pt>
          <cx:pt idx="4014">7110</cx:pt>
          <cx:pt idx="4015">3370</cx:pt>
          <cx:pt idx="4016">38173</cx:pt>
          <cx:pt idx="4017">92</cx:pt>
          <cx:pt idx="4018">2986</cx:pt>
          <cx:pt idx="4019">904</cx:pt>
          <cx:pt idx="4020">6779</cx:pt>
          <cx:pt idx="4021">167</cx:pt>
          <cx:pt idx="4022">286</cx:pt>
          <cx:pt idx="4023">3845</cx:pt>
          <cx:pt idx="4024">25608</cx:pt>
          <cx:pt idx="4025">5557</cx:pt>
          <cx:pt idx="4026">238</cx:pt>
          <cx:pt idx="4027">233</cx:pt>
          <cx:pt idx="4028">411</cx:pt>
          <cx:pt idx="4029">655</cx:pt>
          <cx:pt idx="4030">384</cx:pt>
          <cx:pt idx="4031">982</cx:pt>
          <cx:pt idx="4032">65899</cx:pt>
          <cx:pt idx="4033">4088</cx:pt>
          <cx:pt idx="4034">15807</cx:pt>
          <cx:pt idx="4035">9010</cx:pt>
          <cx:pt idx="4036">103221</cx:pt>
          <cx:pt idx="4037">96485</cx:pt>
          <cx:pt idx="4038">22275</cx:pt>
          <cx:pt idx="4039">2680</cx:pt>
          <cx:pt idx="4040">43863</cx:pt>
          <cx:pt idx="4041">9592</cx:pt>
          <cx:pt idx="4042">846</cx:pt>
          <cx:pt idx="4043">8989</cx:pt>
          <cx:pt idx="4044">3259</cx:pt>
          <cx:pt idx="4045">4482</cx:pt>
          <cx:pt idx="4046">4469</cx:pt>
          <cx:pt idx="4047">7643</cx:pt>
          <cx:pt idx="4048">6029</cx:pt>
          <cx:pt idx="4049">3512</cx:pt>
          <cx:pt idx="4050">5543</cx:pt>
          <cx:pt idx="4051">4552</cx:pt>
          <cx:pt idx="4052">10867</cx:pt>
          <cx:pt idx="4053">615</cx:pt>
          <cx:pt idx="4054">1643</cx:pt>
          <cx:pt idx="4055">163442</cx:pt>
          <cx:pt idx="4056">89012</cx:pt>
          <cx:pt idx="4057">107311</cx:pt>
          <cx:pt idx="4058">3627</cx:pt>
          <cx:pt idx="4059">1343</cx:pt>
          <cx:pt idx="4060">764</cx:pt>
          <cx:pt idx="4061">145972</cx:pt>
          <cx:pt idx="4062">67055</cx:pt>
          <cx:pt idx="4063">13913</cx:pt>
          <cx:pt idx="4064">17351</cx:pt>
          <cx:pt idx="4065">62462</cx:pt>
          <cx:pt idx="4066">86446</cx:pt>
          <cx:pt idx="4067">66003</cx:pt>
          <cx:pt idx="4068">1672</cx:pt>
          <cx:pt idx="4069">1765</cx:pt>
          <cx:pt idx="4070">10354</cx:pt>
          <cx:pt idx="4071">725</cx:pt>
          <cx:pt idx="4072">10998</cx:pt>
          <cx:pt idx="4073">12420</cx:pt>
          <cx:pt idx="4074">9610</cx:pt>
          <cx:pt idx="4075">1121</cx:pt>
          <cx:pt idx="4076">12132</cx:pt>
          <cx:pt idx="4077">5295</cx:pt>
          <cx:pt idx="4078">31396</cx:pt>
          <cx:pt idx="4079">4768</cx:pt>
          <cx:pt idx="4080">37902</cx:pt>
          <cx:pt idx="4081">154306</cx:pt>
          <cx:pt idx="4082">4821</cx:pt>
          <cx:pt idx="4083">1545</cx:pt>
          <cx:pt idx="4084">9693</cx:pt>
          <cx:pt idx="4085">243771</cx:pt>
          <cx:pt idx="4086">239010</cx:pt>
          <cx:pt idx="4087">10484</cx:pt>
          <cx:pt idx="4088">2830</cx:pt>
          <cx:pt idx="4089">11577</cx:pt>
          <cx:pt idx="4090">44727</cx:pt>
          <cx:pt idx="4091">35659</cx:pt>
          <cx:pt idx="4092">8562</cx:pt>
          <cx:pt idx="4093">5155</cx:pt>
          <cx:pt idx="4094">1897</cx:pt>
          <cx:pt idx="4095">45260</cx:pt>
          <cx:pt idx="4096">1369</cx:pt>
          <cx:pt idx="4097">905</cx:pt>
          <cx:pt idx="4098">15633</cx:pt>
          <cx:pt idx="4099">4785</cx:pt>
          <cx:pt idx="4100">23432</cx:pt>
          <cx:pt idx="4101">8448</cx:pt>
          <cx:pt idx="4102">1997</cx:pt>
          <cx:pt idx="4103">1230</cx:pt>
          <cx:pt idx="4104">1037</cx:pt>
          <cx:pt idx="4105">79744</cx:pt>
          <cx:pt idx="4106">536989</cx:pt>
          <cx:pt idx="4107">986</cx:pt>
          <cx:pt idx="4108">2800</cx:pt>
          <cx:pt idx="4109">3667</cx:pt>
          <cx:pt idx="4110">1207</cx:pt>
          <cx:pt idx="4111">950</cx:pt>
          <cx:pt idx="4112">282</cx:pt>
          <cx:pt idx="4113">552</cx:pt>
          <cx:pt idx="4114">9802</cx:pt>
          <cx:pt idx="4115">826</cx:pt>
          <cx:pt idx="4116">7373</cx:pt>
          <cx:pt idx="4117">3549</cx:pt>
          <cx:pt idx="4118">1815</cx:pt>
          <cx:pt idx="4119">212</cx:pt>
          <cx:pt idx="4120">903</cx:pt>
          <cx:pt idx="4121">37</cx:pt>
          <cx:pt idx="4122">133</cx:pt>
          <cx:pt idx="4123">80</cx:pt>
          <cx:pt idx="4124">962</cx:pt>
          <cx:pt idx="4125">452</cx:pt>
          <cx:pt idx="4126">0</cx:pt>
          <cx:pt idx="4127">573</cx:pt>
          <cx:pt idx="4128">3489</cx:pt>
          <cx:pt idx="4129">0</cx:pt>
          <cx:pt idx="4130">2331</cx:pt>
          <cx:pt idx="4131">11645</cx:pt>
          <cx:pt idx="4132">2614</cx:pt>
          <cx:pt idx="4133">933</cx:pt>
          <cx:pt idx="4134">2253</cx:pt>
          <cx:pt idx="4135">1456</cx:pt>
          <cx:pt idx="4136">8876</cx:pt>
          <cx:pt idx="4137">1634</cx:pt>
          <cx:pt idx="4138">573</cx:pt>
          <cx:pt idx="4139">566</cx:pt>
          <cx:pt idx="4140">4765</cx:pt>
          <cx:pt idx="4141">13820</cx:pt>
          <cx:pt idx="4142">690</cx:pt>
          <cx:pt idx="4143">10579</cx:pt>
          <cx:pt idx="4144">2491</cx:pt>
          <cx:pt idx="4145">9135</cx:pt>
          <cx:pt idx="4146">10931</cx:pt>
          <cx:pt idx="4147">8620</cx:pt>
          <cx:pt idx="4148">8360</cx:pt>
          <cx:pt idx="4149">11332</cx:pt>
          <cx:pt idx="4150">2477</cx:pt>
          <cx:pt idx="4151">11889</cx:pt>
          <cx:pt idx="4152">7422</cx:pt>
          <cx:pt idx="4153">3469</cx:pt>
          <cx:pt idx="4154">7557</cx:pt>
          <cx:pt idx="4155">1882</cx:pt>
          <cx:pt idx="4156">7948</cx:pt>
          <cx:pt idx="4157">6579</cx:pt>
          <cx:pt idx="4158">8534</cx:pt>
          <cx:pt idx="4159">6555</cx:pt>
          <cx:pt idx="4160">5883</cx:pt>
          <cx:pt idx="4161">2710</cx:pt>
          <cx:pt idx="4162">4910</cx:pt>
          <cx:pt idx="4163">4463</cx:pt>
          <cx:pt idx="4164">3258</cx:pt>
          <cx:pt idx="4165">4086</cx:pt>
          <cx:pt idx="4166">2743</cx:pt>
          <cx:pt idx="4167">6719</cx:pt>
          <cx:pt idx="4168">5516</cx:pt>
          <cx:pt idx="4169">57289</cx:pt>
          <cx:pt idx="4170">26230</cx:pt>
          <cx:pt idx="4171">14712</cx:pt>
          <cx:pt idx="4172">379</cx:pt>
          <cx:pt idx="4173">16204</cx:pt>
          <cx:pt idx="4174">478</cx:pt>
          <cx:pt idx="4175">548</cx:pt>
          <cx:pt idx="4176">151</cx:pt>
          <cx:pt idx="4177">8432</cx:pt>
          <cx:pt idx="4178">15166</cx:pt>
          <cx:pt idx="4179">23606</cx:pt>
          <cx:pt idx="4180">406</cx:pt>
          <cx:pt idx="4181">17849</cx:pt>
          <cx:pt idx="4182">31972</cx:pt>
          <cx:pt idx="4183">32762</cx:pt>
          <cx:pt idx="4184">24277</cx:pt>
          <cx:pt idx="4185">18777</cx:pt>
          <cx:pt idx="4186">22913</cx:pt>
          <cx:pt idx="4187">104434</cx:pt>
          <cx:pt idx="4188">152</cx:pt>
          <cx:pt idx="4189">300</cx:pt>
          <cx:pt idx="4190">4729</cx:pt>
          <cx:pt idx="4191">842</cx:pt>
          <cx:pt idx="4192">0</cx:pt>
          <cx:pt idx="4193">244404</cx:pt>
          <cx:pt idx="4194">1044</cx:pt>
          <cx:pt idx="4195">1215</cx:pt>
          <cx:pt idx="4196">4517</cx:pt>
          <cx:pt idx="4197">4930</cx:pt>
          <cx:pt idx="4198">12917</cx:pt>
          <cx:pt idx="4199">1009</cx:pt>
          <cx:pt idx="4200">2859</cx:pt>
          <cx:pt idx="4201">81501</cx:pt>
          <cx:pt idx="4202">8553</cx:pt>
          <cx:pt idx="4203">7861</cx:pt>
          <cx:pt idx="4204">11847</cx:pt>
          <cx:pt idx="4205">5115</cx:pt>
          <cx:pt idx="4206">743</cx:pt>
          <cx:pt idx="4207">279</cx:pt>
          <cx:pt idx="4208">96617</cx:pt>
          <cx:pt idx="4209">681</cx:pt>
          <cx:pt idx="4210">4690</cx:pt>
          <cx:pt idx="4211">16293</cx:pt>
          <cx:pt idx="4212">33571</cx:pt>
          <cx:pt idx="4213">2024</cx:pt>
          <cx:pt idx="4214">1929</cx:pt>
          <cx:pt idx="4215">14670</cx:pt>
          <cx:pt idx="4216">35099</cx:pt>
          <cx:pt idx="4217">68540</cx:pt>
          <cx:pt idx="4218">478</cx:pt>
          <cx:pt idx="4219">1147</cx:pt>
          <cx:pt idx="4220">14689</cx:pt>
          <cx:pt idx="4221">4477</cx:pt>
          <cx:pt idx="4222">2146</cx:pt>
          <cx:pt idx="4223">2082</cx:pt>
          <cx:pt idx="4224">36493</cx:pt>
          <cx:pt idx="4225">26026</cx:pt>
          <cx:pt idx="4226">30308</cx:pt>
          <cx:pt idx="4227">44396</cx:pt>
          <cx:pt idx="4228">15888</cx:pt>
          <cx:pt idx="4229">17083</cx:pt>
          <cx:pt idx="4230">90737</cx:pt>
          <cx:pt idx="4231">38456</cx:pt>
          <cx:pt idx="4232">45816</cx:pt>
          <cx:pt idx="4233">28663</cx:pt>
          <cx:pt idx="4234">22904</cx:pt>
          <cx:pt idx="4235">58501</cx:pt>
          <cx:pt idx="4236">44235</cx:pt>
          <cx:pt idx="4237">241884</cx:pt>
          <cx:pt idx="4238">33508</cx:pt>
          <cx:pt idx="4239">65474</cx:pt>
          <cx:pt idx="4240">24032</cx:pt>
          <cx:pt idx="4241">11124</cx:pt>
          <cx:pt idx="4242">82553</cx:pt>
          <cx:pt idx="4243">40234</cx:pt>
          <cx:pt idx="4244">67117</cx:pt>
          <cx:pt idx="4245">8501</cx:pt>
          <cx:pt idx="4246">43095</cx:pt>
          <cx:pt idx="4247">19985</cx:pt>
          <cx:pt idx="4248">39648</cx:pt>
          <cx:pt idx="4249">65350</cx:pt>
          <cx:pt idx="4250">42190</cx:pt>
          <cx:pt idx="4251">31576</cx:pt>
          <cx:pt idx="4252">55982</cx:pt>
          <cx:pt idx="4253">89774</cx:pt>
          <cx:pt idx="4254">75229</cx:pt>
          <cx:pt idx="4255">23331</cx:pt>
          <cx:pt idx="4256">14642</cx:pt>
          <cx:pt idx="4257">13949</cx:pt>
          <cx:pt idx="4258">28189</cx:pt>
          <cx:pt idx="4259">59079</cx:pt>
          <cx:pt idx="4260">14418</cx:pt>
          <cx:pt idx="4261">63370</cx:pt>
          <cx:pt idx="4262">41888</cx:pt>
          <cx:pt idx="4263">11595</cx:pt>
          <cx:pt idx="4264">30259</cx:pt>
          <cx:pt idx="4265">11202</cx:pt>
          <cx:pt idx="4266">25413</cx:pt>
          <cx:pt idx="4267">9834</cx:pt>
          <cx:pt idx="4268">19222</cx:pt>
          <cx:pt idx="4269">42763</cx:pt>
          <cx:pt idx="4270">34107</cx:pt>
          <cx:pt idx="4271">35930</cx:pt>
          <cx:pt idx="4272">22596</cx:pt>
          <cx:pt idx="4273">29383</cx:pt>
          <cx:pt idx="4274">37838</cx:pt>
          <cx:pt idx="4275">67906</cx:pt>
          <cx:pt idx="4276">31433</cx:pt>
          <cx:pt idx="4277">30097</cx:pt>
          <cx:pt idx="4278">6755</cx:pt>
          <cx:pt idx="4279">2944</cx:pt>
          <cx:pt idx="4280">413</cx:pt>
          <cx:pt idx="4281">8694</cx:pt>
          <cx:pt idx="4282">3619</cx:pt>
          <cx:pt idx="4283">591</cx:pt>
          <cx:pt idx="4284">1594</cx:pt>
          <cx:pt idx="4285">1174</cx:pt>
          <cx:pt idx="4286">2804</cx:pt>
          <cx:pt idx="4287">93</cx:pt>
          <cx:pt idx="4288">2335</cx:pt>
          <cx:pt idx="4289">14499</cx:pt>
          <cx:pt idx="4290">114</cx:pt>
          <cx:pt idx="4291">9501</cx:pt>
          <cx:pt idx="4292">67780</cx:pt>
          <cx:pt idx="4293">71389</cx:pt>
          <cx:pt idx="4294">101743</cx:pt>
          <cx:pt idx="4295">134664</cx:pt>
          <cx:pt idx="4296">7638</cx:pt>
          <cx:pt idx="4297">2801</cx:pt>
          <cx:pt idx="4298">20361</cx:pt>
          <cx:pt idx="4299">90492</cx:pt>
          <cx:pt idx="4300">29554</cx:pt>
          <cx:pt idx="4301">8871</cx:pt>
          <cx:pt idx="4302">221</cx:pt>
          <cx:pt idx="4303">721</cx:pt>
          <cx:pt idx="4304">43425</cx:pt>
          <cx:pt idx="4305">7559</cx:pt>
          <cx:pt idx="4306">228</cx:pt>
          <cx:pt idx="4307">643</cx:pt>
          <cx:pt idx="4308">22005</cx:pt>
          <cx:pt idx="4309">585763</cx:pt>
          <cx:pt idx="4310">993</cx:pt>
          <cx:pt idx="4311">13646</cx:pt>
          <cx:pt idx="4312">5418</cx:pt>
          <cx:pt idx="4313">3136</cx:pt>
          <cx:pt idx="4314">1069</cx:pt>
          <cx:pt idx="4315">59964</cx:pt>
          <cx:pt idx="4316">376252</cx:pt>
          <cx:pt idx="4317">316584</cx:pt>
          <cx:pt idx="4318">431020</cx:pt>
          <cx:pt idx="4319">8970</cx:pt>
          <cx:pt idx="4320">445</cx:pt>
          <cx:pt idx="4321">24866</cx:pt>
          <cx:pt idx="4322">340</cx:pt>
          <cx:pt idx="4323">7674</cx:pt>
          <cx:pt idx="4324">16816</cx:pt>
          <cx:pt idx="4325">41401</cx:pt>
          <cx:pt idx="4326">34636</cx:pt>
          <cx:pt idx="4327">3890</cx:pt>
          <cx:pt idx="4328">7479</cx:pt>
          <cx:pt idx="4329">5960</cx:pt>
          <cx:pt idx="4330">1279</cx:pt>
          <cx:pt idx="4331">21173</cx:pt>
          <cx:pt idx="4332">21152</cx:pt>
          <cx:pt idx="4333">1618</cx:pt>
          <cx:pt idx="4334">279699</cx:pt>
          <cx:pt idx="4335">2272</cx:pt>
          <cx:pt idx="4336">1901</cx:pt>
          <cx:pt idx="4337">2044</cx:pt>
          <cx:pt idx="4338">2218</cx:pt>
          <cx:pt idx="4339">0</cx:pt>
          <cx:pt idx="4340">0</cx:pt>
          <cx:pt idx="4341">0</cx:pt>
          <cx:pt idx="4342">0</cx:pt>
          <cx:pt idx="4343">1603</cx:pt>
          <cx:pt idx="4344">1994</cx:pt>
          <cx:pt idx="4345">0</cx:pt>
          <cx:pt idx="4346">0</cx:pt>
          <cx:pt idx="4347">0</cx:pt>
          <cx:pt idx="4348">0</cx:pt>
          <cx:pt idx="4349">0</cx:pt>
          <cx:pt idx="4350">0</cx:pt>
          <cx:pt idx="4351">0</cx:pt>
          <cx:pt idx="4352">0</cx:pt>
          <cx:pt idx="4353">0</cx:pt>
          <cx:pt idx="4354">0</cx:pt>
          <cx:pt idx="4355">19085</cx:pt>
          <cx:pt idx="4356">5647</cx:pt>
          <cx:pt idx="4357">23324</cx:pt>
          <cx:pt idx="4358">9014</cx:pt>
          <cx:pt idx="4359">367</cx:pt>
          <cx:pt idx="4360">653</cx:pt>
          <cx:pt idx="4361">48461</cx:pt>
          <cx:pt idx="4362">4100</cx:pt>
          <cx:pt idx="4363">2429</cx:pt>
          <cx:pt idx="4364">8281</cx:pt>
          <cx:pt idx="4365">2524</cx:pt>
          <cx:pt idx="4366">179</cx:pt>
          <cx:pt idx="4367">4552</cx:pt>
          <cx:pt idx="4368">6763</cx:pt>
          <cx:pt idx="4369">40139</cx:pt>
          <cx:pt idx="4370">458</cx:pt>
          <cx:pt idx="4371">2811</cx:pt>
          <cx:pt idx="4372">4341</cx:pt>
          <cx:pt idx="4373">1605</cx:pt>
          <cx:pt idx="4374">1328</cx:pt>
          <cx:pt idx="4375">1953</cx:pt>
          <cx:pt idx="4376">1674</cx:pt>
          <cx:pt idx="4377">2097</cx:pt>
          <cx:pt idx="4378">1535</cx:pt>
          <cx:pt idx="4379">1920</cx:pt>
          <cx:pt idx="4380">2458</cx:pt>
          <cx:pt idx="4381">1193</cx:pt>
          <cx:pt idx="4382">828</cx:pt>
          <cx:pt idx="4383">1148</cx:pt>
          <cx:pt idx="4384">685</cx:pt>
          <cx:pt idx="4385">6382</cx:pt>
          <cx:pt idx="4386">6283</cx:pt>
          <cx:pt idx="4387">8032</cx:pt>
          <cx:pt idx="4388">5592</cx:pt>
          <cx:pt idx="4389">4114</cx:pt>
          <cx:pt idx="4390">5068</cx:pt>
          <cx:pt idx="4391">2925</cx:pt>
          <cx:pt idx="4392">3513</cx:pt>
          <cx:pt idx="4393">2522</cx:pt>
          <cx:pt idx="4394">2759</cx:pt>
          <cx:pt idx="4395">2616</cx:pt>
          <cx:pt idx="4396">3114</cx:pt>
          <cx:pt idx="4397">2008</cx:pt>
          <cx:pt idx="4398">1695</cx:pt>
          <cx:pt idx="4399">2711</cx:pt>
          <cx:pt idx="4400">1627</cx:pt>
          <cx:pt idx="4401">3103</cx:pt>
          <cx:pt idx="4402">3765</cx:pt>
          <cx:pt idx="4403">699</cx:pt>
          <cx:pt idx="4404">558</cx:pt>
          <cx:pt idx="4405">495</cx:pt>
          <cx:pt idx="4406">1628</cx:pt>
          <cx:pt idx="4407">1375</cx:pt>
          <cx:pt idx="4408">1784</cx:pt>
          <cx:pt idx="4409">985</cx:pt>
          <cx:pt idx="4410">970</cx:pt>
          <cx:pt idx="4411">1207</cx:pt>
          <cx:pt idx="4412">956</cx:pt>
          <cx:pt idx="4413">1009</cx:pt>
          <cx:pt idx="4414">1321</cx:pt>
          <cx:pt idx="4415">2199</cx:pt>
          <cx:pt idx="4416">2597</cx:pt>
          <cx:pt idx="4417">1050</cx:pt>
          <cx:pt idx="4418">706</cx:pt>
          <cx:pt idx="4419">4454</cx:pt>
          <cx:pt idx="4420">21150</cx:pt>
          <cx:pt idx="4421">1784</cx:pt>
          <cx:pt idx="4422">899</cx:pt>
          <cx:pt idx="4423">20429</cx:pt>
          <cx:pt idx="4424">224</cx:pt>
          <cx:pt idx="4425">4575</cx:pt>
          <cx:pt idx="4426">8642</cx:pt>
          <cx:pt idx="4427">6228</cx:pt>
          <cx:pt idx="4428">8839</cx:pt>
          <cx:pt idx="4429">10506</cx:pt>
          <cx:pt idx="4430">12176</cx:pt>
          <cx:pt idx="4431">4607</cx:pt>
          <cx:pt idx="4432">16035</cx:pt>
          <cx:pt idx="4433">11989</cx:pt>
          <cx:pt idx="4434">11170</cx:pt>
          <cx:pt idx="4435">4664</cx:pt>
          <cx:pt idx="4436">36824</cx:pt>
          <cx:pt idx="4437">5134</cx:pt>
          <cx:pt idx="4438">3354</cx:pt>
          <cx:pt idx="4439">21623</cx:pt>
          <cx:pt idx="4440">18091</cx:pt>
          <cx:pt idx="4441">6473</cx:pt>
          <cx:pt idx="4442">2577</cx:pt>
          <cx:pt idx="4443">111050</cx:pt>
          <cx:pt idx="4444">22373</cx:pt>
          <cx:pt idx="4445">2155</cx:pt>
          <cx:pt idx="4446">45521</cx:pt>
          <cx:pt idx="4447">2831</cx:pt>
          <cx:pt idx="4448">11466</cx:pt>
          <cx:pt idx="4449">2264</cx:pt>
          <cx:pt idx="4450">1927</cx:pt>
          <cx:pt idx="4451">12349</cx:pt>
          <cx:pt idx="4452">5971</cx:pt>
          <cx:pt idx="4453">2516</cx:pt>
          <cx:pt idx="4454">861</cx:pt>
          <cx:pt idx="4455">1277</cx:pt>
          <cx:pt idx="4456">967</cx:pt>
          <cx:pt idx="4457">9202</cx:pt>
          <cx:pt idx="4458">5093</cx:pt>
          <cx:pt idx="4459">498</cx:pt>
          <cx:pt idx="4460">2315</cx:pt>
          <cx:pt idx="4461">4024</cx:pt>
          <cx:pt idx="4462">27865</cx:pt>
          <cx:pt idx="4463">18663</cx:pt>
          <cx:pt idx="4464">13361</cx:pt>
          <cx:pt idx="4465">56970</cx:pt>
          <cx:pt idx="4466">5246</cx:pt>
          <cx:pt idx="4467">7006</cx:pt>
          <cx:pt idx="4468">9758</cx:pt>
          <cx:pt idx="4469">340605</cx:pt>
          <cx:pt idx="4470">2990</cx:pt>
          <cx:pt idx="4471">12559</cx:pt>
          <cx:pt idx="4472">0</cx:pt>
          <cx:pt idx="4473">217</cx:pt>
          <cx:pt idx="4474">5497</cx:pt>
          <cx:pt idx="4475">2034</cx:pt>
          <cx:pt idx="4476">69751</cx:pt>
          <cx:pt idx="4477">1425</cx:pt>
          <cx:pt idx="4478">4759</cx:pt>
          <cx:pt idx="4479">626237</cx:pt>
          <cx:pt idx="4480">10776</cx:pt>
          <cx:pt idx="4481">860</cx:pt>
          <cx:pt idx="4482">822</cx:pt>
          <cx:pt idx="4483">179</cx:pt>
          <cx:pt idx="4484">87841</cx:pt>
          <cx:pt idx="4485">11950</cx:pt>
          <cx:pt idx="4486">7127</cx:pt>
          <cx:pt idx="4487">8194</cx:pt>
          <cx:pt idx="4488">6145</cx:pt>
          <cx:pt idx="4489">18097</cx:pt>
          <cx:pt idx="4490">1122</cx:pt>
          <cx:pt idx="4491">2600</cx:pt>
          <cx:pt idx="4492">2805</cx:pt>
          <cx:pt idx="4493">2628</cx:pt>
          <cx:pt idx="4494">20860</cx:pt>
          <cx:pt idx="4495">44855</cx:pt>
          <cx:pt idx="4496">9878</cx:pt>
          <cx:pt idx="4497">9238</cx:pt>
          <cx:pt idx="4498">18</cx:pt>
          <cx:pt idx="4499">51</cx:pt>
          <cx:pt idx="4500">41</cx:pt>
          <cx:pt idx="4501">25</cx:pt>
          <cx:pt idx="4502">44</cx:pt>
          <cx:pt idx="4503">41</cx:pt>
          <cx:pt idx="4504">49</cx:pt>
          <cx:pt idx="4505">24472</cx:pt>
          <cx:pt idx="4506">38784</cx:pt>
          <cx:pt idx="4507">164</cx:pt>
          <cx:pt idx="4508">1879</cx:pt>
          <cx:pt idx="4509">13032</cx:pt>
          <cx:pt idx="4510">284518</cx:pt>
          <cx:pt idx="4511">0</cx:pt>
          <cx:pt idx="4512">1571</cx:pt>
          <cx:pt idx="4513">57</cx:pt>
          <cx:pt idx="4514">1030</cx:pt>
          <cx:pt idx="4515">13</cx:pt>
          <cx:pt idx="4516">357498</cx:pt>
          <cx:pt idx="4517">34652</cx:pt>
          <cx:pt idx="4518">21875</cx:pt>
          <cx:pt idx="4519">8375</cx:pt>
          <cx:pt idx="4520">7551</cx:pt>
          <cx:pt idx="4521">13944</cx:pt>
          <cx:pt idx="4522">17369</cx:pt>
          <cx:pt idx="4523">8282</cx:pt>
          <cx:pt idx="4524">10664</cx:pt>
          <cx:pt idx="4525">69</cx:pt>
          <cx:pt idx="4526">6485</cx:pt>
          <cx:pt idx="4527">30300</cx:pt>
          <cx:pt idx="4528">9645</cx:pt>
          <cx:pt idx="4529">61042</cx:pt>
          <cx:pt idx="4530">91359</cx:pt>
          <cx:pt idx="4531">1415</cx:pt>
          <cx:pt idx="4532">1237</cx:pt>
          <cx:pt idx="4533">22154</cx:pt>
          <cx:pt idx="4534">18345</cx:pt>
          <cx:pt idx="4535">9200</cx:pt>
          <cx:pt idx="4536">32809</cx:pt>
          <cx:pt idx="4537">2780</cx:pt>
          <cx:pt idx="4538">16386</cx:pt>
          <cx:pt idx="4539">9059</cx:pt>
          <cx:pt idx="4540">1541</cx:pt>
          <cx:pt idx="4541">10896</cx:pt>
          <cx:pt idx="4542">43643</cx:pt>
          <cx:pt idx="4543">18656</cx:pt>
          <cx:pt idx="4544">43394</cx:pt>
          <cx:pt idx="4545">21956</cx:pt>
          <cx:pt idx="4546">6654</cx:pt>
          <cx:pt idx="4547">18016</cx:pt>
          <cx:pt idx="4548">6787</cx:pt>
          <cx:pt idx="4549">5428</cx:pt>
          <cx:pt idx="4550">6894</cx:pt>
          <cx:pt idx="4551">4926</cx:pt>
          <cx:pt idx="4552">36638</cx:pt>
          <cx:pt idx="4553">31647</cx:pt>
          <cx:pt idx="4554">38022</cx:pt>
          <cx:pt idx="4555">50320</cx:pt>
          <cx:pt idx="4556">7209</cx:pt>
          <cx:pt idx="4557">18987</cx:pt>
          <cx:pt idx="4558">3455</cx:pt>
          <cx:pt idx="4559">5166</cx:pt>
          <cx:pt idx="4560">14218</cx:pt>
          <cx:pt idx="4561">14636</cx:pt>
          <cx:pt idx="4562">13652</cx:pt>
          <cx:pt idx="4563">4238</cx:pt>
          <cx:pt idx="4564">5070</cx:pt>
          <cx:pt idx="4565">6873</cx:pt>
          <cx:pt idx="4566">35242</cx:pt>
          <cx:pt idx="4567">0</cx:pt>
          <cx:pt idx="4568">1411</cx:pt>
          <cx:pt idx="4569">23910</cx:pt>
          <cx:pt idx="4570">77789</cx:pt>
          <cx:pt idx="4571">4193</cx:pt>
          <cx:pt idx="4572">186523</cx:pt>
          <cx:pt idx="4573">3900</cx:pt>
          <cx:pt idx="4574">3484</cx:pt>
          <cx:pt idx="4575">4803</cx:pt>
          <cx:pt idx="4576">1920</cx:pt>
          <cx:pt idx="4577">2221</cx:pt>
          <cx:pt idx="4578">16939</cx:pt>
          <cx:pt idx="4579">173938</cx:pt>
          <cx:pt idx="4580">1467</cx:pt>
          <cx:pt idx="4581">342</cx:pt>
          <cx:pt idx="4582">75269</cx:pt>
          <cx:pt idx="4583">10364</cx:pt>
          <cx:pt idx="4584">15605</cx:pt>
          <cx:pt idx="4585">35854</cx:pt>
          <cx:pt idx="4586">48994</cx:pt>
          <cx:pt idx="4587">923</cx:pt>
          <cx:pt idx="4588">2184</cx:pt>
          <cx:pt idx="4589">51586</cx:pt>
          <cx:pt idx="4590">2570</cx:pt>
          <cx:pt idx="4591">74973</cx:pt>
          <cx:pt idx="4592">8153</cx:pt>
          <cx:pt idx="4593">214</cx:pt>
          <cx:pt idx="4594">407</cx:pt>
          <cx:pt idx="4595">1695</cx:pt>
          <cx:pt idx="4596">905</cx:pt>
          <cx:pt idx="4597">718</cx:pt>
          <cx:pt idx="4598">4508</cx:pt>
          <cx:pt idx="4599">41914</cx:pt>
          <cx:pt idx="4600">21269</cx:pt>
          <cx:pt idx="4601">39322</cx:pt>
          <cx:pt idx="4602">55043</cx:pt>
          <cx:pt idx="4603">258380</cx:pt>
          <cx:pt idx="4604">108</cx:pt>
          <cx:pt idx="4605">17051</cx:pt>
          <cx:pt idx="4606">4297</cx:pt>
          <cx:pt idx="4607">50662</cx:pt>
          <cx:pt idx="4608">1630</cx:pt>
          <cx:pt idx="4609">356</cx:pt>
          <cx:pt idx="4610">141</cx:pt>
          <cx:pt idx="4611">239</cx:pt>
          <cx:pt idx="4612">519</cx:pt>
          <cx:pt idx="4613">332</cx:pt>
          <cx:pt idx="4614">2277</cx:pt>
          <cx:pt idx="4615">4122</cx:pt>
          <cx:pt idx="4616">8455</cx:pt>
          <cx:pt idx="4617">5684</cx:pt>
          <cx:pt idx="4618">2588</cx:pt>
          <cx:pt idx="4619">3752</cx:pt>
          <cx:pt idx="4620">1305</cx:pt>
          <cx:pt idx="4621">2211</cx:pt>
          <cx:pt idx="4622">5848</cx:pt>
          <cx:pt idx="4623">11231</cx:pt>
          <cx:pt idx="4624">7660</cx:pt>
          <cx:pt idx="4625">19050</cx:pt>
          <cx:pt idx="4626">17734</cx:pt>
          <cx:pt idx="4627">8905</cx:pt>
          <cx:pt idx="4628">5755</cx:pt>
          <cx:pt idx="4629">17225</cx:pt>
          <cx:pt idx="4630">3287</cx:pt>
          <cx:pt idx="4631">2860</cx:pt>
          <cx:pt idx="4632">1732</cx:pt>
          <cx:pt idx="4633">8735</cx:pt>
          <cx:pt idx="4634">5659</cx:pt>
          <cx:pt idx="4635">28878</cx:pt>
          <cx:pt idx="4636">13657</cx:pt>
          <cx:pt idx="4637">34279</cx:pt>
          <cx:pt idx="4638">4862</cx:pt>
          <cx:pt idx="4639">4133</cx:pt>
          <cx:pt idx="4640">2072</cx:pt>
          <cx:pt idx="4641">30627</cx:pt>
          <cx:pt idx="4642">165098</cx:pt>
          <cx:pt idx="4643">11802</cx:pt>
          <cx:pt idx="4644">2414</cx:pt>
          <cx:pt idx="4645">25908</cx:pt>
          <cx:pt idx="4646">1112</cx:pt>
          <cx:pt idx="4647">2950</cx:pt>
          <cx:pt idx="4648">1858</cx:pt>
          <cx:pt idx="4649">522839</cx:pt>
          <cx:pt idx="4650">618776</cx:pt>
          <cx:pt idx="4651">801</cx:pt>
          <cx:pt idx="4652">21</cx:pt>
          <cx:pt idx="4653">475</cx:pt>
          <cx:pt idx="4654">387</cx:pt>
          <cx:pt idx="4655">19148</cx:pt>
          <cx:pt idx="4656">14657</cx:pt>
          <cx:pt idx="4657">131754</cx:pt>
          <cx:pt idx="4658">10603</cx:pt>
          <cx:pt idx="4659">3594</cx:pt>
          <cx:pt idx="4660">16565</cx:pt>
          <cx:pt idx="4661">158</cx:pt>
          <cx:pt idx="4662">77035</cx:pt>
          <cx:pt idx="4663">110299</cx:pt>
          <cx:pt idx="4664">15887</cx:pt>
          <cx:pt idx="4665">915</cx:pt>
          <cx:pt idx="4666">2353</cx:pt>
          <cx:pt idx="4667">1220</cx:pt>
          <cx:pt idx="4668">1153</cx:pt>
          <cx:pt idx="4669">263</cx:pt>
          <cx:pt idx="4670">5606</cx:pt>
          <cx:pt idx="4671">34242</cx:pt>
          <cx:pt idx="4672">10072</cx:pt>
          <cx:pt idx="4673">5187</cx:pt>
          <cx:pt idx="4674">135</cx:pt>
          <cx:pt idx="4675">140</cx:pt>
          <cx:pt idx="4676">42694</cx:pt>
          <cx:pt idx="4677">6046</cx:pt>
          <cx:pt idx="4678">193752</cx:pt>
          <cx:pt idx="4679">10587</cx:pt>
          <cx:pt idx="4680">33239</cx:pt>
          <cx:pt idx="4681">1974</cx:pt>
          <cx:pt idx="4682">236</cx:pt>
          <cx:pt idx="4683">554</cx:pt>
          <cx:pt idx="4684">3269</cx:pt>
          <cx:pt idx="4685">433</cx:pt>
          <cx:pt idx="4686">2057</cx:pt>
          <cx:pt idx="4687">20844</cx:pt>
          <cx:pt idx="4688">16886</cx:pt>
          <cx:pt idx="4689">8629</cx:pt>
          <cx:pt idx="4690">33016</cx:pt>
          <cx:pt idx="4691">3312</cx:pt>
          <cx:pt idx="4692">3961</cx:pt>
          <cx:pt idx="4693">43379</cx:pt>
          <cx:pt idx="4694">5702</cx:pt>
          <cx:pt idx="4695">1635</cx:pt>
          <cx:pt idx="4696">3876</cx:pt>
          <cx:pt idx="4697">55320</cx:pt>
          <cx:pt idx="4698">17364</cx:pt>
          <cx:pt idx="4699">17896</cx:pt>
          <cx:pt idx="4700">3583</cx:pt>
          <cx:pt idx="4701">13301</cx:pt>
          <cx:pt idx="4702">5874</cx:pt>
          <cx:pt idx="4703">5244</cx:pt>
          <cx:pt idx="4704">1398</cx:pt>
          <cx:pt idx="4705">1804</cx:pt>
          <cx:pt idx="4706">1719</cx:pt>
          <cx:pt idx="4707">875</cx:pt>
          <cx:pt idx="4708">169</cx:pt>
          <cx:pt idx="4709">5422</cx:pt>
          <cx:pt idx="4710">1108</cx:pt>
          <cx:pt idx="4711">47138</cx:pt>
          <cx:pt idx="4712">4919</cx:pt>
          <cx:pt idx="4713">145472</cx:pt>
          <cx:pt idx="4714">58391</cx:pt>
          <cx:pt idx="4715">48790</cx:pt>
          <cx:pt idx="4716">25252</cx:pt>
          <cx:pt idx="4717">738</cx:pt>
          <cx:pt idx="4718">943</cx:pt>
          <cx:pt idx="4719">1497</cx:pt>
          <cx:pt idx="4720">909</cx:pt>
          <cx:pt idx="4721">4128</cx:pt>
          <cx:pt idx="4722">21323</cx:pt>
          <cx:pt idx="4723">18807</cx:pt>
          <cx:pt idx="4724">6344</cx:pt>
          <cx:pt idx="4725">900</cx:pt>
          <cx:pt idx="4726">233</cx:pt>
          <cx:pt idx="4727">108</cx:pt>
          <cx:pt idx="4728">7320</cx:pt>
          <cx:pt idx="4729">4897</cx:pt>
          <cx:pt idx="4730">3526</cx:pt>
          <cx:pt idx="4731">90721</cx:pt>
          <cx:pt idx="4732">107859</cx:pt>
          <cx:pt idx="4733">7481</cx:pt>
          <cx:pt idx="4734">1306</cx:pt>
          <cx:pt idx="4735">23460</cx:pt>
          <cx:pt idx="4736">2773</cx:pt>
          <cx:pt idx="4737">30491</cx:pt>
          <cx:pt idx="4738">730</cx:pt>
          <cx:pt idx="4739">2283</cx:pt>
          <cx:pt idx="4740">2599</cx:pt>
          <cx:pt idx="4741">5493</cx:pt>
          <cx:pt idx="4742">2096</cx:pt>
          <cx:pt idx="4743">2338</cx:pt>
          <cx:pt idx="4744">174</cx:pt>
          <cx:pt idx="4745">451</cx:pt>
          <cx:pt idx="4746">439</cx:pt>
          <cx:pt idx="4747">455361</cx:pt>
          <cx:pt idx="4748">1992</cx:pt>
          <cx:pt idx="4749">1740</cx:pt>
          <cx:pt idx="4750">992</cx:pt>
          <cx:pt idx="4751">864</cx:pt>
          <cx:pt idx="4752">600</cx:pt>
          <cx:pt idx="4753">33113</cx:pt>
          <cx:pt idx="4754">640</cx:pt>
          <cx:pt idx="4755">450</cx:pt>
          <cx:pt idx="4756">4126</cx:pt>
          <cx:pt idx="4757">74984</cx:pt>
          <cx:pt idx="4758">22891</cx:pt>
          <cx:pt idx="4759">48084</cx:pt>
          <cx:pt idx="4760">18617</cx:pt>
          <cx:pt idx="4761">2899</cx:pt>
          <cx:pt idx="4762">2007</cx:pt>
          <cx:pt idx="4763">162852</cx:pt>
          <cx:pt idx="4764">6821</cx:pt>
          <cx:pt idx="4765">282</cx:pt>
          <cx:pt idx="4766">1733</cx:pt>
          <cx:pt idx="4767">4835</cx:pt>
          <cx:pt idx="4768">2270</cx:pt>
          <cx:pt idx="4769">252</cx:pt>
          <cx:pt idx="4770">42789</cx:pt>
          <cx:pt idx="4771">572</cx:pt>
          <cx:pt idx="4772">0</cx:pt>
          <cx:pt idx="4773">109</cx:pt>
          <cx:pt idx="4774">45</cx:pt>
          <cx:pt idx="4775">281</cx:pt>
          <cx:pt idx="4776">2780</cx:pt>
          <cx:pt idx="4777">2709</cx:pt>
          <cx:pt idx="4778">1135</cx:pt>
          <cx:pt idx="4779">117</cx:pt>
          <cx:pt idx="4780">3195</cx:pt>
          <cx:pt idx="4781">6726</cx:pt>
          <cx:pt idx="4782">2365</cx:pt>
          <cx:pt idx="4783">875</cx:pt>
          <cx:pt idx="4784">188036</cx:pt>
          <cx:pt idx="4785">3464</cx:pt>
          <cx:pt idx="4786">7006</cx:pt>
          <cx:pt idx="4787">1307</cx:pt>
          <cx:pt idx="4788">37428</cx:pt>
          <cx:pt idx="4789">8047</cx:pt>
          <cx:pt idx="4790">57475</cx:pt>
          <cx:pt idx="4791">22396</cx:pt>
          <cx:pt idx="4792">9252</cx:pt>
          <cx:pt idx="4793">127694</cx:pt>
          <cx:pt idx="4794">8667</cx:pt>
          <cx:pt idx="4795">5311</cx:pt>
          <cx:pt idx="4796">7213</cx:pt>
          <cx:pt idx="4797">39676</cx:pt>
          <cx:pt idx="4798">7852</cx:pt>
          <cx:pt idx="4799">19327</cx:pt>
          <cx:pt idx="4800">8555</cx:pt>
          <cx:pt idx="4801">14662</cx:pt>
          <cx:pt idx="4802">5250</cx:pt>
          <cx:pt idx="4803">1008</cx:pt>
          <cx:pt idx="4804">7601</cx:pt>
          <cx:pt idx="4805">1245</cx:pt>
          <cx:pt idx="4806">326</cx:pt>
          <cx:pt idx="4807">794</cx:pt>
          <cx:pt idx="4808">888</cx:pt>
          <cx:pt idx="4809">2398</cx:pt>
          <cx:pt idx="4810">898</cx:pt>
          <cx:pt idx="4811">2220</cx:pt>
          <cx:pt idx="4812">961</cx:pt>
          <cx:pt idx="4813">915</cx:pt>
          <cx:pt idx="4814">542</cx:pt>
          <cx:pt idx="4815">159</cx:pt>
          <cx:pt idx="4816">1101</cx:pt>
          <cx:pt idx="4817">27052</cx:pt>
          <cx:pt idx="4818">2869</cx:pt>
          <cx:pt idx="4819">559</cx:pt>
          <cx:pt idx="4820">5047</cx:pt>
          <cx:pt idx="4821">9651</cx:pt>
          <cx:pt idx="4822">127124</cx:pt>
          <cx:pt idx="4823">3862</cx:pt>
          <cx:pt idx="4824">46559</cx:pt>
          <cx:pt idx="4825">4269</cx:pt>
          <cx:pt idx="4826">4369</cx:pt>
          <cx:pt idx="4827">6526</cx:pt>
          <cx:pt idx="4828">12159</cx:pt>
          <cx:pt idx="4829">10985</cx:pt>
          <cx:pt idx="4830">1496</cx:pt>
          <cx:pt idx="4831">21468</cx:pt>
          <cx:pt idx="4832">1588</cx:pt>
          <cx:pt idx="4833">9604</cx:pt>
          <cx:pt idx="4834">13910</cx:pt>
          <cx:pt idx="4835">5223</cx:pt>
          <cx:pt idx="4836">4727</cx:pt>
          <cx:pt idx="4837">7880</cx:pt>
          <cx:pt idx="4838">4089</cx:pt>
          <cx:pt idx="4839">31285</cx:pt>
          <cx:pt idx="4840">32186</cx:pt>
          <cx:pt idx="4841">107953</cx:pt>
          <cx:pt idx="4842">53910</cx:pt>
          <cx:pt idx="4843">35046</cx:pt>
          <cx:pt idx="4844">38117</cx:pt>
          <cx:pt idx="4845">65752</cx:pt>
          <cx:pt idx="4846">47240</cx:pt>
          <cx:pt idx="4847">33948</cx:pt>
          <cx:pt idx="4848">54133</cx:pt>
          <cx:pt idx="4849">73233</cx:pt>
          <cx:pt idx="4850">28746</cx:pt>
          <cx:pt idx="4851">8227</cx:pt>
          <cx:pt idx="4852">13418</cx:pt>
          <cx:pt idx="4853">23255</cx:pt>
          <cx:pt idx="4854">3198</cx:pt>
          <cx:pt idx="4855">4293</cx:pt>
          <cx:pt idx="4856">6192</cx:pt>
          <cx:pt idx="4857">5651</cx:pt>
          <cx:pt idx="4858">21276</cx:pt>
          <cx:pt idx="4859">8006</cx:pt>
          <cx:pt idx="4860">53870</cx:pt>
          <cx:pt idx="4861">367</cx:pt>
          <cx:pt idx="4862">1009</cx:pt>
          <cx:pt idx="4863">8104</cx:pt>
          <cx:pt idx="4864">20010</cx:pt>
          <cx:pt idx="4865">32160</cx:pt>
          <cx:pt idx="4866">14028</cx:pt>
          <cx:pt idx="4867">4874</cx:pt>
          <cx:pt idx="4868">0</cx:pt>
          <cx:pt idx="4869">10373</cx:pt>
          <cx:pt idx="4870">52380</cx:pt>
          <cx:pt idx="4871">3779</cx:pt>
          <cx:pt idx="4872">3022</cx:pt>
          <cx:pt idx="4873">3079</cx:pt>
          <cx:pt idx="4874">21013</cx:pt>
          <cx:pt idx="4875">1913</cx:pt>
          <cx:pt idx="4876">612</cx:pt>
          <cx:pt idx="4877">1053</cx:pt>
          <cx:pt idx="4878">12083</cx:pt>
          <cx:pt idx="4879">247064</cx:pt>
          <cx:pt idx="4880">4573</cx:pt>
          <cx:pt idx="4881">3228</cx:pt>
          <cx:pt idx="4882">126</cx:pt>
          <cx:pt idx="4883">2761</cx:pt>
          <cx:pt idx="4884">2370</cx:pt>
          <cx:pt idx="4885">5812</cx:pt>
          <cx:pt idx="4886">12726</cx:pt>
          <cx:pt idx="4887">39531</cx:pt>
          <cx:pt idx="4888">76756</cx:pt>
          <cx:pt idx="4889">9939</cx:pt>
          <cx:pt idx="4890">11845</cx:pt>
          <cx:pt idx="4891">52902</cx:pt>
          <cx:pt idx="4892">45138</cx:pt>
          <cx:pt idx="4893">21327</cx:pt>
          <cx:pt idx="4894">53872</cx:pt>
          <cx:pt idx="4895">12614</cx:pt>
          <cx:pt idx="4896">9735</cx:pt>
          <cx:pt idx="4897">30733</cx:pt>
          <cx:pt idx="4898">34287</cx:pt>
          <cx:pt idx="4899">2525</cx:pt>
          <cx:pt idx="4900">1118</cx:pt>
          <cx:pt idx="4901">970</cx:pt>
          <cx:pt idx="4902">3176</cx:pt>
          <cx:pt idx="4903">57568</cx:pt>
          <cx:pt idx="4904">6910</cx:pt>
          <cx:pt idx="4905">17042</cx:pt>
          <cx:pt idx="4906">12370</cx:pt>
          <cx:pt idx="4907">25297</cx:pt>
          <cx:pt idx="4908">51955</cx:pt>
          <cx:pt idx="4909">203314</cx:pt>
          <cx:pt idx="4910">33248</cx:pt>
          <cx:pt idx="4911">3592</cx:pt>
          <cx:pt idx="4912">17889</cx:pt>
          <cx:pt idx="4913">14089</cx:pt>
          <cx:pt idx="4914">56765</cx:pt>
          <cx:pt idx="4915">7291</cx:pt>
          <cx:pt idx="4916">8602</cx:pt>
          <cx:pt idx="4917">284464</cx:pt>
          <cx:pt idx="4918">24722</cx:pt>
          <cx:pt idx="4919">14002</cx:pt>
          <cx:pt idx="4920">8034</cx:pt>
          <cx:pt idx="4921">2941</cx:pt>
          <cx:pt idx="4922">11203</cx:pt>
          <cx:pt idx="4923">7657</cx:pt>
          <cx:pt idx="4924">3077</cx:pt>
          <cx:pt idx="4925">23950</cx:pt>
          <cx:pt idx="4926">3596</cx:pt>
          <cx:pt idx="4927">1519</cx:pt>
          <cx:pt idx="4928">2937</cx:pt>
          <cx:pt idx="4929">2260</cx:pt>
          <cx:pt idx="4930">2121</cx:pt>
          <cx:pt idx="4931">2489</cx:pt>
          <cx:pt idx="4932">571</cx:pt>
          <cx:pt idx="4933">433044</cx:pt>
          <cx:pt idx="4934">18214</cx:pt>
          <cx:pt idx="4935">2491</cx:pt>
          <cx:pt idx="4936">1324</cx:pt>
          <cx:pt idx="4937">11684</cx:pt>
          <cx:pt idx="4938">61</cx:pt>
          <cx:pt idx="4939">85</cx:pt>
          <cx:pt idx="4940">368</cx:pt>
          <cx:pt idx="4941">20505</cx:pt>
          <cx:pt idx="4942">27267</cx:pt>
          <cx:pt idx="4943">39203</cx:pt>
          <cx:pt idx="4944">19100</cx:pt>
          <cx:pt idx="4945">44154</cx:pt>
          <cx:pt idx="4946">13089</cx:pt>
          <cx:pt idx="4947">367</cx:pt>
          <cx:pt idx="4948">17841</cx:pt>
          <cx:pt idx="4949">1957</cx:pt>
          <cx:pt idx="4950">4789</cx:pt>
          <cx:pt idx="4951">2827</cx:pt>
          <cx:pt idx="4952">271090</cx:pt>
          <cx:pt idx="4953">45020</cx:pt>
          <cx:pt idx="4954">8462</cx:pt>
          <cx:pt idx="4955">14156</cx:pt>
          <cx:pt idx="4956">15411</cx:pt>
          <cx:pt idx="4957">20445</cx:pt>
          <cx:pt idx="4958">6196</cx:pt>
          <cx:pt idx="4959">3808</cx:pt>
          <cx:pt idx="4960">5832</cx:pt>
          <cx:pt idx="4961">6919</cx:pt>
          <cx:pt idx="4962">318</cx:pt>
          <cx:pt idx="4963">405</cx:pt>
          <cx:pt idx="4964">635</cx:pt>
          <cx:pt idx="4965">1388</cx:pt>
          <cx:pt idx="4966">2844</cx:pt>
          <cx:pt idx="4967">8703</cx:pt>
          <cx:pt idx="4968">764</cx:pt>
          <cx:pt idx="4969">5867</cx:pt>
          <cx:pt idx="4970">30470</cx:pt>
          <cx:pt idx="4971">15269</cx:pt>
          <cx:pt idx="4972">10194</cx:pt>
          <cx:pt idx="4973">6719</cx:pt>
          <cx:pt idx="4974">67362</cx:pt>
          <cx:pt idx="4975">11826</cx:pt>
          <cx:pt idx="4976">8309</cx:pt>
          <cx:pt idx="4977">12087</cx:pt>
          <cx:pt idx="4978">0</cx:pt>
          <cx:pt idx="4979">2181</cx:pt>
          <cx:pt idx="4980">7913</cx:pt>
          <cx:pt idx="4981">5802</cx:pt>
          <cx:pt idx="4982">11600</cx:pt>
          <cx:pt idx="4983">10773</cx:pt>
          <cx:pt idx="4984">10787</cx:pt>
          <cx:pt idx="4985">6988</cx:pt>
          <cx:pt idx="4986">9211</cx:pt>
          <cx:pt idx="4987">10722</cx:pt>
          <cx:pt idx="4988">7466</cx:pt>
          <cx:pt idx="4989">11118</cx:pt>
          <cx:pt idx="4990">20724</cx:pt>
          <cx:pt idx="4991">11966</cx:pt>
          <cx:pt idx="4992">10555</cx:pt>
          <cx:pt idx="4993">6821</cx:pt>
          <cx:pt idx="4994">9863</cx:pt>
          <cx:pt idx="4995">9596</cx:pt>
          <cx:pt idx="4996">10075</cx:pt>
          <cx:pt idx="4997">10311</cx:pt>
          <cx:pt idx="4998">24064</cx:pt>
          <cx:pt idx="4999">13507</cx:pt>
          <cx:pt idx="5000">16484</cx:pt>
          <cx:pt idx="5001">12607</cx:pt>
          <cx:pt idx="5002">11472</cx:pt>
          <cx:pt idx="5003">13292</cx:pt>
          <cx:pt idx="5004">12712</cx:pt>
          <cx:pt idx="5005">13608</cx:pt>
          <cx:pt idx="5006">10602</cx:pt>
          <cx:pt idx="5007">5153</cx:pt>
          <cx:pt idx="5008">16508</cx:pt>
          <cx:pt idx="5009">0</cx:pt>
          <cx:pt idx="5010">3571</cx:pt>
          <cx:pt idx="5011">42426</cx:pt>
          <cx:pt idx="5012">144816</cx:pt>
          <cx:pt idx="5013">8656</cx:pt>
          <cx:pt idx="5014">30673</cx:pt>
          <cx:pt idx="5015">146562</cx:pt>
          <cx:pt idx="5016">9839</cx:pt>
          <cx:pt idx="5017">1712</cx:pt>
          <cx:pt idx="5018">57139</cx:pt>
          <cx:pt idx="5019">1135</cx:pt>
          <cx:pt idx="5020">1718</cx:pt>
          <cx:pt idx="5021">9374</cx:pt>
          <cx:pt idx="5022">8574</cx:pt>
          <cx:pt idx="5023">2878</cx:pt>
          <cx:pt idx="5024">1637</cx:pt>
          <cx:pt idx="5025">8945</cx:pt>
          <cx:pt idx="5026">24083</cx:pt>
          <cx:pt idx="5027">5010</cx:pt>
          <cx:pt idx="5028">321673</cx:pt>
          <cx:pt idx="5029">34951</cx:pt>
          <cx:pt idx="5030">1634</cx:pt>
          <cx:pt idx="5031">1974</cx:pt>
          <cx:pt idx="5032">26654</cx:pt>
          <cx:pt idx="5033">2521</cx:pt>
          <cx:pt idx="5034">20175</cx:pt>
          <cx:pt idx="5035">17638</cx:pt>
          <cx:pt idx="5036">1070</cx:pt>
          <cx:pt idx="5037">280</cx:pt>
          <cx:pt idx="5038">50703</cx:pt>
          <cx:pt idx="5039">653</cx:pt>
          <cx:pt idx="5040">1500</cx:pt>
          <cx:pt idx="5041">230185</cx:pt>
          <cx:pt idx="5042">327</cx:pt>
          <cx:pt idx="5043">547</cx:pt>
          <cx:pt idx="5044">8503</cx:pt>
          <cx:pt idx="5045">53733</cx:pt>
          <cx:pt idx="5046">1295</cx:pt>
          <cx:pt idx="5047">1079</cx:pt>
          <cx:pt idx="5048">6517</cx:pt>
          <cx:pt idx="5049">706</cx:pt>
          <cx:pt idx="5050">1098</cx:pt>
          <cx:pt idx="5051">697</cx:pt>
          <cx:pt idx="5052">840</cx:pt>
          <cx:pt idx="5053">839</cx:pt>
          <cx:pt idx="5054">611</cx:pt>
          <cx:pt idx="5055">899</cx:pt>
          <cx:pt idx="5056">1562</cx:pt>
          <cx:pt idx="5057">767</cx:pt>
          <cx:pt idx="5058">1392</cx:pt>
          <cx:pt idx="5059">1517</cx:pt>
          <cx:pt idx="5060">4669</cx:pt>
          <cx:pt idx="5061">1722</cx:pt>
          <cx:pt idx="5062">597</cx:pt>
          <cx:pt idx="5063">6581</cx:pt>
          <cx:pt idx="5064">12515</cx:pt>
          <cx:pt idx="5065">234</cx:pt>
          <cx:pt idx="5066">321</cx:pt>
          <cx:pt idx="5067">297</cx:pt>
          <cx:pt idx="5068">265</cx:pt>
          <cx:pt idx="5069">8398</cx:pt>
          <cx:pt idx="5070">37385</cx:pt>
          <cx:pt idx="5071">6687</cx:pt>
          <cx:pt idx="5072">5447</cx:pt>
          <cx:pt idx="5073">3700</cx:pt>
          <cx:pt idx="5074">45138</cx:pt>
          <cx:pt idx="5075">11096</cx:pt>
          <cx:pt idx="5076">2175</cx:pt>
          <cx:pt idx="5077">8005</cx:pt>
          <cx:pt idx="5078">4688</cx:pt>
          <cx:pt idx="5079">8725</cx:pt>
          <cx:pt idx="5080">22919</cx:pt>
          <cx:pt idx="5081">9175</cx:pt>
          <cx:pt idx="5082">1864</cx:pt>
          <cx:pt idx="5083">5958</cx:pt>
          <cx:pt idx="5084">60901</cx:pt>
          <cx:pt idx="5085">2458</cx:pt>
          <cx:pt idx="5086">339183</cx:pt>
          <cx:pt idx="5087">17692</cx:pt>
          <cx:pt idx="5088">73984</cx:pt>
          <cx:pt idx="5089">16933</cx:pt>
          <cx:pt idx="5090">7279</cx:pt>
          <cx:pt idx="5091">6827</cx:pt>
          <cx:pt idx="5092">1022</cx:pt>
          <cx:pt idx="5093">26806</cx:pt>
          <cx:pt idx="5094">25600</cx:pt>
          <cx:pt idx="5095">41326</cx:pt>
          <cx:pt idx="5096">19257</cx:pt>
          <cx:pt idx="5097">20457</cx:pt>
          <cx:pt idx="5098">9828</cx:pt>
          <cx:pt idx="5099">49845</cx:pt>
          <cx:pt idx="5100">14966</cx:pt>
          <cx:pt idx="5101">681</cx:pt>
          <cx:pt idx="5102">4305</cx:pt>
          <cx:pt idx="5103">64551</cx:pt>
          <cx:pt idx="5104">76527</cx:pt>
          <cx:pt idx="5105">2497</cx:pt>
          <cx:pt idx="5106">40098</cx:pt>
          <cx:pt idx="5107">2851</cx:pt>
          <cx:pt idx="5108">19917</cx:pt>
          <cx:pt idx="5109">2204</cx:pt>
          <cx:pt idx="5110">1331</cx:pt>
          <cx:pt idx="5111">19954</cx:pt>
          <cx:pt idx="5112">12624</cx:pt>
          <cx:pt idx="5113">418707</cx:pt>
          <cx:pt idx="5114">431134</cx:pt>
          <cx:pt idx="5115">298541</cx:pt>
          <cx:pt idx="5116">1272</cx:pt>
          <cx:pt idx="5117">1204</cx:pt>
          <cx:pt idx="5118">699</cx:pt>
          <cx:pt idx="5119">2885</cx:pt>
          <cx:pt idx="5120">1622</cx:pt>
          <cx:pt idx="5121">1416</cx:pt>
          <cx:pt idx="5122">912</cx:pt>
          <cx:pt idx="5123">1311</cx:pt>
          <cx:pt idx="5124">144</cx:pt>
          <cx:pt idx="5125">6335</cx:pt>
          <cx:pt idx="5126">26808</cx:pt>
          <cx:pt idx="5127">505</cx:pt>
          <cx:pt idx="5128">6152</cx:pt>
          <cx:pt idx="5129">15121</cx:pt>
          <cx:pt idx="5130">217</cx:pt>
          <cx:pt idx="5131">5365</cx:pt>
          <cx:pt idx="5132">1512</cx:pt>
          <cx:pt idx="5133">734</cx:pt>
          <cx:pt idx="5134">1378</cx:pt>
          <cx:pt idx="5135">1692</cx:pt>
          <cx:pt idx="5136">1081</cx:pt>
          <cx:pt idx="5137">778</cx:pt>
          <cx:pt idx="5138">3138</cx:pt>
          <cx:pt idx="5139">1507</cx:pt>
          <cx:pt idx="5140">660</cx:pt>
          <cx:pt idx="5141">2861</cx:pt>
          <cx:pt idx="5142">1853</cx:pt>
          <cx:pt idx="5143">1172</cx:pt>
          <cx:pt idx="5144">469</cx:pt>
          <cx:pt idx="5145">286</cx:pt>
          <cx:pt idx="5146">150</cx:pt>
          <cx:pt idx="5147">1361</cx:pt>
          <cx:pt idx="5148">588</cx:pt>
          <cx:pt idx="5149">158383</cx:pt>
          <cx:pt idx="5150">1393</cx:pt>
          <cx:pt idx="5151">53485</cx:pt>
          <cx:pt idx="5152">3100</cx:pt>
          <cx:pt idx="5153">1006</cx:pt>
          <cx:pt idx="5154">7089</cx:pt>
          <cx:pt idx="5155">2132</cx:pt>
          <cx:pt idx="5156">2851</cx:pt>
          <cx:pt idx="5157">42022</cx:pt>
          <cx:pt idx="5158">3711</cx:pt>
          <cx:pt idx="5159">5973</cx:pt>
          <cx:pt idx="5160">47084</cx:pt>
          <cx:pt idx="5161">2233</cx:pt>
          <cx:pt idx="5162">47319</cx:pt>
          <cx:pt idx="5163">14336</cx:pt>
          <cx:pt idx="5164">916</cx:pt>
          <cx:pt idx="5165">6077</cx:pt>
          <cx:pt idx="5166">21347</cx:pt>
          <cx:pt idx="5167">3376</cx:pt>
          <cx:pt idx="5168">35123</cx:pt>
          <cx:pt idx="5169">53936</cx:pt>
          <cx:pt idx="5170">27902</cx:pt>
          <cx:pt idx="5171">25950</cx:pt>
          <cx:pt idx="5172">46853</cx:pt>
          <cx:pt idx="5173">4488</cx:pt>
          <cx:pt idx="5174">44387</cx:pt>
          <cx:pt idx="5175">16448</cx:pt>
          <cx:pt idx="5176">2244</cx:pt>
          <cx:pt idx="5177">3724</cx:pt>
          <cx:pt idx="5178">7580</cx:pt>
          <cx:pt idx="5179">14448</cx:pt>
          <cx:pt idx="5180">2257</cx:pt>
          <cx:pt idx="5181">5401</cx:pt>
          <cx:pt idx="5182">19008</cx:pt>
          <cx:pt idx="5183">28847</cx:pt>
          <cx:pt idx="5184">3737</cx:pt>
          <cx:pt idx="5185">11621</cx:pt>
          <cx:pt idx="5186">531</cx:pt>
          <cx:pt idx="5187">299401</cx:pt>
          <cx:pt idx="5188">84</cx:pt>
          <cx:pt idx="5189">333</cx:pt>
          <cx:pt idx="5190">253</cx:pt>
          <cx:pt idx="5191">37</cx:pt>
          <cx:pt idx="5192">453</cx:pt>
          <cx:pt idx="5193">103</cx:pt>
          <cx:pt idx="5194">4788</cx:pt>
          <cx:pt idx="5195">25850</cx:pt>
          <cx:pt idx="5196">1669</cx:pt>
          <cx:pt idx="5197">5835</cx:pt>
          <cx:pt idx="5198">4593</cx:pt>
          <cx:pt idx="5199">52520</cx:pt>
          <cx:pt idx="5200">15127</cx:pt>
          <cx:pt idx="5201">1630</cx:pt>
          <cx:pt idx="5202">212</cx:pt>
          <cx:pt idx="5203">1758</cx:pt>
          <cx:pt idx="5204">3610</cx:pt>
          <cx:pt idx="5205">2321</cx:pt>
          <cx:pt idx="5206">6186</cx:pt>
          <cx:pt idx="5207">1422</cx:pt>
          <cx:pt idx="5208">49376</cx:pt>
          <cx:pt idx="5209">4530</cx:pt>
          <cx:pt idx="5210">4335</cx:pt>
          <cx:pt idx="5211">1088</cx:pt>
          <cx:pt idx="5212">165678</cx:pt>
          <cx:pt idx="5213">9061</cx:pt>
          <cx:pt idx="5214">1214</cx:pt>
          <cx:pt idx="5215">666</cx:pt>
          <cx:pt idx="5216">24030</cx:pt>
          <cx:pt idx="5217">4231</cx:pt>
          <cx:pt idx="5218">470</cx:pt>
          <cx:pt idx="5219">17081</cx:pt>
          <cx:pt idx="5220">47066</cx:pt>
          <cx:pt idx="5221">89112</cx:pt>
          <cx:pt idx="5222">2264</cx:pt>
          <cx:pt idx="5223">802</cx:pt>
          <cx:pt idx="5224">1051</cx:pt>
          <cx:pt idx="5225">14622</cx:pt>
          <cx:pt idx="5226">6227</cx:pt>
          <cx:pt idx="5227">1792</cx:pt>
          <cx:pt idx="5228">2043</cx:pt>
          <cx:pt idx="5229">5560</cx:pt>
          <cx:pt idx="5230">4134</cx:pt>
          <cx:pt idx="5231">12093</cx:pt>
          <cx:pt idx="5232">7286</cx:pt>
          <cx:pt idx="5233">5357</cx:pt>
          <cx:pt idx="5234">3411</cx:pt>
          <cx:pt idx="5235">1892</cx:pt>
          <cx:pt idx="5236">1933</cx:pt>
          <cx:pt idx="5237">2646</cx:pt>
          <cx:pt idx="5238">1844</cx:pt>
          <cx:pt idx="5239">2292</cx:pt>
          <cx:pt idx="5240">2688</cx:pt>
          <cx:pt idx="5241">3320</cx:pt>
          <cx:pt idx="5242">7428</cx:pt>
          <cx:pt idx="5243">818</cx:pt>
          <cx:pt idx="5244">1865</cx:pt>
          <cx:pt idx="5245">1237</cx:pt>
          <cx:pt idx="5246">0</cx:pt>
          <cx:pt idx="5247">2871</cx:pt>
          <cx:pt idx="5248">4100</cx:pt>
          <cx:pt idx="5249">45764</cx:pt>
          <cx:pt idx="5250">2620</cx:pt>
          <cx:pt idx="5251">2018</cx:pt>
          <cx:pt idx="5252">68171</cx:pt>
          <cx:pt idx="5253">961</cx:pt>
          <cx:pt idx="5254">4796</cx:pt>
          <cx:pt idx="5255">13208</cx:pt>
          <cx:pt idx="5256">2156</cx:pt>
          <cx:pt idx="5257">7012</cx:pt>
          <cx:pt idx="5258">11815</cx:pt>
          <cx:pt idx="5259">4773</cx:pt>
          <cx:pt idx="5260">1227</cx:pt>
          <cx:pt idx="5261">12749</cx:pt>
          <cx:pt idx="5262">64530</cx:pt>
          <cx:pt idx="5263">51947</cx:pt>
          <cx:pt idx="5264">9392</cx:pt>
          <cx:pt idx="5265">7343</cx:pt>
          <cx:pt idx="5266">7085</cx:pt>
          <cx:pt idx="5267">13523</cx:pt>
          <cx:pt idx="5268">4867</cx:pt>
          <cx:pt idx="5269">2047</cx:pt>
          <cx:pt idx="5270">2798</cx:pt>
          <cx:pt idx="5271">2726</cx:pt>
          <cx:pt idx="5272">7109</cx:pt>
          <cx:pt idx="5273">29838</cx:pt>
          <cx:pt idx="5274">693</cx:pt>
          <cx:pt idx="5275">103</cx:pt>
          <cx:pt idx="5276">1495</cx:pt>
          <cx:pt idx="5277">378</cx:pt>
          <cx:pt idx="5278">210</cx:pt>
          <cx:pt idx="5279">298827</cx:pt>
          <cx:pt idx="5280">1151</cx:pt>
          <cx:pt idx="5281">2998</cx:pt>
          <cx:pt idx="5282">2157</cx:pt>
          <cx:pt idx="5283">52745</cx:pt>
          <cx:pt idx="5284">24346</cx:pt>
          <cx:pt idx="5285">283</cx:pt>
          <cx:pt idx="5286">592</cx:pt>
          <cx:pt idx="5287">877</cx:pt>
          <cx:pt idx="5288">697</cx:pt>
          <cx:pt idx="5289">431</cx:pt>
          <cx:pt idx="5290">1058</cx:pt>
          <cx:pt idx="5291">521</cx:pt>
          <cx:pt idx="5292">427</cx:pt>
          <cx:pt idx="5293">570</cx:pt>
          <cx:pt idx="5294">543</cx:pt>
          <cx:pt idx="5295">608</cx:pt>
          <cx:pt idx="5296">1338</cx:pt>
          <cx:pt idx="5297">564</cx:pt>
          <cx:pt idx="5298">937</cx:pt>
          <cx:pt idx="5299">677</cx:pt>
          <cx:pt idx="5300">542</cx:pt>
          <cx:pt idx="5301">594</cx:pt>
          <cx:pt idx="5302">821</cx:pt>
          <cx:pt idx="5303">715</cx:pt>
          <cx:pt idx="5304">731</cx:pt>
          <cx:pt idx="5305">642</cx:pt>
          <cx:pt idx="5306">589</cx:pt>
          <cx:pt idx="5307">460</cx:pt>
          <cx:pt idx="5308">644</cx:pt>
          <cx:pt idx="5309">432</cx:pt>
          <cx:pt idx="5310">837</cx:pt>
          <cx:pt idx="5311">813</cx:pt>
          <cx:pt idx="5312">956</cx:pt>
          <cx:pt idx="5313">206</cx:pt>
          <cx:pt idx="5314">582</cx:pt>
          <cx:pt idx="5315">526</cx:pt>
          <cx:pt idx="5316">2279</cx:pt>
          <cx:pt idx="5317">914</cx:pt>
          <cx:pt idx="5318">186</cx:pt>
          <cx:pt idx="5319">491</cx:pt>
          <cx:pt idx="5320">515</cx:pt>
          <cx:pt idx="5321">1110</cx:pt>
          <cx:pt idx="5322">572</cx:pt>
          <cx:pt idx="5323">520</cx:pt>
          <cx:pt idx="5324">888</cx:pt>
          <cx:pt idx="5325">623</cx:pt>
          <cx:pt idx="5326">619</cx:pt>
          <cx:pt idx="5327">834</cx:pt>
          <cx:pt idx="5328">714</cx:pt>
          <cx:pt idx="5329">793</cx:pt>
          <cx:pt idx="5330">666</cx:pt>
          <cx:pt idx="5331">525</cx:pt>
          <cx:pt idx="5332">422</cx:pt>
          <cx:pt idx="5333">787</cx:pt>
          <cx:pt idx="5334">312</cx:pt>
          <cx:pt idx="5335">828</cx:pt>
          <cx:pt idx="5336">892</cx:pt>
          <cx:pt idx="5337">858</cx:pt>
          <cx:pt idx="5338">433</cx:pt>
          <cx:pt idx="5339">784</cx:pt>
          <cx:pt idx="5340">575</cx:pt>
          <cx:pt idx="5341">2700</cx:pt>
          <cx:pt idx="5342">2470</cx:pt>
          <cx:pt idx="5343">3065</cx:pt>
          <cx:pt idx="5344">462</cx:pt>
          <cx:pt idx="5345">337</cx:pt>
          <cx:pt idx="5346">309</cx:pt>
          <cx:pt idx="5347">3634</cx:pt>
          <cx:pt idx="5348">2950</cx:pt>
          <cx:pt idx="5349">4519</cx:pt>
          <cx:pt idx="5350">302</cx:pt>
          <cx:pt idx="5351">5086</cx:pt>
          <cx:pt idx="5352">101</cx:pt>
          <cx:pt idx="5353">962</cx:pt>
          <cx:pt idx="5354">13614</cx:pt>
          <cx:pt idx="5355">6528</cx:pt>
          <cx:pt idx="5356">3579</cx:pt>
          <cx:pt idx="5357">51250</cx:pt>
          <cx:pt idx="5358">3163</cx:pt>
          <cx:pt idx="5359">26147</cx:pt>
          <cx:pt idx="5360">0</cx:pt>
          <cx:pt idx="5361">126003</cx:pt>
          <cx:pt idx="5362">155408</cx:pt>
          <cx:pt idx="5363">7211</cx:pt>
          <cx:pt idx="5364">7084</cx:pt>
          <cx:pt idx="5365">11609</cx:pt>
          <cx:pt idx="5366">625</cx:pt>
          <cx:pt idx="5367">145</cx:pt>
          <cx:pt idx="5368">0</cx:pt>
          <cx:pt idx="5369">0</cx:pt>
          <cx:pt idx="5370">177</cx:pt>
          <cx:pt idx="5371">33</cx:pt>
          <cx:pt idx="5372">1063</cx:pt>
          <cx:pt idx="5373">4521</cx:pt>
          <cx:pt idx="5374">1278</cx:pt>
          <cx:pt idx="5375">308</cx:pt>
          <cx:pt idx="5376">149</cx:pt>
          <cx:pt idx="5377">732</cx:pt>
          <cx:pt idx="5378">6</cx:pt>
          <cx:pt idx="5379">1280</cx:pt>
          <cx:pt idx="5380">981</cx:pt>
          <cx:pt idx="5381">1205</cx:pt>
          <cx:pt idx="5382">98</cx:pt>
          <cx:pt idx="5383">1556</cx:pt>
          <cx:pt idx="5384">2019</cx:pt>
          <cx:pt idx="5385">2800</cx:pt>
          <cx:pt idx="5386">64643</cx:pt>
          <cx:pt idx="5387">1289</cx:pt>
          <cx:pt idx="5388">59553</cx:pt>
          <cx:pt idx="5389">22333</cx:pt>
          <cx:pt idx="5390">2110</cx:pt>
          <cx:pt idx="5391">5462</cx:pt>
          <cx:pt idx="5392">6296</cx:pt>
          <cx:pt idx="5393">6676</cx:pt>
          <cx:pt idx="5394">2788</cx:pt>
          <cx:pt idx="5395">11419</cx:pt>
          <cx:pt idx="5396">3624</cx:pt>
          <cx:pt idx="5397">2440</cx:pt>
          <cx:pt idx="5398">5347</cx:pt>
          <cx:pt idx="5399">4912</cx:pt>
          <cx:pt idx="5400">3592</cx:pt>
          <cx:pt idx="5401">11268</cx:pt>
          <cx:pt idx="5402">8640</cx:pt>
          <cx:pt idx="5403">7361</cx:pt>
          <cx:pt idx="5404">8731</cx:pt>
          <cx:pt idx="5405">4603</cx:pt>
          <cx:pt idx="5406">4579</cx:pt>
          <cx:pt idx="5407">3310</cx:pt>
          <cx:pt idx="5408">1282</cx:pt>
          <cx:pt idx="5409">1997</cx:pt>
          <cx:pt idx="5410">1443</cx:pt>
          <cx:pt idx="5411">1593</cx:pt>
          <cx:pt idx="5412">1592</cx:pt>
          <cx:pt idx="5413">1681</cx:pt>
          <cx:pt idx="5414">1633</cx:pt>
          <cx:pt idx="5415">2860</cx:pt>
          <cx:pt idx="5416">1701</cx:pt>
          <cx:pt idx="5417">4349</cx:pt>
          <cx:pt idx="5418">3037</cx:pt>
          <cx:pt idx="5419">3388</cx:pt>
          <cx:pt idx="5420">2844</cx:pt>
          <cx:pt idx="5421">2068</cx:pt>
          <cx:pt idx="5422">1350</cx:pt>
          <cx:pt idx="5423">5190</cx:pt>
          <cx:pt idx="5424">4647</cx:pt>
          <cx:pt idx="5425">3685</cx:pt>
          <cx:pt idx="5426">2233</cx:pt>
          <cx:pt idx="5427">1141</cx:pt>
          <cx:pt idx="5428">0</cx:pt>
          <cx:pt idx="5429">1095</cx:pt>
          <cx:pt idx="5430">899</cx:pt>
          <cx:pt idx="5431">238</cx:pt>
          <cx:pt idx="5432">3237</cx:pt>
          <cx:pt idx="5433">3400</cx:pt>
          <cx:pt idx="5434">701</cx:pt>
          <cx:pt idx="5435">396</cx:pt>
          <cx:pt idx="5436">4190</cx:pt>
          <cx:pt idx="5437">2868</cx:pt>
          <cx:pt idx="5438">9239</cx:pt>
          <cx:pt idx="5439">29</cx:pt>
          <cx:pt idx="5440">1367</cx:pt>
          <cx:pt idx="5441">6619</cx:pt>
          <cx:pt idx="5442">2921</cx:pt>
          <cx:pt idx="5443">457</cx:pt>
          <cx:pt idx="5444">810</cx:pt>
          <cx:pt idx="5445">951</cx:pt>
          <cx:pt idx="5446">4763</cx:pt>
          <cx:pt idx="5447">1346</cx:pt>
          <cx:pt idx="5448">0</cx:pt>
          <cx:pt idx="5449">1372</cx:pt>
          <cx:pt idx="5450">1392</cx:pt>
          <cx:pt idx="5451">2517</cx:pt>
          <cx:pt idx="5452">1343</cx:pt>
          <cx:pt idx="5453">0</cx:pt>
          <cx:pt idx="5454">629</cx:pt>
          <cx:pt idx="5455">1392</cx:pt>
          <cx:pt idx="5456">0</cx:pt>
          <cx:pt idx="5457">41111</cx:pt>
          <cx:pt idx="5458">809</cx:pt>
          <cx:pt idx="5459">4714</cx:pt>
          <cx:pt idx="5460">2892</cx:pt>
          <cx:pt idx="5461">1738</cx:pt>
          <cx:pt idx="5462">4328</cx:pt>
          <cx:pt idx="5463">1621</cx:pt>
          <cx:pt idx="5464">7672</cx:pt>
          <cx:pt idx="5465">56981</cx:pt>
          <cx:pt idx="5466">8365</cx:pt>
          <cx:pt idx="5467">9781</cx:pt>
          <cx:pt idx="5468">5452</cx:pt>
          <cx:pt idx="5469">4354</cx:pt>
          <cx:pt idx="5470">4466</cx:pt>
          <cx:pt idx="5471">6734</cx:pt>
          <cx:pt idx="5472">5240</cx:pt>
          <cx:pt idx="5473">7406</cx:pt>
          <cx:pt idx="5474">7605</cx:pt>
          <cx:pt idx="5475">4982</cx:pt>
          <cx:pt idx="5476">11905</cx:pt>
          <cx:pt idx="5477">3969</cx:pt>
          <cx:pt idx="5478">6616</cx:pt>
          <cx:pt idx="5479">7772</cx:pt>
          <cx:pt idx="5480">7121</cx:pt>
          <cx:pt idx="5481">7006</cx:pt>
          <cx:pt idx="5482">6185</cx:pt>
          <cx:pt idx="5483">6470</cx:pt>
          <cx:pt idx="5484">5807</cx:pt>
          <cx:pt idx="5485">6782</cx:pt>
          <cx:pt idx="5486">5244</cx:pt>
          <cx:pt idx="5487">5889</cx:pt>
          <cx:pt idx="5488">4438</cx:pt>
          <cx:pt idx="5489">7440</cx:pt>
          <cx:pt idx="5490">5515</cx:pt>
          <cx:pt idx="5491">8264</cx:pt>
          <cx:pt idx="5492">4785</cx:pt>
          <cx:pt idx="5493">10709</cx:pt>
          <cx:pt idx="5494">6405</cx:pt>
          <cx:pt idx="5495">8017</cx:pt>
          <cx:pt idx="5496">6397</cx:pt>
          <cx:pt idx="5497">10749</cx:pt>
          <cx:pt idx="5498">7609</cx:pt>
          <cx:pt idx="5499">9034</cx:pt>
          <cx:pt idx="5500">11022</cx:pt>
          <cx:pt idx="5501">9895</cx:pt>
          <cx:pt idx="5502">11418</cx:pt>
          <cx:pt idx="5503">7322</cx:pt>
          <cx:pt idx="5504">8766</cx:pt>
          <cx:pt idx="5505">9365</cx:pt>
          <cx:pt idx="5506">6576</cx:pt>
          <cx:pt idx="5507">5984</cx:pt>
          <cx:pt idx="5508">6100</cx:pt>
          <cx:pt idx="5509">7914</cx:pt>
          <cx:pt idx="5510">7056</cx:pt>
          <cx:pt idx="5511">9270</cx:pt>
          <cx:pt idx="5512">8783</cx:pt>
          <cx:pt idx="5513">8389</cx:pt>
          <cx:pt idx="5514">7445</cx:pt>
          <cx:pt idx="5515">6238</cx:pt>
          <cx:pt idx="5516">6049</cx:pt>
          <cx:pt idx="5517">6881</cx:pt>
          <cx:pt idx="5518">7486</cx:pt>
          <cx:pt idx="5519">10120</cx:pt>
          <cx:pt idx="5520">8616</cx:pt>
          <cx:pt idx="5521">12647</cx:pt>
          <cx:pt idx="5522">10913</cx:pt>
          <cx:pt idx="5523">1121</cx:pt>
          <cx:pt idx="5524">9996</cx:pt>
          <cx:pt idx="5525">2386</cx:pt>
          <cx:pt idx="5526">749</cx:pt>
          <cx:pt idx="5527">6726</cx:pt>
          <cx:pt idx="5528">54050</cx:pt>
          <cx:pt idx="5529">1894</cx:pt>
          <cx:pt idx="5530">11200</cx:pt>
          <cx:pt idx="5531">261</cx:pt>
          <cx:pt idx="5532">9005</cx:pt>
          <cx:pt idx="5533">8325</cx:pt>
          <cx:pt idx="5534">7365</cx:pt>
          <cx:pt idx="5535">23231</cx:pt>
          <cx:pt idx="5536">21951</cx:pt>
          <cx:pt idx="5537">319</cx:pt>
          <cx:pt idx="5538">1072</cx:pt>
          <cx:pt idx="5539">622</cx:pt>
          <cx:pt idx="5540">1135</cx:pt>
          <cx:pt idx="5541">3770</cx:pt>
          <cx:pt idx="5542">566</cx:pt>
          <cx:pt idx="5543">554</cx:pt>
          <cx:pt idx="5544">211</cx:pt>
          <cx:pt idx="5545">227</cx:pt>
          <cx:pt idx="5546">163</cx:pt>
          <cx:pt idx="5547">633</cx:pt>
          <cx:pt idx="5548">1107</cx:pt>
          <cx:pt idx="5549">805</cx:pt>
          <cx:pt idx="5550">397</cx:pt>
          <cx:pt idx="5551">1764</cx:pt>
          <cx:pt idx="5552">7922</cx:pt>
          <cx:pt idx="5553">390</cx:pt>
          <cx:pt idx="5554">7037</cx:pt>
          <cx:pt idx="5555">7124</cx:pt>
          <cx:pt idx="5556">6835</cx:pt>
          <cx:pt idx="5557">5800</cx:pt>
          <cx:pt idx="5558">2786</cx:pt>
          <cx:pt idx="5559">7433</cx:pt>
          <cx:pt idx="5560">2341</cx:pt>
          <cx:pt idx="5561">2611</cx:pt>
          <cx:pt idx="5562">4111</cx:pt>
          <cx:pt idx="5563">227</cx:pt>
          <cx:pt idx="5564">267</cx:pt>
          <cx:pt idx="5565">0</cx:pt>
          <cx:pt idx="5566">9627</cx:pt>
          <cx:pt idx="5567">544</cx:pt>
          <cx:pt idx="5568">1294</cx:pt>
          <cx:pt idx="5569">1826</cx:pt>
          <cx:pt idx="5570">23978</cx:pt>
          <cx:pt idx="5571">6477</cx:pt>
          <cx:pt idx="5572">18649</cx:pt>
          <cx:pt idx="5573">8017</cx:pt>
          <cx:pt idx="5574">1283</cx:pt>
          <cx:pt idx="5575">1439</cx:pt>
          <cx:pt idx="5576">1194</cx:pt>
          <cx:pt idx="5577">1422</cx:pt>
          <cx:pt idx="5578">176</cx:pt>
          <cx:pt idx="5579">48734</cx:pt>
          <cx:pt idx="5580">73422</cx:pt>
          <cx:pt idx="5581">26845</cx:pt>
          <cx:pt idx="5582">2237</cx:pt>
          <cx:pt idx="5583">1980</cx:pt>
          <cx:pt idx="5584">1033</cx:pt>
          <cx:pt idx="5585">259</cx:pt>
          <cx:pt idx="5586">159</cx:pt>
          <cx:pt idx="5587">371</cx:pt>
          <cx:pt idx="5588">15122</cx:pt>
          <cx:pt idx="5589">880</cx:pt>
          <cx:pt idx="5590">334</cx:pt>
          <cx:pt idx="5591">109</cx:pt>
          <cx:pt idx="5592">359</cx:pt>
          <cx:pt idx="5593">342</cx:pt>
          <cx:pt idx="5594">625</cx:pt>
          <cx:pt idx="5595">74125</cx:pt>
          <cx:pt idx="5596">28409</cx:pt>
          <cx:pt idx="5597">85910</cx:pt>
          <cx:pt idx="5598">314</cx:pt>
          <cx:pt idx="5599">5216</cx:pt>
          <cx:pt idx="5600">2417</cx:pt>
          <cx:pt idx="5601">3656</cx:pt>
          <cx:pt idx="5602">3122</cx:pt>
          <cx:pt idx="5603">17024</cx:pt>
          <cx:pt idx="5604">20380</cx:pt>
          <cx:pt idx="5605">6700</cx:pt>
          <cx:pt idx="5606">11228</cx:pt>
          <cx:pt idx="5607">3322</cx:pt>
          <cx:pt idx="5608">2327</cx:pt>
          <cx:pt idx="5609">3085</cx:pt>
          <cx:pt idx="5610">1368</cx:pt>
          <cx:pt idx="5611">2655</cx:pt>
          <cx:pt idx="5612">12461</cx:pt>
          <cx:pt idx="5613">76806</cx:pt>
          <cx:pt idx="5614">25693</cx:pt>
          <cx:pt idx="5615">104767</cx:pt>
          <cx:pt idx="5616">21495</cx:pt>
          <cx:pt idx="5617">7651</cx:pt>
          <cx:pt idx="5618">11312</cx:pt>
          <cx:pt idx="5619">48797</cx:pt>
          <cx:pt idx="5620">329</cx:pt>
          <cx:pt idx="5621">6858</cx:pt>
          <cx:pt idx="5622">12899</cx:pt>
          <cx:pt idx="5623">9626</cx:pt>
          <cx:pt idx="5624">13238</cx:pt>
          <cx:pt idx="5625">42619</cx:pt>
          <cx:pt idx="5626">39813</cx:pt>
          <cx:pt idx="5627">6996</cx:pt>
          <cx:pt idx="5628">20871</cx:pt>
          <cx:pt idx="5629">0</cx:pt>
          <cx:pt idx="5630">12333</cx:pt>
          <cx:pt idx="5631">59830</cx:pt>
          <cx:pt idx="5632">1670</cx:pt>
          <cx:pt idx="5633">60</cx:pt>
          <cx:pt idx="5634">71</cx:pt>
          <cx:pt idx="5635">520</cx:pt>
          <cx:pt idx="5636">173</cx:pt>
          <cx:pt idx="5637">210</cx:pt>
          <cx:pt idx="5638">86</cx:pt>
          <cx:pt idx="5639">101</cx:pt>
          <cx:pt idx="5640">313</cx:pt>
          <cx:pt idx="5641">153</cx:pt>
          <cx:pt idx="5642">177</cx:pt>
          <cx:pt idx="5643">289</cx:pt>
          <cx:pt idx="5644">95</cx:pt>
          <cx:pt idx="5645">120</cx:pt>
          <cx:pt idx="5646">229</cx:pt>
          <cx:pt idx="5647">73</cx:pt>
          <cx:pt idx="5648">608</cx:pt>
          <cx:pt idx="5649">127</cx:pt>
          <cx:pt idx="5650">163</cx:pt>
          <cx:pt idx="5651">203</cx:pt>
          <cx:pt idx="5652">190</cx:pt>
          <cx:pt idx="5653">117</cx:pt>
          <cx:pt idx="5654">124</cx:pt>
          <cx:pt idx="5655">202</cx:pt>
          <cx:pt idx="5656">148</cx:pt>
          <cx:pt idx="5657">227</cx:pt>
          <cx:pt idx="5658">210</cx:pt>
          <cx:pt idx="5659">160</cx:pt>
          <cx:pt idx="5660">147</cx:pt>
          <cx:pt idx="5661">11734</cx:pt>
          <cx:pt idx="5662">20444</cx:pt>
          <cx:pt idx="5663">0</cx:pt>
          <cx:pt idx="5664">19316</cx:pt>
          <cx:pt idx="5665">19675</cx:pt>
          <cx:pt idx="5666">39093</cx:pt>
          <cx:pt idx="5667">7357</cx:pt>
          <cx:pt idx="5668">23088</cx:pt>
          <cx:pt idx="5669">24138</cx:pt>
          <cx:pt idx="5670">11789</cx:pt>
          <cx:pt idx="5671">671</cx:pt>
          <cx:pt idx="5672">628</cx:pt>
          <cx:pt idx="5673">663</cx:pt>
          <cx:pt idx="5674">201</cx:pt>
          <cx:pt idx="5675">224</cx:pt>
          <cx:pt idx="5676">429</cx:pt>
          <cx:pt idx="5677">2479</cx:pt>
          <cx:pt idx="5678">1735</cx:pt>
          <cx:pt idx="5679">984</cx:pt>
          <cx:pt idx="5680">4817</cx:pt>
          <cx:pt idx="5681">0</cx:pt>
          <cx:pt idx="5682">288</cx:pt>
          <cx:pt idx="5683">624</cx:pt>
          <cx:pt idx="5684">6901</cx:pt>
          <cx:pt idx="5685">922</cx:pt>
          <cx:pt idx="5686">76</cx:pt>
          <cx:pt idx="5687">3908</cx:pt>
          <cx:pt idx="5688">7147</cx:pt>
          <cx:pt idx="5689">7974</cx:pt>
          <cx:pt idx="5690">6459</cx:pt>
          <cx:pt idx="5691">30</cx:pt>
          <cx:pt idx="5692">46</cx:pt>
          <cx:pt idx="5693">1745</cx:pt>
          <cx:pt idx="5694">2563</cx:pt>
          <cx:pt idx="5695">134</cx:pt>
          <cx:pt idx="5696">56509</cx:pt>
          <cx:pt idx="5697">30918</cx:pt>
          <cx:pt idx="5698">26883</cx:pt>
          <cx:pt idx="5699">121587</cx:pt>
          <cx:pt idx="5700">19768</cx:pt>
          <cx:pt idx="5701">10084</cx:pt>
          <cx:pt idx="5702">1206</cx:pt>
          <cx:pt idx="5703">7027</cx:pt>
          <cx:pt idx="5704">1581</cx:pt>
          <cx:pt idx="5705">9715</cx:pt>
          <cx:pt idx="5706">171077</cx:pt>
          <cx:pt idx="5707">544117</cx:pt>
          <cx:pt idx="5708">246215</cx:pt>
          <cx:pt idx="5709">63371</cx:pt>
          <cx:pt idx="5710">1954</cx:pt>
          <cx:pt idx="5711">205754</cx:pt>
          <cx:pt idx="5712">18880</cx:pt>
          <cx:pt idx="5713">11969</cx:pt>
          <cx:pt idx="5714">3324</cx:pt>
          <cx:pt idx="5715">8535</cx:pt>
          <cx:pt idx="5716">27935</cx:pt>
          <cx:pt idx="5717">10898</cx:pt>
          <cx:pt idx="5718">1277</cx:pt>
          <cx:pt idx="5719">10432</cx:pt>
          <cx:pt idx="5720">1788</cx:pt>
          <cx:pt idx="5721">1689</cx:pt>
          <cx:pt idx="5722">2952</cx:pt>
          <cx:pt idx="5723">386</cx:pt>
          <cx:pt idx="5724">15493</cx:pt>
          <cx:pt idx="5725">12530</cx:pt>
          <cx:pt idx="5726">9953</cx:pt>
          <cx:pt idx="5727">18872</cx:pt>
          <cx:pt idx="5728">467498</cx:pt>
          <cx:pt idx="5729">205980</cx:pt>
          <cx:pt idx="5730">4795</cx:pt>
          <cx:pt idx="5731">1841</cx:pt>
          <cx:pt idx="5732">2869</cx:pt>
          <cx:pt idx="5733">2092</cx:pt>
          <cx:pt idx="5734">3352</cx:pt>
          <cx:pt idx="5735">69128</cx:pt>
          <cx:pt idx="5736">4816</cx:pt>
          <cx:pt idx="5737">10327</cx:pt>
          <cx:pt idx="5738">26417</cx:pt>
          <cx:pt idx="5739">4725</cx:pt>
          <cx:pt idx="5740">56388</cx:pt>
          <cx:pt idx="5741">1751</cx:pt>
          <cx:pt idx="5742">374</cx:pt>
          <cx:pt idx="5743">406</cx:pt>
          <cx:pt idx="5744">254</cx:pt>
          <cx:pt idx="5745">262</cx:pt>
          <cx:pt idx="5746">414</cx:pt>
          <cx:pt idx="5747">1321</cx:pt>
          <cx:pt idx="5748">391</cx:pt>
          <cx:pt idx="5749">381</cx:pt>
          <cx:pt idx="5750">359</cx:pt>
          <cx:pt idx="5751">360</cx:pt>
          <cx:pt idx="5752">257</cx:pt>
          <cx:pt idx="5753">322</cx:pt>
          <cx:pt idx="5754">337</cx:pt>
          <cx:pt idx="5755">519</cx:pt>
          <cx:pt idx="5756">322</cx:pt>
          <cx:pt idx="5757">252</cx:pt>
          <cx:pt idx="5758">410</cx:pt>
          <cx:pt idx="5759">2081</cx:pt>
          <cx:pt idx="5760">45576</cx:pt>
          <cx:pt idx="5761">32828</cx:pt>
          <cx:pt idx="5762">1728</cx:pt>
          <cx:pt idx="5763">15457</cx:pt>
          <cx:pt idx="5764">7541</cx:pt>
          <cx:pt idx="5765">3074</cx:pt>
          <cx:pt idx="5766">11304</cx:pt>
          <cx:pt idx="5767">32955</cx:pt>
          <cx:pt idx="5768">6382</cx:pt>
          <cx:pt idx="5769">6950</cx:pt>
          <cx:pt idx="5770">2168</cx:pt>
          <cx:pt idx="5771">6908</cx:pt>
          <cx:pt idx="5772">185237</cx:pt>
          <cx:pt idx="5773">5274</cx:pt>
          <cx:pt idx="5774">3534</cx:pt>
          <cx:pt idx="5775">6914</cx:pt>
          <cx:pt idx="5776">7075</cx:pt>
          <cx:pt idx="5777">4483</cx:pt>
          <cx:pt idx="5778">0</cx:pt>
          <cx:pt idx="5779">9717</cx:pt>
          <cx:pt idx="5780">310726</cx:pt>
          <cx:pt idx="5781">629</cx:pt>
          <cx:pt idx="5782">8042</cx:pt>
          <cx:pt idx="5783">10445</cx:pt>
          <cx:pt idx="5784">3862</cx:pt>
          <cx:pt idx="5785">5815</cx:pt>
          <cx:pt idx="5786">2948</cx:pt>
          <cx:pt idx="5787">878</cx:pt>
          <cx:pt idx="5788">1120</cx:pt>
          <cx:pt idx="5789">1172</cx:pt>
          <cx:pt idx="5790">8496</cx:pt>
          <cx:pt idx="5791">2676</cx:pt>
          <cx:pt idx="5792">7259</cx:pt>
          <cx:pt idx="5793">4977</cx:pt>
          <cx:pt idx="5794">17847</cx:pt>
          <cx:pt idx="5795">3423</cx:pt>
          <cx:pt idx="5796">1479</cx:pt>
          <cx:pt idx="5797">668</cx:pt>
          <cx:pt idx="5798">7715</cx:pt>
          <cx:pt idx="5799">2614</cx:pt>
          <cx:pt idx="5800">2412</cx:pt>
          <cx:pt idx="5801">0</cx:pt>
          <cx:pt idx="5802">12438</cx:pt>
          <cx:pt idx="5803">16581</cx:pt>
          <cx:pt idx="5804">0</cx:pt>
          <cx:pt idx="5805">1307</cx:pt>
          <cx:pt idx="5806">3512</cx:pt>
          <cx:pt idx="5807">930</cx:pt>
          <cx:pt idx="5808">44192</cx:pt>
          <cx:pt idx="5809">2756</cx:pt>
          <cx:pt idx="5810">8235</cx:pt>
          <cx:pt idx="5811">3445</cx:pt>
          <cx:pt idx="5812">205</cx:pt>
          <cx:pt idx="5813">311</cx:pt>
          <cx:pt idx="5814">616</cx:pt>
          <cx:pt idx="5815">3693</cx:pt>
          <cx:pt idx="5816">196</cx:pt>
          <cx:pt idx="5817">797</cx:pt>
          <cx:pt idx="5818">3316</cx:pt>
          <cx:pt idx="5819">203176</cx:pt>
          <cx:pt idx="5820">60</cx:pt>
          <cx:pt idx="5821">183</cx:pt>
          <cx:pt idx="5822">186</cx:pt>
          <cx:pt idx="5823">357</cx:pt>
          <cx:pt idx="5824">586</cx:pt>
          <cx:pt idx="5825">211</cx:pt>
          <cx:pt idx="5826">468</cx:pt>
          <cx:pt idx="5827">466</cx:pt>
          <cx:pt idx="5828">339</cx:pt>
          <cx:pt idx="5829">271</cx:pt>
          <cx:pt idx="5830">296</cx:pt>
          <cx:pt idx="5831">630</cx:pt>
          <cx:pt idx="5832">239</cx:pt>
          <cx:pt idx="5833">210</cx:pt>
          <cx:pt idx="5834">217</cx:pt>
          <cx:pt idx="5835">263</cx:pt>
          <cx:pt idx="5836">2045</cx:pt>
          <cx:pt idx="5837">43660</cx:pt>
          <cx:pt idx="5838">37579</cx:pt>
          <cx:pt idx="5839">1470</cx:pt>
          <cx:pt idx="5840">7611</cx:pt>
          <cx:pt idx="5841">14564</cx:pt>
          <cx:pt idx="5842">5175</cx:pt>
          <cx:pt idx="5843">2094</cx:pt>
          <cx:pt idx="5844">1131</cx:pt>
          <cx:pt idx="5845">24688</cx:pt>
          <cx:pt idx="5846">29497</cx:pt>
          <cx:pt idx="5847">34666</cx:pt>
          <cx:pt idx="5848">28944</cx:pt>
          <cx:pt idx="5849">340</cx:pt>
          <cx:pt idx="5850">317</cx:pt>
          <cx:pt idx="5851">345</cx:pt>
          <cx:pt idx="5852">405</cx:pt>
          <cx:pt idx="5853">326</cx:pt>
          <cx:pt idx="5854">408</cx:pt>
          <cx:pt idx="5855">450</cx:pt>
          <cx:pt idx="5856">449</cx:pt>
          <cx:pt idx="5857">444</cx:pt>
          <cx:pt idx="5858">393</cx:pt>
          <cx:pt idx="5859">362</cx:pt>
          <cx:pt idx="5860">370</cx:pt>
          <cx:pt idx="5861">481</cx:pt>
          <cx:pt idx="5862">622</cx:pt>
          <cx:pt idx="5863">438</cx:pt>
          <cx:pt idx="5864">363</cx:pt>
          <cx:pt idx="5865">404</cx:pt>
          <cx:pt idx="5866">357</cx:pt>
          <cx:pt idx="5867">371</cx:pt>
          <cx:pt idx="5868">652</cx:pt>
          <cx:pt idx="5869">362</cx:pt>
          <cx:pt idx="5870">552</cx:pt>
          <cx:pt idx="5871">519</cx:pt>
          <cx:pt idx="5872">351</cx:pt>
          <cx:pt idx="5873">387</cx:pt>
          <cx:pt idx="5874">339</cx:pt>
          <cx:pt idx="5875">289</cx:pt>
          <cx:pt idx="5876">504</cx:pt>
          <cx:pt idx="5877">372</cx:pt>
          <cx:pt idx="5878">392</cx:pt>
          <cx:pt idx="5879">428</cx:pt>
          <cx:pt idx="5880">366</cx:pt>
          <cx:pt idx="5881">431</cx:pt>
          <cx:pt idx="5882">417</cx:pt>
          <cx:pt idx="5883">350</cx:pt>
          <cx:pt idx="5884">425</cx:pt>
          <cx:pt idx="5885">397</cx:pt>
          <cx:pt idx="5886">371</cx:pt>
          <cx:pt idx="5887">901</cx:pt>
          <cx:pt idx="5888">410</cx:pt>
          <cx:pt idx="5889">438</cx:pt>
          <cx:pt idx="5890">10541</cx:pt>
          <cx:pt idx="5891">708</cx:pt>
          <cx:pt idx="5892">1575</cx:pt>
          <cx:pt idx="5893">2609</cx:pt>
          <cx:pt idx="5894">25870</cx:pt>
          <cx:pt idx="5895">4464</cx:pt>
          <cx:pt idx="5896">160818</cx:pt>
          <cx:pt idx="5897">5497</cx:pt>
          <cx:pt idx="5898">4149</cx:pt>
          <cx:pt idx="5899">69205</cx:pt>
          <cx:pt idx="5900">10267</cx:pt>
          <cx:pt idx="5901">3447</cx:pt>
          <cx:pt idx="5902">5417</cx:pt>
          <cx:pt idx="5903">6508</cx:pt>
          <cx:pt idx="5904">986</cx:pt>
          <cx:pt idx="5905">55739</cx:pt>
          <cx:pt idx="5906">22239</cx:pt>
          <cx:pt idx="5907">7946</cx:pt>
          <cx:pt idx="5908">64768</cx:pt>
          <cx:pt idx="5909">1677</cx:pt>
          <cx:pt idx="5910">8204</cx:pt>
          <cx:pt idx="5911">11989</cx:pt>
          <cx:pt idx="5912">13143</cx:pt>
          <cx:pt idx="5913">2209</cx:pt>
          <cx:pt idx="5914">5431</cx:pt>
          <cx:pt idx="5915">33410</cx:pt>
          <cx:pt idx="5916">625</cx:pt>
          <cx:pt idx="5917">2675</cx:pt>
          <cx:pt idx="5918">48977</cx:pt>
          <cx:pt idx="5919">2725</cx:pt>
          <cx:pt idx="5920">8453</cx:pt>
          <cx:pt idx="5921">5848</cx:pt>
          <cx:pt idx="5922">5276</cx:pt>
          <cx:pt idx="5923">32162</cx:pt>
          <cx:pt idx="5924">170140</cx:pt>
          <cx:pt idx="5925">10183</cx:pt>
          <cx:pt idx="5926">6711</cx:pt>
          <cx:pt idx="5927">4146</cx:pt>
          <cx:pt idx="5928">2472</cx:pt>
          <cx:pt idx="5929">1675</cx:pt>
          <cx:pt idx="5930">1666</cx:pt>
          <cx:pt idx="5931">2078</cx:pt>
          <cx:pt idx="5932">3145</cx:pt>
          <cx:pt idx="5933">12585</cx:pt>
          <cx:pt idx="5934">23048</cx:pt>
          <cx:pt idx="5935">5292</cx:pt>
          <cx:pt idx="5936">1103</cx:pt>
          <cx:pt idx="5937">4399</cx:pt>
          <cx:pt idx="5938">3787</cx:pt>
          <cx:pt idx="5939">1944</cx:pt>
          <cx:pt idx="5940">3893</cx:pt>
          <cx:pt idx="5941">1592</cx:pt>
          <cx:pt idx="5942">93992</cx:pt>
          <cx:pt idx="5943">4644</cx:pt>
          <cx:pt idx="5944">619</cx:pt>
          <cx:pt idx="5945">4033</cx:pt>
          <cx:pt idx="5946">3532</cx:pt>
          <cx:pt idx="5947">1590</cx:pt>
          <cx:pt idx="5948">7906</cx:pt>
          <cx:pt idx="5949">1427</cx:pt>
          <cx:pt idx="5950">1941</cx:pt>
          <cx:pt idx="5951">1408</cx:pt>
          <cx:pt idx="5952">298</cx:pt>
          <cx:pt idx="5953">1048</cx:pt>
          <cx:pt idx="5954">225</cx:pt>
          <cx:pt idx="5955">627</cx:pt>
          <cx:pt idx="5956">11097</cx:pt>
          <cx:pt idx="5957">198547</cx:pt>
          <cx:pt idx="5958">5939</cx:pt>
          <cx:pt idx="5959">537</cx:pt>
          <cx:pt idx="5960">2692</cx:pt>
          <cx:pt idx="5961">545</cx:pt>
          <cx:pt idx="5962">1958</cx:pt>
          <cx:pt idx="5963">12099</cx:pt>
          <cx:pt idx="5964">399</cx:pt>
          <cx:pt idx="5965">4718</cx:pt>
          <cx:pt idx="5966">67</cx:pt>
          <cx:pt idx="5967">14419</cx:pt>
          <cx:pt idx="5968">3160</cx:pt>
          <cx:pt idx="5969">132</cx:pt>
          <cx:pt idx="5970">202</cx:pt>
          <cx:pt idx="5971">122</cx:pt>
          <cx:pt idx="5972">161</cx:pt>
          <cx:pt idx="5973">86</cx:pt>
          <cx:pt idx="5974">270</cx:pt>
          <cx:pt idx="5975">47</cx:pt>
          <cx:pt idx="5976">488</cx:pt>
          <cx:pt idx="5977">513</cx:pt>
          <cx:pt idx="5978">1457</cx:pt>
          <cx:pt idx="5979">1227</cx:pt>
          <cx:pt idx="5980">435</cx:pt>
          <cx:pt idx="5981">539</cx:pt>
          <cx:pt idx="5982">971</cx:pt>
          <cx:pt idx="5983">455</cx:pt>
          <cx:pt idx="5984">207</cx:pt>
          <cx:pt idx="5985">404</cx:pt>
          <cx:pt idx="5986">1150</cx:pt>
          <cx:pt idx="5987">279</cx:pt>
          <cx:pt idx="5988">861</cx:pt>
          <cx:pt idx="5989">493</cx:pt>
          <cx:pt idx="5990">320</cx:pt>
          <cx:pt idx="5991">604</cx:pt>
          <cx:pt idx="5992">3891</cx:pt>
          <cx:pt idx="5993">485</cx:pt>
          <cx:pt idx="5994">413</cx:pt>
          <cx:pt idx="5995">3685</cx:pt>
          <cx:pt idx="5996">344</cx:pt>
          <cx:pt idx="5997">275</cx:pt>
          <cx:pt idx="5998">913</cx:pt>
          <cx:pt idx="5999">602</cx:pt>
          <cx:pt idx="6000">1707</cx:pt>
          <cx:pt idx="6001">397</cx:pt>
          <cx:pt idx="6002">355</cx:pt>
          <cx:pt idx="6003">270</cx:pt>
          <cx:pt idx="6004">250</cx:pt>
          <cx:pt idx="6005">195</cx:pt>
          <cx:pt idx="6006">316</cx:pt>
          <cx:pt idx="6007">311</cx:pt>
          <cx:pt idx="6008">276</cx:pt>
          <cx:pt idx="6009">847</cx:pt>
          <cx:pt idx="6010">938</cx:pt>
          <cx:pt idx="6011">373</cx:pt>
          <cx:pt idx="6012">341</cx:pt>
          <cx:pt idx="6013">553</cx:pt>
          <cx:pt idx="6014">384</cx:pt>
          <cx:pt idx="6015">446</cx:pt>
          <cx:pt idx="6016">771</cx:pt>
          <cx:pt idx="6017">954</cx:pt>
          <cx:pt idx="6018">375</cx:pt>
          <cx:pt idx="6019">675</cx:pt>
          <cx:pt idx="6020">1449</cx:pt>
          <cx:pt idx="6021">401</cx:pt>
          <cx:pt idx="6022">335</cx:pt>
          <cx:pt idx="6023">26177</cx:pt>
          <cx:pt idx="6024">271</cx:pt>
          <cx:pt idx="6025">0</cx:pt>
          <cx:pt idx="6026">481</cx:pt>
          <cx:pt idx="6027">380</cx:pt>
          <cx:pt idx="6028">900</cx:pt>
          <cx:pt idx="6029">1075</cx:pt>
          <cx:pt idx="6030">471</cx:pt>
          <cx:pt idx="6031">1343</cx:pt>
          <cx:pt idx="6032">553</cx:pt>
          <cx:pt idx="6033">1784</cx:pt>
          <cx:pt idx="6034">1486</cx:pt>
          <cx:pt idx="6035">3242</cx:pt>
          <cx:pt idx="6036">8666</cx:pt>
          <cx:pt idx="6037">0</cx:pt>
          <cx:pt idx="6038">0</cx:pt>
          <cx:pt idx="6039">1471</cx:pt>
          <cx:pt idx="6040">1372</cx:pt>
          <cx:pt idx="6041">319</cx:pt>
          <cx:pt idx="6042">280</cx:pt>
          <cx:pt idx="6043">484</cx:pt>
          <cx:pt idx="6044">946</cx:pt>
          <cx:pt idx="6045">1152</cx:pt>
          <cx:pt idx="6046">1266</cx:pt>
          <cx:pt idx="6047">2379</cx:pt>
          <cx:pt idx="6048">899</cx:pt>
          <cx:pt idx="6049">2759</cx:pt>
          <cx:pt idx="6050">229</cx:pt>
          <cx:pt idx="6051">4596</cx:pt>
          <cx:pt idx="6052">712</cx:pt>
          <cx:pt idx="6053">236</cx:pt>
          <cx:pt idx="6054">400</cx:pt>
          <cx:pt idx="6055">1041</cx:pt>
          <cx:pt idx="6056">162</cx:pt>
          <cx:pt idx="6057">1612</cx:pt>
          <cx:pt idx="6058">833</cx:pt>
          <cx:pt idx="6059">383</cx:pt>
          <cx:pt idx="6060">519160</cx:pt>
          <cx:pt idx="6061">3227</cx:pt>
          <cx:pt idx="6062">36546</cx:pt>
          <cx:pt idx="6063">1910</cx:pt>
          <cx:pt idx="6064">41</cx:pt>
          <cx:pt idx="6065">49</cx:pt>
          <cx:pt idx="6066">35008</cx:pt>
          <cx:pt idx="6067">13406</cx:pt>
          <cx:pt idx="6068">1272</cx:pt>
          <cx:pt idx="6069">1703</cx:pt>
          <cx:pt idx="6070">4930</cx:pt>
          <cx:pt idx="6071">3643</cx:pt>
          <cx:pt idx="6072">4167</cx:pt>
          <cx:pt idx="6073">2341</cx:pt>
          <cx:pt idx="6074">41106</cx:pt>
          <cx:pt idx="6075">1788</cx:pt>
          <cx:pt idx="6076">1974</cx:pt>
          <cx:pt idx="6077">2339</cx:pt>
          <cx:pt idx="6078">33260</cx:pt>
          <cx:pt idx="6079">338</cx:pt>
          <cx:pt idx="6080">859</cx:pt>
          <cx:pt idx="6081">25338</cx:pt>
          <cx:pt idx="6082">12356</cx:pt>
          <cx:pt idx="6083">4980</cx:pt>
          <cx:pt idx="6084">2827</cx:pt>
          <cx:pt idx="6085">2506</cx:pt>
          <cx:pt idx="6086">1344</cx:pt>
          <cx:pt idx="6087">8125</cx:pt>
          <cx:pt idx="6088">6562</cx:pt>
          <cx:pt idx="6089">4359</cx:pt>
          <cx:pt idx="6090">804</cx:pt>
          <cx:pt idx="6091">4655</cx:pt>
          <cx:pt idx="6092">348</cx:pt>
          <cx:pt idx="6093">3165</cx:pt>
          <cx:pt idx="6094">4267</cx:pt>
          <cx:pt idx="6095">3575</cx:pt>
          <cx:pt idx="6096">2044</cx:pt>
          <cx:pt idx="6097">3660</cx:pt>
          <cx:pt idx="6098">2768</cx:pt>
          <cx:pt idx="6099">1024</cx:pt>
          <cx:pt idx="6100">197647</cx:pt>
          <cx:pt idx="6101">10729</cx:pt>
          <cx:pt idx="6102">2428</cx:pt>
          <cx:pt idx="6103">3561</cx:pt>
          <cx:pt idx="6104">4955</cx:pt>
          <cx:pt idx="6105">13855</cx:pt>
          <cx:pt idx="6106">3836</cx:pt>
          <cx:pt idx="6107">3525</cx:pt>
          <cx:pt idx="6108">1768</cx:pt>
          <cx:pt idx="6109">6248</cx:pt>
          <cx:pt idx="6110">15961</cx:pt>
          <cx:pt idx="6111">2208</cx:pt>
          <cx:pt idx="6112">6851</cx:pt>
          <cx:pt idx="6113">10601</cx:pt>
          <cx:pt idx="6114">3683</cx:pt>
          <cx:pt idx="6115">12847</cx:pt>
          <cx:pt idx="6116">19785</cx:pt>
          <cx:pt idx="6117">1465</cx:pt>
          <cx:pt idx="6118">966</cx:pt>
          <cx:pt idx="6119">1899</cx:pt>
          <cx:pt idx="6120">3328</cx:pt>
          <cx:pt idx="6121">280539</cx:pt>
          <cx:pt idx="6122">5011</cx:pt>
          <cx:pt idx="6123">6767</cx:pt>
          <cx:pt idx="6124">4683</cx:pt>
          <cx:pt idx="6125">11850</cx:pt>
          <cx:pt idx="6126">3777</cx:pt>
          <cx:pt idx="6127">67849</cx:pt>
          <cx:pt idx="6128">7968</cx:pt>
          <cx:pt idx="6129">14064</cx:pt>
          <cx:pt idx="6130">29898</cx:pt>
          <cx:pt idx="6131">30540</cx:pt>
          <cx:pt idx="6132">72741</cx:pt>
          <cx:pt idx="6133">1023</cx:pt>
          <cx:pt idx="6134">138281</cx:pt>
          <cx:pt idx="6135">167</cx:pt>
          <cx:pt idx="6136">712</cx:pt>
          <cx:pt idx="6137">2853</cx:pt>
          <cx:pt idx="6138">2128</cx:pt>
          <cx:pt idx="6139">868</cx:pt>
          <cx:pt idx="6140">11894</cx:pt>
          <cx:pt idx="6141">1239</cx:pt>
          <cx:pt idx="6142">2288</cx:pt>
          <cx:pt idx="6143">11065</cx:pt>
          <cx:pt idx="6144">39506</cx:pt>
          <cx:pt idx="6145">41176</cx:pt>
          <cx:pt idx="6146">5233</cx:pt>
          <cx:pt idx="6147">14649</cx:pt>
          <cx:pt idx="6148">25429</cx:pt>
          <cx:pt idx="6149">19797</cx:pt>
          <cx:pt idx="6150">48792</cx:pt>
          <cx:pt idx="6151">72228</cx:pt>
          <cx:pt idx="6152">5286</cx:pt>
          <cx:pt idx="6153">0</cx:pt>
          <cx:pt idx="6154">7850</cx:pt>
          <cx:pt idx="6155">2138</cx:pt>
          <cx:pt idx="6156">534</cx:pt>
          <cx:pt idx="6157">334328</cx:pt>
          <cx:pt idx="6158">108664</cx:pt>
          <cx:pt idx="6159">16526</cx:pt>
          <cx:pt idx="6160">14845</cx:pt>
          <cx:pt idx="6161">1838</cx:pt>
          <cx:pt idx="6162">1824</cx:pt>
          <cx:pt idx="6163">22684</cx:pt>
          <cx:pt idx="6164">112384</cx:pt>
          <cx:pt idx="6165">15862</cx:pt>
          <cx:pt idx="6166">2619</cx:pt>
          <cx:pt idx="6167">5267</cx:pt>
          <cx:pt idx="6168">1777</cx:pt>
          <cx:pt idx="6169">780</cx:pt>
          <cx:pt idx="6170">1223</cx:pt>
          <cx:pt idx="6171">5350</cx:pt>
          <cx:pt idx="6172">2960</cx:pt>
          <cx:pt idx="6173">3200</cx:pt>
          <cx:pt idx="6174">1778</cx:pt>
          <cx:pt idx="6175">5668</cx:pt>
          <cx:pt idx="6176">6019</cx:pt>
          <cx:pt idx="6177">1508</cx:pt>
          <cx:pt idx="6178">1825</cx:pt>
          <cx:pt idx="6179">2379</cx:pt>
          <cx:pt idx="6180">3054</cx:pt>
          <cx:pt idx="6181">11499</cx:pt>
          <cx:pt idx="6182">13781</cx:pt>
          <cx:pt idx="6183">1242</cx:pt>
          <cx:pt idx="6184">224</cx:pt>
          <cx:pt idx="6185">510</cx:pt>
          <cx:pt idx="6186">1495</cx:pt>
          <cx:pt idx="6187">9432</cx:pt>
          <cx:pt idx="6188">96991</cx:pt>
          <cx:pt idx="6189">13154</cx:pt>
          <cx:pt idx="6190">1132</cx:pt>
          <cx:pt idx="6191">1914</cx:pt>
          <cx:pt idx="6192">66765</cx:pt>
          <cx:pt idx="6193">5726</cx:pt>
          <cx:pt idx="6194">3599</cx:pt>
          <cx:pt idx="6195">3506</cx:pt>
          <cx:pt idx="6196">2907</cx:pt>
          <cx:pt idx="6197">2687</cx:pt>
          <cx:pt idx="6198">3094</cx:pt>
          <cx:pt idx="6199">1502</cx:pt>
          <cx:pt idx="6200">871</cx:pt>
          <cx:pt idx="6201">1023</cx:pt>
          <cx:pt idx="6202">1188</cx:pt>
          <cx:pt idx="6203">1946</cx:pt>
          <cx:pt idx="6204">6280</cx:pt>
          <cx:pt idx="6205">2621</cx:pt>
          <cx:pt idx="6206">466</cx:pt>
          <cx:pt idx="6207">666</cx:pt>
          <cx:pt idx="6208">839</cx:pt>
          <cx:pt idx="6209">569</cx:pt>
          <cx:pt idx="6210">627</cx:pt>
          <cx:pt idx="6211">669</cx:pt>
          <cx:pt idx="6212">624</cx:pt>
          <cx:pt idx="6213">520</cx:pt>
          <cx:pt idx="6214">581</cx:pt>
          <cx:pt idx="6215">703</cx:pt>
          <cx:pt idx="6216">562</cx:pt>
          <cx:pt idx="6217">683</cx:pt>
          <cx:pt idx="6218">768</cx:pt>
          <cx:pt idx="6219">523</cx:pt>
          <cx:pt idx="6220">661</cx:pt>
          <cx:pt idx="6221">572</cx:pt>
          <cx:pt idx="6222">625</cx:pt>
          <cx:pt idx="6223">676</cx:pt>
          <cx:pt idx="6224">785</cx:pt>
          <cx:pt idx="6225">717</cx:pt>
          <cx:pt idx="6226">666</cx:pt>
          <cx:pt idx="6227">628</cx:pt>
          <cx:pt idx="6228">599</cx:pt>
          <cx:pt idx="6229">604</cx:pt>
          <cx:pt idx="6230">717</cx:pt>
          <cx:pt idx="6231">693</cx:pt>
          <cx:pt idx="6232">731</cx:pt>
          <cx:pt idx="6233">660</cx:pt>
          <cx:pt idx="6234">811</cx:pt>
          <cx:pt idx="6235">659</cx:pt>
          <cx:pt idx="6236">755</cx:pt>
          <cx:pt idx="6237">595</cx:pt>
          <cx:pt idx="6238">520</cx:pt>
          <cx:pt idx="6239">584</cx:pt>
          <cx:pt idx="6240">575</cx:pt>
          <cx:pt idx="6241">590</cx:pt>
          <cx:pt idx="6242">712</cx:pt>
          <cx:pt idx="6243">609</cx:pt>
          <cx:pt idx="6244">522</cx:pt>
          <cx:pt idx="6245">491</cx:pt>
          <cx:pt idx="6246">538</cx:pt>
          <cx:pt idx="6247">683</cx:pt>
          <cx:pt idx="6248">374</cx:pt>
          <cx:pt idx="6249">654</cx:pt>
          <cx:pt idx="6250">457</cx:pt>
          <cx:pt idx="6251">542</cx:pt>
          <cx:pt idx="6252">657</cx:pt>
          <cx:pt idx="6253">621</cx:pt>
          <cx:pt idx="6254">582</cx:pt>
          <cx:pt idx="6255">518</cx:pt>
          <cx:pt idx="6256">513</cx:pt>
          <cx:pt idx="6257">629</cx:pt>
          <cx:pt idx="6258">679</cx:pt>
          <cx:pt idx="6259">657</cx:pt>
          <cx:pt idx="6260">548</cx:pt>
          <cx:pt idx="6261">467</cx:pt>
          <cx:pt idx="6262">600</cx:pt>
          <cx:pt idx="6263">724</cx:pt>
          <cx:pt idx="6264">765</cx:pt>
          <cx:pt idx="6265">494</cx:pt>
          <cx:pt idx="6266">541</cx:pt>
          <cx:pt idx="6267">747</cx:pt>
          <cx:pt idx="6268">757</cx:pt>
          <cx:pt idx="6269">587</cx:pt>
          <cx:pt idx="6270">645</cx:pt>
          <cx:pt idx="6271">664</cx:pt>
          <cx:pt idx="6272">582</cx:pt>
          <cx:pt idx="6273">775</cx:pt>
          <cx:pt idx="6274">708</cx:pt>
          <cx:pt idx="6275">871</cx:pt>
          <cx:pt idx="6276">890</cx:pt>
          <cx:pt idx="6277">743</cx:pt>
          <cx:pt idx="6278">800</cx:pt>
          <cx:pt idx="6279">651</cx:pt>
          <cx:pt idx="6280">949</cx:pt>
          <cx:pt idx="6281">764</cx:pt>
          <cx:pt idx="6282">791</cx:pt>
          <cx:pt idx="6283">685</cx:pt>
          <cx:pt idx="6284">671</cx:pt>
          <cx:pt idx="6285">986</cx:pt>
          <cx:pt idx="6286">813</cx:pt>
          <cx:pt idx="6287">800</cx:pt>
          <cx:pt idx="6288">931</cx:pt>
          <cx:pt idx="6289">1074</cx:pt>
          <cx:pt idx="6290">1030</cx:pt>
          <cx:pt idx="6291">913</cx:pt>
          <cx:pt idx="6292">970</cx:pt>
          <cx:pt idx="6293">858</cx:pt>
          <cx:pt idx="6294">921</cx:pt>
          <cx:pt idx="6295">839</cx:pt>
          <cx:pt idx="6296">858</cx:pt>
          <cx:pt idx="6297">1125</cx:pt>
          <cx:pt idx="6298">998</cx:pt>
          <cx:pt idx="6299">1001</cx:pt>
          <cx:pt idx="6300">843</cx:pt>
          <cx:pt idx="6301">1927</cx:pt>
          <cx:pt idx="6302">889</cx:pt>
          <cx:pt idx="6303">19486</cx:pt>
          <cx:pt idx="6304">4498</cx:pt>
          <cx:pt idx="6305">3877</cx:pt>
          <cx:pt idx="6306">4715</cx:pt>
          <cx:pt idx="6307">1848</cx:pt>
          <cx:pt idx="6308">286</cx:pt>
          <cx:pt idx="6309">1300</cx:pt>
          <cx:pt idx="6310">1673</cx:pt>
          <cx:pt idx="6311">1703</cx:pt>
          <cx:pt idx="6312">1513</cx:pt>
          <cx:pt idx="6313">2834</cx:pt>
          <cx:pt idx="6314">821</cx:pt>
          <cx:pt idx="6315">2296</cx:pt>
          <cx:pt idx="6316">1235</cx:pt>
          <cx:pt idx="6317">5216</cx:pt>
          <cx:pt idx="6318">3884</cx:pt>
          <cx:pt idx="6319">944</cx:pt>
          <cx:pt idx="6320">1169</cx:pt>
          <cx:pt idx="6321">1426</cx:pt>
          <cx:pt idx="6322">859</cx:pt>
          <cx:pt idx="6323">955</cx:pt>
          <cx:pt idx="6324">920</cx:pt>
          <cx:pt idx="6325">1802</cx:pt>
          <cx:pt idx="6326">1269</cx:pt>
          <cx:pt idx="6327">1079</cx:pt>
          <cx:pt idx="6328">1202</cx:pt>
          <cx:pt idx="6329">2271</cx:pt>
          <cx:pt idx="6330">1864</cx:pt>
          <cx:pt idx="6331">2041</cx:pt>
          <cx:pt idx="6332">2017</cx:pt>
          <cx:pt idx="6333">813</cx:pt>
          <cx:pt idx="6334">796</cx:pt>
          <cx:pt idx="6335">2557</cx:pt>
          <cx:pt idx="6336">4131</cx:pt>
          <cx:pt idx="6337">3793</cx:pt>
          <cx:pt idx="6338">4157</cx:pt>
          <cx:pt idx="6339">3194</cx:pt>
          <cx:pt idx="6340">4014</cx:pt>
          <cx:pt idx="6341">1595</cx:pt>
          <cx:pt idx="6342">480</cx:pt>
          <cx:pt idx="6343">2276</cx:pt>
          <cx:pt idx="6344">3051</cx:pt>
          <cx:pt idx="6345">3586</cx:pt>
          <cx:pt idx="6346">3127</cx:pt>
          <cx:pt idx="6347">2352</cx:pt>
          <cx:pt idx="6348">3683</cx:pt>
          <cx:pt idx="6349">4938</cx:pt>
          <cx:pt idx="6350">2370</cx:pt>
          <cx:pt idx="6351">2824</cx:pt>
          <cx:pt idx="6352">3911</cx:pt>
          <cx:pt idx="6353">666</cx:pt>
          <cx:pt idx="6354">475</cx:pt>
          <cx:pt idx="6355">1287</cx:pt>
          <cx:pt idx="6356">1214</cx:pt>
          <cx:pt idx="6357">662</cx:pt>
          <cx:pt idx="6358">1528</cx:pt>
          <cx:pt idx="6359">1652</cx:pt>
          <cx:pt idx="6360">2963</cx:pt>
          <cx:pt idx="6361">1037</cx:pt>
          <cx:pt idx="6362">560</cx:pt>
          <cx:pt idx="6363">778</cx:pt>
          <cx:pt idx="6364">421</cx:pt>
          <cx:pt idx="6365">1411</cx:pt>
          <cx:pt idx="6366">1751</cx:pt>
          <cx:pt idx="6367">1960</cx:pt>
          <cx:pt idx="6368">6790</cx:pt>
          <cx:pt idx="6369">10713</cx:pt>
          <cx:pt idx="6370">7717</cx:pt>
          <cx:pt idx="6371">9637</cx:pt>
          <cx:pt idx="6372">10487</cx:pt>
          <cx:pt idx="6373">8925</cx:pt>
          <cx:pt idx="6374">11851</cx:pt>
          <cx:pt idx="6375">10407</cx:pt>
          <cx:pt idx="6376">15183</cx:pt>
          <cx:pt idx="6377">10826</cx:pt>
          <cx:pt idx="6378">7014</cx:pt>
          <cx:pt idx="6379">17903</cx:pt>
          <cx:pt idx="6380">10041</cx:pt>
          <cx:pt idx="6381">8320</cx:pt>
          <cx:pt idx="6382">7854</cx:pt>
          <cx:pt idx="6383">14324</cx:pt>
          <cx:pt idx="6384">7495</cx:pt>
          <cx:pt idx="6385">11278</cx:pt>
          <cx:pt idx="6386">92</cx:pt>
          <cx:pt idx="6387">469</cx:pt>
          <cx:pt idx="6388">425</cx:pt>
          <cx:pt idx="6389">761</cx:pt>
          <cx:pt idx="6390">1353</cx:pt>
          <cx:pt idx="6391">795</cx:pt>
          <cx:pt idx="6392">846</cx:pt>
          <cx:pt idx="6393">1437</cx:pt>
          <cx:pt idx="6394">1063</cx:pt>
          <cx:pt idx="6395">1584</cx:pt>
          <cx:pt idx="6396">1864</cx:pt>
          <cx:pt idx="6397">687</cx:pt>
          <cx:pt idx="6398">976</cx:pt>
          <cx:pt idx="6399">677</cx:pt>
          <cx:pt idx="6400">802</cx:pt>
          <cx:pt idx="6401">671</cx:pt>
          <cx:pt idx="6402">786</cx:pt>
          <cx:pt idx="6403">1967</cx:pt>
          <cx:pt idx="6404">835</cx:pt>
          <cx:pt idx="6405">1326</cx:pt>
          <cx:pt idx="6406">1109</cx:pt>
          <cx:pt idx="6407">1484</cx:pt>
          <cx:pt idx="6408">1309</cx:pt>
          <cx:pt idx="6409">1228</cx:pt>
          <cx:pt idx="6410">1934</cx:pt>
          <cx:pt idx="6411">1910</cx:pt>
          <cx:pt idx="6412">1007</cx:pt>
          <cx:pt idx="6413">1558</cx:pt>
          <cx:pt idx="6414">1817</cx:pt>
          <cx:pt idx="6415">1744</cx:pt>
          <cx:pt idx="6416">988</cx:pt>
          <cx:pt idx="6417">1083</cx:pt>
          <cx:pt idx="6418">1237</cx:pt>
          <cx:pt idx="6419">1258</cx:pt>
          <cx:pt idx="6420">3727</cx:pt>
          <cx:pt idx="6421">2758</cx:pt>
          <cx:pt idx="6422">721</cx:pt>
          <cx:pt idx="6423">1680</cx:pt>
          <cx:pt idx="6424">2335</cx:pt>
          <cx:pt idx="6425">1583</cx:pt>
          <cx:pt idx="6426">1720</cx:pt>
          <cx:pt idx="6427">2269</cx:pt>
          <cx:pt idx="6428">483</cx:pt>
          <cx:pt idx="6429">742</cx:pt>
          <cx:pt idx="6430">4042</cx:pt>
          <cx:pt idx="6431">1064</cx:pt>
          <cx:pt idx="6432">4573</cx:pt>
          <cx:pt idx="6433">3445</cx:pt>
          <cx:pt idx="6434">3460</cx:pt>
          <cx:pt idx="6435">2824</cx:pt>
          <cx:pt idx="6436">1044</cx:pt>
          <cx:pt idx="6437">1462</cx:pt>
          <cx:pt idx="6438">3245</cx:pt>
          <cx:pt idx="6439">1666</cx:pt>
          <cx:pt idx="6440">1630</cx:pt>
          <cx:pt idx="6441">1890</cx:pt>
          <cx:pt idx="6442">883</cx:pt>
          <cx:pt idx="6443">3544</cx:pt>
          <cx:pt idx="6444">2493</cx:pt>
          <cx:pt idx="6445">2576</cx:pt>
          <cx:pt idx="6446">3900</cx:pt>
          <cx:pt idx="6447">1728</cx:pt>
          <cx:pt idx="6448">3694</cx:pt>
          <cx:pt idx="6449">3091</cx:pt>
          <cx:pt idx="6450">2287</cx:pt>
          <cx:pt idx="6451">3719</cx:pt>
          <cx:pt idx="6452">2696</cx:pt>
          <cx:pt idx="6453">2028</cx:pt>
          <cx:pt idx="6454">1305</cx:pt>
          <cx:pt idx="6455">1308</cx:pt>
          <cx:pt idx="6456">587</cx:pt>
          <cx:pt idx="6457">1072</cx:pt>
          <cx:pt idx="6458">1208</cx:pt>
          <cx:pt idx="6459">921</cx:pt>
          <cx:pt idx="6460">862</cx:pt>
          <cx:pt idx="6461">1628</cx:pt>
          <cx:pt idx="6462">1726</cx:pt>
          <cx:pt idx="6463">1183</cx:pt>
          <cx:pt idx="6464">292</cx:pt>
          <cx:pt idx="6465">173</cx:pt>
          <cx:pt idx="6466">267</cx:pt>
          <cx:pt idx="6467">506</cx:pt>
          <cx:pt idx="6468">685</cx:pt>
          <cx:pt idx="6469">15597</cx:pt>
          <cx:pt idx="6470">21804</cx:pt>
          <cx:pt idx="6471">27422</cx:pt>
          <cx:pt idx="6472">58264</cx:pt>
          <cx:pt idx="6473">2528</cx:pt>
          <cx:pt idx="6474">2034</cx:pt>
          <cx:pt idx="6475">29035</cx:pt>
          <cx:pt idx="6476">5363</cx:pt>
          <cx:pt idx="6477">1784</cx:pt>
          <cx:pt idx="6478">2356</cx:pt>
          <cx:pt idx="6479">216</cx:pt>
          <cx:pt idx="6480">4857</cx:pt>
          <cx:pt idx="6481">22467</cx:pt>
          <cx:pt idx="6482">651</cx:pt>
          <cx:pt idx="6483">275924</cx:pt>
          <cx:pt idx="6484">29675</cx:pt>
          <cx:pt idx="6485">50415</cx:pt>
          <cx:pt idx="6486">1715</cx:pt>
          <cx:pt idx="6487">116</cx:pt>
          <cx:pt idx="6488">3457</cx:pt>
          <cx:pt idx="6489">36645</cx:pt>
          <cx:pt idx="6490">37351</cx:pt>
          <cx:pt idx="6491">46409</cx:pt>
          <cx:pt idx="6492">3616</cx:pt>
          <cx:pt idx="6493">9789</cx:pt>
          <cx:pt idx="6494">38735</cx:pt>
          <cx:pt idx="6495">34417</cx:pt>
          <cx:pt idx="6496">11375</cx:pt>
          <cx:pt idx="6497">34992</cx:pt>
          <cx:pt idx="6498">95016</cx:pt>
          <cx:pt idx="6499">1509</cx:pt>
          <cx:pt idx="6500">892</cx:pt>
          <cx:pt idx="6501">123</cx:pt>
          <cx:pt idx="6502">5523</cx:pt>
          <cx:pt idx="6503">5247</cx:pt>
          <cx:pt idx="6504">4573</cx:pt>
          <cx:pt idx="6505">3352</cx:pt>
          <cx:pt idx="6506">516</cx:pt>
          <cx:pt idx="6507">713</cx:pt>
          <cx:pt idx="6508">83</cx:pt>
          <cx:pt idx="6509">112</cx:pt>
          <cx:pt idx="6510">457</cx:pt>
          <cx:pt idx="6511">789</cx:pt>
          <cx:pt idx="6512">438</cx:pt>
          <cx:pt idx="6513">947</cx:pt>
          <cx:pt idx="6514">652</cx:pt>
          <cx:pt idx="6515">808</cx:pt>
          <cx:pt idx="6516">556</cx:pt>
          <cx:pt idx="6517">623</cx:pt>
          <cx:pt idx="6518">543</cx:pt>
          <cx:pt idx="6519">544</cx:pt>
          <cx:pt idx="6520">1007</cx:pt>
          <cx:pt idx="6521">360</cx:pt>
          <cx:pt idx="6522">453</cx:pt>
          <cx:pt idx="6523">580</cx:pt>
          <cx:pt idx="6524">534</cx:pt>
          <cx:pt idx="6525">527</cx:pt>
          <cx:pt idx="6526">378</cx:pt>
          <cx:pt idx="6527">357</cx:pt>
          <cx:pt idx="6528">395</cx:pt>
          <cx:pt idx="6529">294</cx:pt>
          <cx:pt idx="6530">268</cx:pt>
          <cx:pt idx="6531">288</cx:pt>
          <cx:pt idx="6532">1230</cx:pt>
          <cx:pt idx="6533">553</cx:pt>
          <cx:pt idx="6534">743</cx:pt>
          <cx:pt idx="6535">468</cx:pt>
          <cx:pt idx="6536">320</cx:pt>
          <cx:pt idx="6537">341</cx:pt>
          <cx:pt idx="6538">180</cx:pt>
          <cx:pt idx="6539">227</cx:pt>
          <cx:pt idx="6540">339</cx:pt>
          <cx:pt idx="6541">345</cx:pt>
          <cx:pt idx="6542">263</cx:pt>
          <cx:pt idx="6543">868</cx:pt>
          <cx:pt idx="6544">171</cx:pt>
          <cx:pt idx="6545">225</cx:pt>
          <cx:pt idx="6546">415</cx:pt>
          <cx:pt idx="6547">1117</cx:pt>
          <cx:pt idx="6548">253</cx:pt>
          <cx:pt idx="6549">271</cx:pt>
          <cx:pt idx="6550">241</cx:pt>
          <cx:pt idx="6551">109</cx:pt>
          <cx:pt idx="6552">127</cx:pt>
          <cx:pt idx="6553">125</cx:pt>
          <cx:pt idx="6554">91</cx:pt>
          <cx:pt idx="6555">192</cx:pt>
          <cx:pt idx="6556">70</cx:pt>
          <cx:pt idx="6557">102</cx:pt>
          <cx:pt idx="6558">124</cx:pt>
          <cx:pt idx="6559">147</cx:pt>
          <cx:pt idx="6560">124</cx:pt>
          <cx:pt idx="6561">124</cx:pt>
          <cx:pt idx="6562">188</cx:pt>
          <cx:pt idx="6563">141</cx:pt>
          <cx:pt idx="6564">124</cx:pt>
          <cx:pt idx="6565">144</cx:pt>
          <cx:pt idx="6566">142</cx:pt>
          <cx:pt idx="6567">96</cx:pt>
          <cx:pt idx="6568">138</cx:pt>
          <cx:pt idx="6569">159</cx:pt>
          <cx:pt idx="6570">115</cx:pt>
          <cx:pt idx="6571">119</cx:pt>
          <cx:pt idx="6572">164</cx:pt>
          <cx:pt idx="6573">95</cx:pt>
          <cx:pt idx="6574">156</cx:pt>
          <cx:pt idx="6575">182</cx:pt>
          <cx:pt idx="6576">96</cx:pt>
          <cx:pt idx="6577">158</cx:pt>
          <cx:pt idx="6578">392</cx:pt>
          <cx:pt idx="6579">201</cx:pt>
          <cx:pt idx="6580">471</cx:pt>
          <cx:pt idx="6581">152</cx:pt>
          <cx:pt idx="6582">274</cx:pt>
          <cx:pt idx="6583">264</cx:pt>
          <cx:pt idx="6584">346</cx:pt>
          <cx:pt idx="6585">351</cx:pt>
          <cx:pt idx="6586">270</cx:pt>
          <cx:pt idx="6587">450</cx:pt>
          <cx:pt idx="6588">245</cx:pt>
          <cx:pt idx="6589">355</cx:pt>
          <cx:pt idx="6590">426</cx:pt>
          <cx:pt idx="6591">242</cx:pt>
          <cx:pt idx="6592">484</cx:pt>
          <cx:pt idx="6593">328</cx:pt>
          <cx:pt idx="6594">313</cx:pt>
          <cx:pt idx="6595">251</cx:pt>
          <cx:pt idx="6596">214</cx:pt>
          <cx:pt idx="6597">270</cx:pt>
          <cx:pt idx="6598">185</cx:pt>
          <cx:pt idx="6599">342</cx:pt>
          <cx:pt idx="6600">608</cx:pt>
          <cx:pt idx="6601">365</cx:pt>
          <cx:pt idx="6602">698</cx:pt>
          <cx:pt idx="6603">333</cx:pt>
          <cx:pt idx="6604">447</cx:pt>
          <cx:pt idx="6605">544</cx:pt>
          <cx:pt idx="6606">999</cx:pt>
          <cx:pt idx="6607">257</cx:pt>
          <cx:pt idx="6608">229</cx:pt>
          <cx:pt idx="6609">260</cx:pt>
          <cx:pt idx="6610">335</cx:pt>
          <cx:pt idx="6611">545</cx:pt>
          <cx:pt idx="6612">432</cx:pt>
          <cx:pt idx="6613">441</cx:pt>
          <cx:pt idx="6614">883</cx:pt>
          <cx:pt idx="6615">1394</cx:pt>
          <cx:pt idx="6616">453</cx:pt>
          <cx:pt idx="6617">667</cx:pt>
          <cx:pt idx="6618">441</cx:pt>
          <cx:pt idx="6619">562</cx:pt>
          <cx:pt idx="6620">1108</cx:pt>
          <cx:pt idx="6621">1009</cx:pt>
          <cx:pt idx="6622">454</cx:pt>
          <cx:pt idx="6623">298</cx:pt>
          <cx:pt idx="6624">1301</cx:pt>
          <cx:pt idx="6625">542</cx:pt>
          <cx:pt idx="6626">371</cx:pt>
          <cx:pt idx="6627">241</cx:pt>
          <cx:pt idx="6628">336</cx:pt>
          <cx:pt idx="6629">1171</cx:pt>
          <cx:pt idx="6630">704</cx:pt>
          <cx:pt idx="6631">1401</cx:pt>
          <cx:pt idx="6632">620</cx:pt>
          <cx:pt idx="6633">667</cx:pt>
          <cx:pt idx="6634">725</cx:pt>
          <cx:pt idx="6635">787</cx:pt>
          <cx:pt idx="6636">136</cx:pt>
          <cx:pt idx="6637">438</cx:pt>
          <cx:pt idx="6638">1014</cx:pt>
          <cx:pt idx="6639">1211</cx:pt>
          <cx:pt idx="6640">964</cx:pt>
          <cx:pt idx="6641">1103</cx:pt>
          <cx:pt idx="6642">1248</cx:pt>
          <cx:pt idx="6643">1342</cx:pt>
          <cx:pt idx="6644">1267</cx:pt>
          <cx:pt idx="6645">1283</cx:pt>
          <cx:pt idx="6646">985</cx:pt>
          <cx:pt idx="6647">1075</cx:pt>
          <cx:pt idx="6648">975</cx:pt>
          <cx:pt idx="6649">1498</cx:pt>
          <cx:pt idx="6650">470</cx:pt>
          <cx:pt idx="6651">1005</cx:pt>
          <cx:pt idx="6652">1082</cx:pt>
          <cx:pt idx="6653">809</cx:pt>
          <cx:pt idx="6654">828</cx:pt>
          <cx:pt idx="6655">991</cx:pt>
          <cx:pt idx="6656">485</cx:pt>
          <cx:pt idx="6657">669</cx:pt>
          <cx:pt idx="6658">698</cx:pt>
          <cx:pt idx="6659">926</cx:pt>
          <cx:pt idx="6660">793</cx:pt>
          <cx:pt idx="6661">692</cx:pt>
          <cx:pt idx="6662">771</cx:pt>
          <cx:pt idx="6663">553</cx:pt>
          <cx:pt idx="6664">521</cx:pt>
          <cx:pt idx="6665">546</cx:pt>
          <cx:pt idx="6666">706</cx:pt>
          <cx:pt idx="6667">1198</cx:pt>
          <cx:pt idx="6668">1007</cx:pt>
          <cx:pt idx="6669">204</cx:pt>
          <cx:pt idx="6670">1802</cx:pt>
          <cx:pt idx="6671">771</cx:pt>
          <cx:pt idx="6672">324</cx:pt>
          <cx:pt idx="6673">222</cx:pt>
          <cx:pt idx="6674">2095</cx:pt>
          <cx:pt idx="6675">568</cx:pt>
          <cx:pt idx="6676">486</cx:pt>
          <cx:pt idx="6677">160</cx:pt>
          <cx:pt idx="6678">1071</cx:pt>
          <cx:pt idx="6679">368</cx:pt>
          <cx:pt idx="6680">8193</cx:pt>
          <cx:pt idx="6681">2410</cx:pt>
          <cx:pt idx="6682">3498</cx:pt>
          <cx:pt idx="6683">67466</cx:pt>
          <cx:pt idx="6684">4021</cx:pt>
          <cx:pt idx="6685">14375</cx:pt>
          <cx:pt idx="6686">36196</cx:pt>
          <cx:pt idx="6687">778</cx:pt>
          <cx:pt idx="6688">25966</cx:pt>
          <cx:pt idx="6689">41</cx:pt>
          <cx:pt idx="6690">91</cx:pt>
          <cx:pt idx="6691">1925</cx:pt>
          <cx:pt idx="6692">18542</cx:pt>
          <cx:pt idx="6693">4610</cx:pt>
          <cx:pt idx="6694">7360</cx:pt>
          <cx:pt idx="6695">7139</cx:pt>
          <cx:pt idx="6696">255</cx:pt>
          <cx:pt idx="6697">7129</cx:pt>
          <cx:pt idx="6698">7694</cx:pt>
          <cx:pt idx="6699">7022</cx:pt>
          <cx:pt idx="6700">3085</cx:pt>
          <cx:pt idx="6701">1049</cx:pt>
          <cx:pt idx="6702">7282</cx:pt>
          <cx:pt idx="6703">3027</cx:pt>
          <cx:pt idx="6704">12600</cx:pt>
          <cx:pt idx="6705">19591</cx:pt>
          <cx:pt idx="6706">14744</cx:pt>
          <cx:pt idx="6707">52981</cx:pt>
          <cx:pt idx="6708">13504</cx:pt>
          <cx:pt idx="6709">1643</cx:pt>
          <cx:pt idx="6710">1082</cx:pt>
          <cx:pt idx="6711">2126</cx:pt>
          <cx:pt idx="6712">879</cx:pt>
          <cx:pt idx="6713">1193</cx:pt>
          <cx:pt idx="6714">11427</cx:pt>
          <cx:pt idx="6715">4042</cx:pt>
          <cx:pt idx="6716">2468</cx:pt>
          <cx:pt idx="6717">666</cx:pt>
          <cx:pt idx="6718">2627</cx:pt>
          <cx:pt idx="6719">947</cx:pt>
          <cx:pt idx="6720">31452</cx:pt>
          <cx:pt idx="6721">34399</cx:pt>
          <cx:pt idx="6722">37102</cx:pt>
          <cx:pt idx="6723">165298</cx:pt>
          <cx:pt idx="6724">809</cx:pt>
          <cx:pt idx="6725">15928</cx:pt>
          <cx:pt idx="6726">58286</cx:pt>
          <cx:pt idx="6727">1061</cx:pt>
          <cx:pt idx="6728">976</cx:pt>
          <cx:pt idx="6729">2561</cx:pt>
          <cx:pt idx="6730">1270</cx:pt>
          <cx:pt idx="6731">5873</cx:pt>
          <cx:pt idx="6732">13908</cx:pt>
          <cx:pt idx="6733">12534</cx:pt>
          <cx:pt idx="6734">11393</cx:pt>
          <cx:pt idx="6735">4433</cx:pt>
          <cx:pt idx="6736">12802</cx:pt>
          <cx:pt idx="6737">4599</cx:pt>
          <cx:pt idx="6738">323</cx:pt>
          <cx:pt idx="6739">102</cx:pt>
          <cx:pt idx="6740">44920</cx:pt>
          <cx:pt idx="6741">780</cx:pt>
          <cx:pt idx="6742">26082</cx:pt>
          <cx:pt idx="6743">4743</cx:pt>
          <cx:pt idx="6744">74000</cx:pt>
          <cx:pt idx="6745">8622</cx:pt>
          <cx:pt idx="6746">9712</cx:pt>
          <cx:pt idx="6747">11607</cx:pt>
          <cx:pt idx="6748">40052</cx:pt>
          <cx:pt idx="6749">16224</cx:pt>
          <cx:pt idx="6750">3289</cx:pt>
          <cx:pt idx="6751">82998</cx:pt>
          <cx:pt idx="6752">11918</cx:pt>
          <cx:pt idx="6753">5392</cx:pt>
          <cx:pt idx="6754">122284</cx:pt>
          <cx:pt idx="6755">4690</cx:pt>
          <cx:pt idx="6756">33436</cx:pt>
          <cx:pt idx="6757">124319</cx:pt>
          <cx:pt idx="6758">39523</cx:pt>
          <cx:pt idx="6759">39409</cx:pt>
          <cx:pt idx="6760">3852</cx:pt>
          <cx:pt idx="6761">14744</cx:pt>
          <cx:pt idx="6762">11659</cx:pt>
          <cx:pt idx="6763">1443</cx:pt>
          <cx:pt idx="6764">202</cx:pt>
          <cx:pt idx="6765">5969</cx:pt>
          <cx:pt idx="6766">1314</cx:pt>
          <cx:pt idx="6767">36539</cx:pt>
          <cx:pt idx="6768">87</cx:pt>
          <cx:pt idx="6769">255</cx:pt>
          <cx:pt idx="6770">244</cx:pt>
          <cx:pt idx="6771">16301</cx:pt>
          <cx:pt idx="6772">11945</cx:pt>
          <cx:pt idx="6773">661</cx:pt>
          <cx:pt idx="6774">5823</cx:pt>
          <cx:pt idx="6775">255</cx:pt>
          <cx:pt idx="6776">4189</cx:pt>
          <cx:pt idx="6777">2719</cx:pt>
          <cx:pt idx="6778">899</cx:pt>
          <cx:pt idx="6779">2039</cx:pt>
          <cx:pt idx="6780">0</cx:pt>
          <cx:pt idx="6781">72</cx:pt>
          <cx:pt idx="6782">212</cx:pt>
          <cx:pt idx="6783">261</cx:pt>
          <cx:pt idx="6784">288</cx:pt>
          <cx:pt idx="6785">89</cx:pt>
          <cx:pt idx="6786">3594</cx:pt>
          <cx:pt idx="6787">0</cx:pt>
          <cx:pt idx="6788">0</cx:pt>
          <cx:pt idx="6789">2403</cx:pt>
          <cx:pt idx="6790">567</cx:pt>
          <cx:pt idx="6791">226</cx:pt>
          <cx:pt idx="6792">3015</cx:pt>
          <cx:pt idx="6793">2349</cx:pt>
          <cx:pt idx="6794">2847</cx:pt>
          <cx:pt idx="6795">2706</cx:pt>
          <cx:pt idx="6796">2212</cx:pt>
          <cx:pt idx="6797">2011</cx:pt>
          <cx:pt idx="6798">2547</cx:pt>
          <cx:pt idx="6799">2251</cx:pt>
          <cx:pt idx="6800">2669</cx:pt>
          <cx:pt idx="6801">2685</cx:pt>
          <cx:pt idx="6802">2535</cx:pt>
          <cx:pt idx="6803">2726</cx:pt>
          <cx:pt idx="6804">165883</cx:pt>
          <cx:pt idx="6805">14278</cx:pt>
          <cx:pt idx="6806">589</cx:pt>
          <cx:pt idx="6807">0</cx:pt>
          <cx:pt idx="6808">254</cx:pt>
          <cx:pt idx="6809">3144</cx:pt>
          <cx:pt idx="6810">67481</cx:pt>
          <cx:pt idx="6811">4858</cx:pt>
          <cx:pt idx="6812">882821</cx:pt>
          <cx:pt idx="6813">722684</cx:pt>
          <cx:pt idx="6814">530022</cx:pt>
          <cx:pt idx="6815">217178</cx:pt>
          <cx:pt idx="6816">9905</cx:pt>
          <cx:pt idx="6817">858</cx:pt>
          <cx:pt idx="6818">129</cx:pt>
          <cx:pt idx="6819">2061</cx:pt>
          <cx:pt idx="6820">1475</cx:pt>
          <cx:pt idx="6821">2268</cx:pt>
          <cx:pt idx="6822">1974</cx:pt>
          <cx:pt idx="6823">57</cx:pt>
          <cx:pt idx="6824">32122</cx:pt>
          <cx:pt idx="6825">24379</cx:pt>
          <cx:pt idx="6826">9640</cx:pt>
          <cx:pt idx="6827">7961</cx:pt>
          <cx:pt idx="6828">2624</cx:pt>
          <cx:pt idx="6829">4645</cx:pt>
          <cx:pt idx="6830">7513</cx:pt>
          <cx:pt idx="6831">5574</cx:pt>
          <cx:pt idx="6832">48</cx:pt>
          <cx:pt idx="6833">8780</cx:pt>
          <cx:pt idx="6834">11988</cx:pt>
          <cx:pt idx="6835">327</cx:pt>
          <cx:pt idx="6836">2821</cx:pt>
          <cx:pt idx="6837">821</cx:pt>
          <cx:pt idx="6838">138969</cx:pt>
          <cx:pt idx="6839">10134</cx:pt>
          <cx:pt idx="6840">49452</cx:pt>
          <cx:pt idx="6841">0</cx:pt>
          <cx:pt idx="6842">59305</cx:pt>
          <cx:pt idx="6843">14487</cx:pt>
          <cx:pt idx="6844">21370</cx:pt>
          <cx:pt idx="6845">226771</cx:pt>
          <cx:pt idx="6846">43498</cx:pt>
          <cx:pt idx="6847">2121</cx:pt>
          <cx:pt idx="6848">11193</cx:pt>
          <cx:pt idx="6849">5881</cx:pt>
          <cx:pt idx="6850">154</cx:pt>
          <cx:pt idx="6851">159</cx:pt>
          <cx:pt idx="6852">590</cx:pt>
          <cx:pt idx="6853">14956</cx:pt>
          <cx:pt idx="6854">35229</cx:pt>
          <cx:pt idx="6855">3803</cx:pt>
          <cx:pt idx="6856">3739</cx:pt>
          <cx:pt idx="6857">7055</cx:pt>
          <cx:pt idx="6858">17</cx:pt>
          <cx:pt idx="6859">571</cx:pt>
          <cx:pt idx="6860">11298</cx:pt>
          <cx:pt idx="6861">8019</cx:pt>
          <cx:pt idx="6862">428</cx:pt>
          <cx:pt idx="6863">0</cx:pt>
          <cx:pt idx="6864">1716</cx:pt>
          <cx:pt idx="6865">7230</cx:pt>
          <cx:pt idx="6866">2635</cx:pt>
          <cx:pt idx="6867">5175</cx:pt>
          <cx:pt idx="6868">41342</cx:pt>
          <cx:pt idx="6869">36197</cx:pt>
          <cx:pt idx="6870">6989</cx:pt>
          <cx:pt idx="6871">16709</cx:pt>
          <cx:pt idx="6872">3921</cx:pt>
          <cx:pt idx="6873">8518</cx:pt>
          <cx:pt idx="6874">386</cx:pt>
          <cx:pt idx="6875">859</cx:pt>
          <cx:pt idx="6876">2110</cx:pt>
          <cx:pt idx="6877">2510</cx:pt>
          <cx:pt idx="6878">3619</cx:pt>
          <cx:pt idx="6879">2264</cx:pt>
          <cx:pt idx="6880">2479</cx:pt>
          <cx:pt idx="6881">2675</cx:pt>
          <cx:pt idx="6882">1491</cx:pt>
          <cx:pt idx="6883">2889</cx:pt>
          <cx:pt idx="6884">2420</cx:pt>
          <cx:pt idx="6885">2443</cx:pt>
          <cx:pt idx="6886">2796</cx:pt>
          <cx:pt idx="6887">2616</cx:pt>
          <cx:pt idx="6888">2690</cx:pt>
          <cx:pt idx="6889">2268</cx:pt>
          <cx:pt idx="6890">2373</cx:pt>
          <cx:pt idx="6891">1609</cx:pt>
          <cx:pt idx="6892">1416</cx:pt>
          <cx:pt idx="6893">979</cx:pt>
          <cx:pt idx="6894">828</cx:pt>
          <cx:pt idx="6895">772</cx:pt>
          <cx:pt idx="6896">887</cx:pt>
          <cx:pt idx="6897">1189</cx:pt>
          <cx:pt idx="6898">1595</cx:pt>
          <cx:pt idx="6899">1428</cx:pt>
          <cx:pt idx="6900">687</cx:pt>
          <cx:pt idx="6901">1675</cx:pt>
          <cx:pt idx="6902">2039</cx:pt>
          <cx:pt idx="6903">1834</cx:pt>
          <cx:pt idx="6904">1558</cx:pt>
          <cx:pt idx="6905">1307</cx:pt>
          <cx:pt idx="6906">1271</cx:pt>
          <cx:pt idx="6907">2409</cx:pt>
          <cx:pt idx="6908">2292</cx:pt>
          <cx:pt idx="6909">2363</cx:pt>
          <cx:pt idx="6910">1612</cx:pt>
          <cx:pt idx="6911">2417</cx:pt>
          <cx:pt idx="6912">2315</cx:pt>
          <cx:pt idx="6913">2275</cx:pt>
          <cx:pt idx="6914">436</cx:pt>
          <cx:pt idx="6915">1046</cx:pt>
          <cx:pt idx="6916">594</cx:pt>
          <cx:pt idx="6917">423</cx:pt>
          <cx:pt idx="6918">410</cx:pt>
          <cx:pt idx="6919">349</cx:pt>
          <cx:pt idx="6920">782</cx:pt>
          <cx:pt idx="6921">3792</cx:pt>
          <cx:pt idx="6922">3359</cx:pt>
          <cx:pt idx="6923">6286</cx:pt>
          <cx:pt idx="6924">3614</cx:pt>
          <cx:pt idx="6925">5504</cx:pt>
          <cx:pt idx="6926">98</cx:pt>
          <cx:pt idx="6927">433</cx:pt>
          <cx:pt idx="6928">339</cx:pt>
          <cx:pt idx="6929">1690</cx:pt>
          <cx:pt idx="6930">1187</cx:pt>
          <cx:pt idx="6931">0</cx:pt>
          <cx:pt idx="6932">667</cx:pt>
          <cx:pt idx="6933">193</cx:pt>
          <cx:pt idx="6934">436</cx:pt>
          <cx:pt idx="6935">2684</cx:pt>
          <cx:pt idx="6936">3395</cx:pt>
          <cx:pt idx="6937">234</cx:pt>
          <cx:pt idx="6938">195</cx:pt>
          <cx:pt idx="6939">191</cx:pt>
          <cx:pt idx="6940">736</cx:pt>
          <cx:pt idx="6941">13682</cx:pt>
          <cx:pt idx="6942">35018</cx:pt>
          <cx:pt idx="6943">9839</cx:pt>
          <cx:pt idx="6944">358</cx:pt>
          <cx:pt idx="6945">7199</cx:pt>
          <cx:pt idx="6946">1274</cx:pt>
          <cx:pt idx="6947">12250</cx:pt>
          <cx:pt idx="6948">21918</cx:pt>
          <cx:pt idx="6949">470</cx:pt>
          <cx:pt idx="6950">23993</cx:pt>
          <cx:pt idx="6951">752</cx:pt>
          <cx:pt idx="6952">21770</cx:pt>
          <cx:pt idx="6953">33</cx:pt>
          <cx:pt idx="6954">1831</cx:pt>
          <cx:pt idx="6955">4364</cx:pt>
          <cx:pt idx="6956">5800</cx:pt>
          <cx:pt idx="6957">4592</cx:pt>
          <cx:pt idx="6958">2034</cx:pt>
          <cx:pt idx="6959">4251</cx:pt>
          <cx:pt idx="6960">5447</cx:pt>
          <cx:pt idx="6961">5792</cx:pt>
          <cx:pt idx="6962">2094</cx:pt>
          <cx:pt idx="6963">6157</cx:pt>
          <cx:pt idx="6964">2348</cx:pt>
          <cx:pt idx="6965">4946</cx:pt>
          <cx:pt idx="6966">4979</cx:pt>
          <cx:pt idx="6967">5949</cx:pt>
          <cx:pt idx="6968">4548</cx:pt>
          <cx:pt idx="6969">4130</cx:pt>
          <cx:pt idx="6970">3990</cx:pt>
          <cx:pt idx="6971">0</cx:pt>
          <cx:pt idx="6972">3091</cx:pt>
          <cx:pt idx="6973">0</cx:pt>
          <cx:pt idx="6974">5039</cx:pt>
          <cx:pt idx="6975">2768</cx:pt>
          <cx:pt idx="6976">5991</cx:pt>
          <cx:pt idx="6977">2133</cx:pt>
          <cx:pt idx="6978">732</cx:pt>
          <cx:pt idx="6979">252</cx:pt>
          <cx:pt idx="6980">7142</cx:pt>
          <cx:pt idx="6981">248</cx:pt>
          <cx:pt idx="6982">346</cx:pt>
          <cx:pt idx="6983">4225</cx:pt>
          <cx:pt idx="6984">2873</cx:pt>
          <cx:pt idx="6985">7652</cx:pt>
          <cx:pt idx="6986">2210</cx:pt>
          <cx:pt idx="6987">306</cx:pt>
          <cx:pt idx="6988">317</cx:pt>
          <cx:pt idx="6989">319</cx:pt>
          <cx:pt idx="6990">254</cx:pt>
          <cx:pt idx="6991">249</cx:pt>
          <cx:pt idx="6992">230</cx:pt>
          <cx:pt idx="6993">364</cx:pt>
          <cx:pt idx="6994">213</cx:pt>
          <cx:pt idx="6995">381</cx:pt>
          <cx:pt idx="6996">566</cx:pt>
          <cx:pt idx="6997">194</cx:pt>
          <cx:pt idx="6998">172</cx:pt>
          <cx:pt idx="6999">193</cx:pt>
          <cx:pt idx="7000">320</cx:pt>
          <cx:pt idx="7001">1135</cx:pt>
          <cx:pt idx="7002">1220</cx:pt>
          <cx:pt idx="7003">3307</cx:pt>
          <cx:pt idx="7004">21199</cx:pt>
          <cx:pt idx="7005">335</cx:pt>
          <cx:pt idx="7006">3568</cx:pt>
          <cx:pt idx="7007">1116</cx:pt>
          <cx:pt idx="7008">1502</cx:pt>
          <cx:pt idx="7009">12432</cx:pt>
          <cx:pt idx="7010">930</cx:pt>
          <cx:pt idx="7011">11031</cx:pt>
          <cx:pt idx="7012">2603</cx:pt>
          <cx:pt idx="7013">1874</cx:pt>
          <cx:pt idx="7014">1898</cx:pt>
          <cx:pt idx="7015">5662</cx:pt>
          <cx:pt idx="7016">2540</cx:pt>
          <cx:pt idx="7017">227</cx:pt>
          <cx:pt idx="7018">100</cx:pt>
          <cx:pt idx="7019">126</cx:pt>
          <cx:pt idx="7020">374</cx:pt>
          <cx:pt idx="7021">7065</cx:pt>
          <cx:pt idx="7022">253</cx:pt>
          <cx:pt idx="7023">2410</cx:pt>
          <cx:pt idx="7024">38784</cx:pt>
          <cx:pt idx="7025">12120</cx:pt>
          <cx:pt idx="7026">29007</cx:pt>
          <cx:pt idx="7027">5429</cx:pt>
          <cx:pt idx="7028">31658</cx:pt>
          <cx:pt idx="7029">5234</cx:pt>
          <cx:pt idx="7030">30435</cx:pt>
          <cx:pt idx="7031">6947</cx:pt>
          <cx:pt idx="7032">25656</cx:pt>
          <cx:pt idx="7033">9631</cx:pt>
          <cx:pt idx="7034">5789</cx:pt>
          <cx:pt idx="7035">5651</cx:pt>
          <cx:pt idx="7036">115515</cx:pt>
          <cx:pt idx="7037">20923</cx:pt>
          <cx:pt idx="7038">2652</cx:pt>
          <cx:pt idx="7039">967</cx:pt>
          <cx:pt idx="7040">74919</cx:pt>
          <cx:pt idx="7041">9286</cx:pt>
          <cx:pt idx="7042">3458</cx:pt>
          <cx:pt idx="7043">172</cx:pt>
          <cx:pt idx="7044">45293</cx:pt>
          <cx:pt idx="7045">12290</cx:pt>
          <cx:pt idx="7046">17060</cx:pt>
          <cx:pt idx="7047">2898</cx:pt>
          <cx:pt idx="7048">1638</cx:pt>
          <cx:pt idx="7049">14517</cx:pt>
          <cx:pt idx="7050">6560</cx:pt>
          <cx:pt idx="7051">122</cx:pt>
          <cx:pt idx="7052">112</cx:pt>
          <cx:pt idx="7053">419</cx:pt>
          <cx:pt idx="7054">1005</cx:pt>
          <cx:pt idx="7055">920</cx:pt>
          <cx:pt idx="7056">287</cx:pt>
          <cx:pt idx="7057">581</cx:pt>
          <cx:pt idx="7058">313</cx:pt>
          <cx:pt idx="7059">224</cx:pt>
          <cx:pt idx="7060">116</cx:pt>
          <cx:pt idx="7061">181</cx:pt>
          <cx:pt idx="7062">223</cx:pt>
          <cx:pt idx="7063">164</cx:pt>
          <cx:pt idx="7064">267</cx:pt>
          <cx:pt idx="7065">1500</cx:pt>
          <cx:pt idx="7066">4881</cx:pt>
          <cx:pt idx="7067">1640</cx:pt>
          <cx:pt idx="7068">1037</cx:pt>
          <cx:pt idx="7069">7785</cx:pt>
          <cx:pt idx="7070">3356</cx:pt>
          <cx:pt idx="7071">2985</cx:pt>
          <cx:pt idx="7072">2561</cx:pt>
          <cx:pt idx="7073">2820</cx:pt>
          <cx:pt idx="7074">1018</cx:pt>
          <cx:pt idx="7075">1321</cx:pt>
          <cx:pt idx="7076">892</cx:pt>
          <cx:pt idx="7077">1171</cx:pt>
          <cx:pt idx="7078">1687</cx:pt>
          <cx:pt idx="7079">1268</cx:pt>
          <cx:pt idx="7080">1238</cx:pt>
          <cx:pt idx="7081">1257</cx:pt>
          <cx:pt idx="7082">967</cx:pt>
          <cx:pt idx="7083">1093</cx:pt>
          <cx:pt idx="7084">1126</cx:pt>
          <cx:pt idx="7085">702</cx:pt>
          <cx:pt idx="7086">470</cx:pt>
          <cx:pt idx="7087">542</cx:pt>
          <cx:pt idx="7088">865</cx:pt>
          <cx:pt idx="7089">879</cx:pt>
          <cx:pt idx="7090">576</cx:pt>
          <cx:pt idx="7091">673</cx:pt>
          <cx:pt idx="7092">538</cx:pt>
          <cx:pt idx="7093">573</cx:pt>
          <cx:pt idx="7094">483</cx:pt>
          <cx:pt idx="7095">1079</cx:pt>
          <cx:pt idx="7096">588</cx:pt>
          <cx:pt idx="7097">549</cx:pt>
          <cx:pt idx="7098">691</cx:pt>
          <cx:pt idx="7099">852</cx:pt>
          <cx:pt idx="7100">787</cx:pt>
          <cx:pt idx="7101">1108</cx:pt>
          <cx:pt idx="7102">631</cx:pt>
          <cx:pt idx="7103">1149</cx:pt>
          <cx:pt idx="7104">669</cx:pt>
          <cx:pt idx="7105">1136</cx:pt>
          <cx:pt idx="7106">1549</cx:pt>
          <cx:pt idx="7107">874</cx:pt>
          <cx:pt idx="7108">631</cx:pt>
          <cx:pt idx="7109">770</cx:pt>
          <cx:pt idx="7110">744</cx:pt>
          <cx:pt idx="7111">758</cx:pt>
          <cx:pt idx="7112">940</cx:pt>
          <cx:pt idx="7113">694</cx:pt>
          <cx:pt idx="7114">765</cx:pt>
          <cx:pt idx="7115">790</cx:pt>
          <cx:pt idx="7116">768</cx:pt>
          <cx:pt idx="7117">975</cx:pt>
          <cx:pt idx="7118">826</cx:pt>
          <cx:pt idx="7119">923</cx:pt>
          <cx:pt idx="7120">1515</cx:pt>
          <cx:pt idx="7121">1156</cx:pt>
          <cx:pt idx="7122">938</cx:pt>
          <cx:pt idx="7123">685</cx:pt>
          <cx:pt idx="7124">1041</cx:pt>
          <cx:pt idx="7125">859</cx:pt>
          <cx:pt idx="7126">1329</cx:pt>
          <cx:pt idx="7127">998</cx:pt>
          <cx:pt idx="7128">1402</cx:pt>
          <cx:pt idx="7129">720</cx:pt>
          <cx:pt idx="7130">1372</cx:pt>
          <cx:pt idx="7131">788</cx:pt>
          <cx:pt idx="7132">726</cx:pt>
          <cx:pt idx="7133">1151</cx:pt>
          <cx:pt idx="7134">807</cx:pt>
          <cx:pt idx="7135">627</cx:pt>
          <cx:pt idx="7136">471</cx:pt>
          <cx:pt idx="7137">1437</cx:pt>
          <cx:pt idx="7138">549</cx:pt>
          <cx:pt idx="7139">606</cx:pt>
          <cx:pt idx="7140">1167</cx:pt>
          <cx:pt idx="7141">1045</cx:pt>
          <cx:pt idx="7142">716</cx:pt>
          <cx:pt idx="7143">1300</cx:pt>
          <cx:pt idx="7144">969</cx:pt>
          <cx:pt idx="7145">685</cx:pt>
          <cx:pt idx="7146">1376</cx:pt>
          <cx:pt idx="7147">779</cx:pt>
          <cx:pt idx="7148">996</cx:pt>
          <cx:pt idx="7149">1008</cx:pt>
          <cx:pt idx="7150">1306</cx:pt>
          <cx:pt idx="7151">6142</cx:pt>
          <cx:pt idx="7152">1176</cx:pt>
          <cx:pt idx="7153">1385</cx:pt>
          <cx:pt idx="7154">16739</cx:pt>
          <cx:pt idx="7155">4561</cx:pt>
          <cx:pt idx="7156">11553</cx:pt>
          <cx:pt idx="7157">264</cx:pt>
          <cx:pt idx="7158">3662</cx:pt>
          <cx:pt idx="7159">2859</cx:pt>
          <cx:pt idx="7160">4225</cx:pt>
          <cx:pt idx="7161">4132</cx:pt>
          <cx:pt idx="7162">5771</cx:pt>
          <cx:pt idx="7163">665</cx:pt>
          <cx:pt idx="7164">1965</cx:pt>
          <cx:pt idx="7165">52438</cx:pt>
          <cx:pt idx="7166">150</cx:pt>
          <cx:pt idx="7167">317334</cx:pt>
          <cx:pt idx="7168">11211</cx:pt>
          <cx:pt idx="7169">3104</cx:pt>
          <cx:pt idx="7170">7849</cx:pt>
          <cx:pt idx="7171">45406</cx:pt>
          <cx:pt idx="7172">35333</cx:pt>
          <cx:pt idx="7173">17142</cx:pt>
          <cx:pt idx="7174">13370</cx:pt>
          <cx:pt idx="7175">6237</cx:pt>
          <cx:pt idx="7176">1807</cx:pt>
          <cx:pt idx="7177">25232</cx:pt>
          <cx:pt idx="7178">1039</cx:pt>
          <cx:pt idx="7179">1039</cx:pt>
          <cx:pt idx="7180">333</cx:pt>
          <cx:pt idx="7181">141</cx:pt>
          <cx:pt idx="7182">3885</cx:pt>
          <cx:pt idx="7183">541</cx:pt>
          <cx:pt idx="7184">10334</cx:pt>
          <cx:pt idx="7185">11508</cx:pt>
          <cx:pt idx="7186">0</cx:pt>
          <cx:pt idx="7187">1168</cx:pt>
          <cx:pt idx="7188">5636</cx:pt>
          <cx:pt idx="7189">177110</cx:pt>
          <cx:pt idx="7190">581</cx:pt>
          <cx:pt idx="7191">483</cx:pt>
          <cx:pt idx="7192">340</cx:pt>
          <cx:pt idx="7193">561</cx:pt>
          <cx:pt idx="7194">1352</cx:pt>
          <cx:pt idx="7195">1647</cx:pt>
          <cx:pt idx="7196">2130</cx:pt>
          <cx:pt idx="7197">18094</cx:pt>
          <cx:pt idx="7198">29158</cx:pt>
          <cx:pt idx="7199">4835</cx:pt>
          <cx:pt idx="7200">4002</cx:pt>
          <cx:pt idx="7201">4510</cx:pt>
          <cx:pt idx="7202">2845</cx:pt>
          <cx:pt idx="7203">195559</cx:pt>
          <cx:pt idx="7204">278609</cx:pt>
          <cx:pt idx="7205">424200</cx:pt>
          <cx:pt idx="7206">82915</cx:pt>
          <cx:pt idx="7207">335916</cx:pt>
          <cx:pt idx="7208">68201</cx:pt>
          <cx:pt idx="7209">1494997</cx:pt>
          <cx:pt idx="7210">52979</cx:pt>
          <cx:pt idx="7211">51014</cx:pt>
          <cx:pt idx="7212">43181</cx:pt>
          <cx:pt idx="7213">2606663</cx:pt>
          <cx:pt idx="7214">13950</cx:pt>
          <cx:pt idx="7215">20809</cx:pt>
          <cx:pt idx="7216">14765</cx:pt>
          <cx:pt idx="7217">43112</cx:pt>
          <cx:pt idx="7218">22760</cx:pt>
          <cx:pt idx="7219">16322</cx:pt>
          <cx:pt idx="7220">3423</cx:pt>
          <cx:pt idx="7221">9007</cx:pt>
          <cx:pt idx="7222">19605</cx:pt>
          <cx:pt idx="7223">57674</cx:pt>
          <cx:pt idx="7224">3273</cx:pt>
          <cx:pt idx="7225">25952</cx:pt>
          <cx:pt idx="7226">3705</cx:pt>
          <cx:pt idx="7227">52417</cx:pt>
          <cx:pt idx="7228">2237</cx:pt>
          <cx:pt idx="7229">3716</cx:pt>
          <cx:pt idx="7230">9037</cx:pt>
          <cx:pt idx="7231">9527</cx:pt>
          <cx:pt idx="7232">5080</cx:pt>
          <cx:pt idx="7233">12487</cx:pt>
          <cx:pt idx="7234">62174</cx:pt>
          <cx:pt idx="7235">62885</cx:pt>
          <cx:pt idx="7236">22203</cx:pt>
          <cx:pt idx="7237">3998</cx:pt>
          <cx:pt idx="7238">302</cx:pt>
          <cx:pt idx="7239">6061</cx:pt>
          <cx:pt idx="7240">5890</cx:pt>
          <cx:pt idx="7241">3033</cx:pt>
          <cx:pt idx="7242">998</cx:pt>
          <cx:pt idx="7243">59459</cx:pt>
          <cx:pt idx="7244">51280</cx:pt>
          <cx:pt idx="7245">81</cx:pt>
          <cx:pt idx="7246">190</cx:pt>
          <cx:pt idx="7247">173</cx:pt>
          <cx:pt idx="7248">57</cx:pt>
          <cx:pt idx="7249">36</cx:pt>
          <cx:pt idx="7250">185</cx:pt>
          <cx:pt idx="7251">209</cx:pt>
          <cx:pt idx="7252">94</cx:pt>
          <cx:pt idx="7253">122</cx:pt>
          <cx:pt idx="7254">278</cx:pt>
          <cx:pt idx="7255">335</cx:pt>
          <cx:pt idx="7256">171</cx:pt>
          <cx:pt idx="7257">158</cx:pt>
          <cx:pt idx="7258">6302</cx:pt>
          <cx:pt idx="7259">5961</cx:pt>
          <cx:pt idx="7260">10653</cx:pt>
          <cx:pt idx="7261">495</cx:pt>
          <cx:pt idx="7262">103728</cx:pt>
          <cx:pt idx="7263">4288</cx:pt>
          <cx:pt idx="7264">114359</cx:pt>
          <cx:pt idx="7265">5146</cx:pt>
          <cx:pt idx="7266">1093</cx:pt>
          <cx:pt idx="7267">477</cx:pt>
          <cx:pt idx="7268">516</cx:pt>
          <cx:pt idx="7269">564</cx:pt>
          <cx:pt idx="7270">425</cx:pt>
          <cx:pt idx="7271">1607</cx:pt>
          <cx:pt idx="7272">903</cx:pt>
          <cx:pt idx="7273">934</cx:pt>
          <cx:pt idx="7274">767</cx:pt>
          <cx:pt idx="7275">5920</cx:pt>
          <cx:pt idx="7276">3498</cx:pt>
          <cx:pt idx="7277">3306</cx:pt>
          <cx:pt idx="7278">40581</cx:pt>
          <cx:pt idx="7279">421</cx:pt>
          <cx:pt idx="7280">20420</cx:pt>
          <cx:pt idx="7281">355</cx:pt>
          <cx:pt idx="7282">248097</cx:pt>
          <cx:pt idx="7283">7545</cx:pt>
          <cx:pt idx="7284">13280</cx:pt>
          <cx:pt idx="7285">5406</cx:pt>
          <cx:pt idx="7286">5553</cx:pt>
          <cx:pt idx="7287">1666</cx:pt>
          <cx:pt idx="7288">414</cx:pt>
          <cx:pt idx="7289">43833</cx:pt>
          <cx:pt idx="7290">2122</cx:pt>
          <cx:pt idx="7291">6339</cx:pt>
          <cx:pt idx="7292">1760</cx:pt>
          <cx:pt idx="7293">3001</cx:pt>
          <cx:pt idx="7294">2224</cx:pt>
          <cx:pt idx="7295">427</cx:pt>
          <cx:pt idx="7296">483</cx:pt>
          <cx:pt idx="7297">918</cx:pt>
          <cx:pt idx="7298">120</cx:pt>
          <cx:pt idx="7299">30089</cx:pt>
          <cx:pt idx="7300">8396</cx:pt>
          <cx:pt idx="7301">6861</cx:pt>
          <cx:pt idx="7302">68752</cx:pt>
          <cx:pt idx="7303">6086</cx:pt>
          <cx:pt idx="7304">6899</cx:pt>
          <cx:pt idx="7305">12767</cx:pt>
          <cx:pt idx="7306">14271</cx:pt>
          <cx:pt idx="7307">1792</cx:pt>
          <cx:pt idx="7308">11956</cx:pt>
          <cx:pt idx="7309">5953</cx:pt>
          <cx:pt idx="7310">108473</cx:pt>
          <cx:pt idx="7311">20946</cx:pt>
          <cx:pt idx="7312">17184</cx:pt>
          <cx:pt idx="7313">15631</cx:pt>
          <cx:pt idx="7314">65531</cx:pt>
          <cx:pt idx="7315">46835</cx:pt>
          <cx:pt idx="7316">17613</cx:pt>
          <cx:pt idx="7317">7045</cx:pt>
          <cx:pt idx="7318">69628</cx:pt>
          <cx:pt idx="7319">55477</cx:pt>
          <cx:pt idx="7320">9121</cx:pt>
          <cx:pt idx="7321">18539</cx:pt>
          <cx:pt idx="7322">12046</cx:pt>
          <cx:pt idx="7323">63846</cx:pt>
          <cx:pt idx="7324">12647</cx:pt>
          <cx:pt idx="7325">7723</cx:pt>
          <cx:pt idx="7326">18073</cx:pt>
          <cx:pt idx="7327">1272</cx:pt>
          <cx:pt idx="7328">120289</cx:pt>
          <cx:pt idx="7329">65291</cx:pt>
          <cx:pt idx="7330">111346</cx:pt>
          <cx:pt idx="7331">67663</cx:pt>
          <cx:pt idx="7332">494</cx:pt>
          <cx:pt idx="7333">0</cx:pt>
          <cx:pt idx="7334">10921</cx:pt>
          <cx:pt idx="7335">11253</cx:pt>
          <cx:pt idx="7336">47370</cx:pt>
          <cx:pt idx="7337">64030</cx:pt>
          <cx:pt idx="7338">30247</cx:pt>
          <cx:pt idx="7339">5746</cx:pt>
          <cx:pt idx="7340">16499</cx:pt>
          <cx:pt idx="7341">1882</cx:pt>
          <cx:pt idx="7342">7667</cx:pt>
          <cx:pt idx="7343">113068</cx:pt>
          <cx:pt idx="7344">23677</cx:pt>
          <cx:pt idx="7345">34412</cx:pt>
          <cx:pt idx="7346">256350</cx:pt>
          <cx:pt idx="7347">8791</cx:pt>
          <cx:pt idx="7348">37571</cx:pt>
          <cx:pt idx="7349">2740</cx:pt>
          <cx:pt idx="7350">3339</cx:pt>
          <cx:pt idx="7351">368</cx:pt>
          <cx:pt idx="7352">0</cx:pt>
          <cx:pt idx="7353">683</cx:pt>
          <cx:pt idx="7354">4048</cx:pt>
          <cx:pt idx="7355">1151</cx:pt>
          <cx:pt idx="7356">852</cx:pt>
          <cx:pt idx="7357">418</cx:pt>
          <cx:pt idx="7358">0</cx:pt>
          <cx:pt idx="7359">10699</cx:pt>
          <cx:pt idx="7360">1129</cx:pt>
          <cx:pt idx="7361">572</cx:pt>
          <cx:pt idx="7362">77128</cx:pt>
          <cx:pt idx="7363">199</cx:pt>
          <cx:pt idx="7364">18307</cx:pt>
          <cx:pt idx="7365">55149</cx:pt>
          <cx:pt idx="7366">0</cx:pt>
          <cx:pt idx="7367">0</cx:pt>
          <cx:pt idx="7368">0</cx:pt>
          <cx:pt idx="7369">0</cx:pt>
          <cx:pt idx="7370">0</cx:pt>
          <cx:pt idx="7371">0</cx:pt>
          <cx:pt idx="7372">0</cx:pt>
          <cx:pt idx="7373">0</cx:pt>
          <cx:pt idx="7374">0</cx:pt>
          <cx:pt idx="7375">0</cx:pt>
          <cx:pt idx="7376">0</cx:pt>
          <cx:pt idx="7377">0</cx:pt>
          <cx:pt idx="7378">0</cx:pt>
          <cx:pt idx="7379">219445</cx:pt>
          <cx:pt idx="7380">162079</cx:pt>
          <cx:pt idx="7381">1263</cx:pt>
          <cx:pt idx="7382">1443</cx:pt>
          <cx:pt idx="7383">503</cx:pt>
          <cx:pt idx="7384">403</cx:pt>
          <cx:pt idx="7385">0</cx:pt>
          <cx:pt idx="7386">328</cx:pt>
          <cx:pt idx="7387">2921</cx:pt>
          <cx:pt idx="7388">478750</cx:pt>
          <cx:pt idx="7389">28796</cx:pt>
          <cx:pt idx="7390">6567</cx:pt>
          <cx:pt idx="7391">25060</cx:pt>
          <cx:pt idx="7392">11638</cx:pt>
          <cx:pt idx="7393">672</cx:pt>
          <cx:pt idx="7394">779</cx:pt>
          <cx:pt idx="7395">757</cx:pt>
          <cx:pt idx="7396">631</cx:pt>
          <cx:pt idx="7397">1084</cx:pt>
          <cx:pt idx="7398">1241</cx:pt>
          <cx:pt idx="7399">1320</cx:pt>
          <cx:pt idx="7400">1075</cx:pt>
          <cx:pt idx="7401">1377</cx:pt>
          <cx:pt idx="7402">1161</cx:pt>
          <cx:pt idx="7403">1531</cx:pt>
          <cx:pt idx="7404">1446</cx:pt>
          <cx:pt idx="7405">1714</cx:pt>
          <cx:pt idx="7406">1106</cx:pt>
          <cx:pt idx="7407">596</cx:pt>
          <cx:pt idx="7408">1321</cx:pt>
          <cx:pt idx="7409">783</cx:pt>
          <cx:pt idx="7410">783</cx:pt>
          <cx:pt idx="7411">1050</cx:pt>
          <cx:pt idx="7412">1055</cx:pt>
          <cx:pt idx="7413">697</cx:pt>
          <cx:pt idx="7414">927</cx:pt>
          <cx:pt idx="7415">999</cx:pt>
          <cx:pt idx="7416">702</cx:pt>
          <cx:pt idx="7417">924</cx:pt>
          <cx:pt idx="7418">995</cx:pt>
          <cx:pt idx="7419">1688</cx:pt>
          <cx:pt idx="7420">966</cx:pt>
          <cx:pt idx="7421">224</cx:pt>
          <cx:pt idx="7422">1110</cx:pt>
          <cx:pt idx="7423">1360</cx:pt>
          <cx:pt idx="7424">541</cx:pt>
          <cx:pt idx="7425">583</cx:pt>
          <cx:pt idx="7426">1395</cx:pt>
          <cx:pt idx="7427">1098</cx:pt>
          <cx:pt idx="7428">471</cx:pt>
          <cx:pt idx="7429">1653</cx:pt>
          <cx:pt idx="7430">93</cx:pt>
          <cx:pt idx="7431">94</cx:pt>
          <cx:pt idx="7432">377</cx:pt>
          <cx:pt idx="7433">349</cx:pt>
          <cx:pt idx="7434">3093</cx:pt>
          <cx:pt idx="7435">462</cx:pt>
          <cx:pt idx="7436">3966</cx:pt>
          <cx:pt idx="7437">1654</cx:pt>
          <cx:pt idx="7438">693</cx:pt>
          <cx:pt idx="7439">5238</cx:pt>
          <cx:pt idx="7440">2041</cx:pt>
          <cx:pt idx="7441">441</cx:pt>
          <cx:pt idx="7442">584</cx:pt>
          <cx:pt idx="7443">20941</cx:pt>
          <cx:pt idx="7444">0</cx:pt>
          <cx:pt idx="7445">15990</cx:pt>
          <cx:pt idx="7446">8014</cx:pt>
          <cx:pt idx="7447">365</cx:pt>
          <cx:pt idx="7448">8072</cx:pt>
          <cx:pt idx="7449">56821</cx:pt>
          <cx:pt idx="7450">8545</cx:pt>
          <cx:pt idx="7451">12005</cx:pt>
          <cx:pt idx="7452">450</cx:pt>
          <cx:pt idx="7453">308</cx:pt>
          <cx:pt idx="7454">1030</cx:pt>
          <cx:pt idx="7455">844</cx:pt>
          <cx:pt idx="7456">2513</cx:pt>
          <cx:pt idx="7457">2528</cx:pt>
          <cx:pt idx="7458">2727</cx:pt>
          <cx:pt idx="7459">7974</cx:pt>
          <cx:pt idx="7460">2655</cx:pt>
          <cx:pt idx="7461">2665</cx:pt>
          <cx:pt idx="7462">5728</cx:pt>
          <cx:pt idx="7463">2560</cx:pt>
          <cx:pt idx="7464">3256</cx:pt>
          <cx:pt idx="7465">3935</cx:pt>
          <cx:pt idx="7466">3634</cx:pt>
          <cx:pt idx="7467">4286</cx:pt>
          <cx:pt idx="7468">3503</cx:pt>
          <cx:pt idx="7469">4489</cx:pt>
          <cx:pt idx="7470">3415</cx:pt>
          <cx:pt idx="7471">476</cx:pt>
          <cx:pt idx="7472">1279</cx:pt>
          <cx:pt idx="7473">4276</cx:pt>
          <cx:pt idx="7474">2623</cx:pt>
          <cx:pt idx="7475">793</cx:pt>
          <cx:pt idx="7476">86</cx:pt>
          <cx:pt idx="7477">54188</cx:pt>
          <cx:pt idx="7478">2791</cx:pt>
          <cx:pt idx="7479">5915</cx:pt>
          <cx:pt idx="7480">148</cx:pt>
          <cx:pt idx="7481">1342</cx:pt>
          <cx:pt idx="7482">73525</cx:pt>
          <cx:pt idx="7483">2464</cx:pt>
          <cx:pt idx="7484">5829</cx:pt>
          <cx:pt idx="7485">759</cx:pt>
          <cx:pt idx="7486">7776</cx:pt>
          <cx:pt idx="7487">1939</cx:pt>
          <cx:pt idx="7488">27943</cx:pt>
          <cx:pt idx="7489">11249</cx:pt>
          <cx:pt idx="7490">10747</cx:pt>
          <cx:pt idx="7491">27372</cx:pt>
          <cx:pt idx="7492">6145</cx:pt>
          <cx:pt idx="7493">20464</cx:pt>
          <cx:pt idx="7494">3434</cx:pt>
          <cx:pt idx="7495">1818</cx:pt>
          <cx:pt idx="7496">67224</cx:pt>
          <cx:pt idx="7497">117417</cx:pt>
          <cx:pt idx="7498">96</cx:pt>
          <cx:pt idx="7499">765</cx:pt>
          <cx:pt idx="7500">1132</cx:pt>
          <cx:pt idx="7501">535</cx:pt>
          <cx:pt idx="7502">1028</cx:pt>
          <cx:pt idx="7503">4202</cx:pt>
          <cx:pt idx="7504">1882</cx:pt>
          <cx:pt idx="7505">5742</cx:pt>
          <cx:pt idx="7506">1144</cx:pt>
          <cx:pt idx="7507">25018</cx:pt>
          <cx:pt idx="7508">37731</cx:pt>
          <cx:pt idx="7509">3162</cx:pt>
          <cx:pt idx="7510">33418</cx:pt>
          <cx:pt idx="7511">28553</cx:pt>
          <cx:pt idx="7512">4446</cx:pt>
          <cx:pt idx="7513">1877</cx:pt>
          <cx:pt idx="7514">1084</cx:pt>
          <cx:pt idx="7515">8956</cx:pt>
          <cx:pt idx="7516">3600</cx:pt>
          <cx:pt idx="7517">7281</cx:pt>
          <cx:pt idx="7518">7880</cx:pt>
          <cx:pt idx="7519">3567</cx:pt>
          <cx:pt idx="7520">5460</cx:pt>
          <cx:pt idx="7521">7510</cx:pt>
          <cx:pt idx="7522">186</cx:pt>
          <cx:pt idx="7523">148</cx:pt>
          <cx:pt idx="7524">174</cx:pt>
          <cx:pt idx="7525">177</cx:pt>
          <cx:pt idx="7526">241</cx:pt>
          <cx:pt idx="7527">141</cx:pt>
          <cx:pt idx="7528">151</cx:pt>
          <cx:pt idx="7529">222</cx:pt>
          <cx:pt idx="7530">175</cx:pt>
          <cx:pt idx="7531">178</cx:pt>
          <cx:pt idx="7532">361</cx:pt>
          <cx:pt idx="7533">162</cx:pt>
          <cx:pt idx="7534">431</cx:pt>
          <cx:pt idx="7535">147</cx:pt>
          <cx:pt idx="7536">253</cx:pt>
          <cx:pt idx="7537">365</cx:pt>
          <cx:pt idx="7538">222</cx:pt>
          <cx:pt idx="7539">225</cx:pt>
          <cx:pt idx="7540">214</cx:pt>
          <cx:pt idx="7541">160</cx:pt>
          <cx:pt idx="7542">156</cx:pt>
          <cx:pt idx="7543">239</cx:pt>
          <cx:pt idx="7544">189</cx:pt>
          <cx:pt idx="7545">188</cx:pt>
          <cx:pt idx="7546">170</cx:pt>
          <cx:pt idx="7547">184</cx:pt>
          <cx:pt idx="7548">399</cx:pt>
          <cx:pt idx="7549">592</cx:pt>
          <cx:pt idx="7550">422</cx:pt>
          <cx:pt idx="7551">272</cx:pt>
          <cx:pt idx="7552">565</cx:pt>
          <cx:pt idx="7553">480</cx:pt>
          <cx:pt idx="7554">714</cx:pt>
          <cx:pt idx="7555">696</cx:pt>
          <cx:pt idx="7556">703</cx:pt>
          <cx:pt idx="7557">1056</cx:pt>
          <cx:pt idx="7558">518</cx:pt>
          <cx:pt idx="7559">134</cx:pt>
          <cx:pt idx="7560">199</cx:pt>
          <cx:pt idx="7561">317</cx:pt>
          <cx:pt idx="7562">605</cx:pt>
          <cx:pt idx="7563">533</cx:pt>
          <cx:pt idx="7564">518</cx:pt>
          <cx:pt idx="7565">368</cx:pt>
          <cx:pt idx="7566">718</cx:pt>
          <cx:pt idx="7567">1055</cx:pt>
          <cx:pt idx="7568">511</cx:pt>
          <cx:pt idx="7569">461</cx:pt>
          <cx:pt idx="7570">437</cx:pt>
          <cx:pt idx="7571">317</cx:pt>
          <cx:pt idx="7572">373</cx:pt>
          <cx:pt idx="7573">587</cx:pt>
          <cx:pt idx="7574">539</cx:pt>
          <cx:pt idx="7575">315</cx:pt>
          <cx:pt idx="7576">355</cx:pt>
          <cx:pt idx="7577">664</cx:pt>
          <cx:pt idx="7578">245</cx:pt>
          <cx:pt idx="7579">175</cx:pt>
          <cx:pt idx="7580">68</cx:pt>
          <cx:pt idx="7581">169</cx:pt>
          <cx:pt idx="7582">207</cx:pt>
          <cx:pt idx="7583">136</cx:pt>
          <cx:pt idx="7584">72</cx:pt>
          <cx:pt idx="7585">60</cx:pt>
          <cx:pt idx="7586">159</cx:pt>
          <cx:pt idx="7587">91</cx:pt>
          <cx:pt idx="7588">197</cx:pt>
          <cx:pt idx="7589">227</cx:pt>
          <cx:pt idx="7590">178</cx:pt>
          <cx:pt idx="7591">189</cx:pt>
          <cx:pt idx="7592">133</cx:pt>
          <cx:pt idx="7593">226</cx:pt>
          <cx:pt idx="7594">96</cx:pt>
          <cx:pt idx="7595">139</cx:pt>
          <cx:pt idx="7596">114</cx:pt>
          <cx:pt idx="7597">286</cx:pt>
          <cx:pt idx="7598">147</cx:pt>
          <cx:pt idx="7599">134</cx:pt>
          <cx:pt idx="7600">279</cx:pt>
          <cx:pt idx="7601">399</cx:pt>
          <cx:pt idx="7602">127</cx:pt>
          <cx:pt idx="7603">233</cx:pt>
          <cx:pt idx="7604">201</cx:pt>
          <cx:pt idx="7605">240</cx:pt>
          <cx:pt idx="7606">402</cx:pt>
          <cx:pt idx="7607">289</cx:pt>
          <cx:pt idx="7608">212</cx:pt>
          <cx:pt idx="7609">147</cx:pt>
          <cx:pt idx="7610">139</cx:pt>
          <cx:pt idx="7611">118</cx:pt>
          <cx:pt idx="7612">157</cx:pt>
          <cx:pt idx="7613">122</cx:pt>
          <cx:pt idx="7614">280</cx:pt>
          <cx:pt idx="7615">557</cx:pt>
          <cx:pt idx="7616">82</cx:pt>
          <cx:pt idx="7617">172</cx:pt>
          <cx:pt idx="7618">200</cx:pt>
          <cx:pt idx="7619">293</cx:pt>
          <cx:pt idx="7620">254</cx:pt>
          <cx:pt idx="7621">205</cx:pt>
          <cx:pt idx="7622">224</cx:pt>
          <cx:pt idx="7623">102</cx:pt>
          <cx:pt idx="7624">140</cx:pt>
          <cx:pt idx="7625">150</cx:pt>
          <cx:pt idx="7626">143</cx:pt>
          <cx:pt idx="7627">179</cx:pt>
          <cx:pt idx="7628">238</cx:pt>
          <cx:pt idx="7629">327</cx:pt>
          <cx:pt idx="7630">384</cx:pt>
          <cx:pt idx="7631">330</cx:pt>
          <cx:pt idx="7632">328</cx:pt>
          <cx:pt idx="7633">282</cx:pt>
          <cx:pt idx="7634">386</cx:pt>
          <cx:pt idx="7635">375</cx:pt>
          <cx:pt idx="7636">83089</cx:pt>
          <cx:pt idx="7637">32599</cx:pt>
          <cx:pt idx="7638">41378</cx:pt>
          <cx:pt idx="7639">1142</cx:pt>
          <cx:pt idx="7640">33173</cx:pt>
          <cx:pt idx="7641">5236</cx:pt>
          <cx:pt idx="7642">194</cx:pt>
          <cx:pt idx="7643">2906</cx:pt>
          <cx:pt idx="7644">5689</cx:pt>
          <cx:pt idx="7645">15445</cx:pt>
          <cx:pt idx="7646">1567</cx:pt>
          <cx:pt idx="7647">8019</cx:pt>
          <cx:pt idx="7648">207</cx:pt>
          <cx:pt idx="7649">329</cx:pt>
          <cx:pt idx="7650">22415</cx:pt>
          <cx:pt idx="7651">181</cx:pt>
          <cx:pt idx="7652">1288</cx:pt>
          <cx:pt idx="7653">2441</cx:pt>
          <cx:pt idx="7654">3427</cx:pt>
          <cx:pt idx="7655">62</cx:pt>
          <cx:pt idx="7656">2683</cx:pt>
          <cx:pt idx="7657">4208</cx:pt>
          <cx:pt idx="7658">2605</cx:pt>
          <cx:pt idx="7659">48469</cx:pt>
          <cx:pt idx="7660">42514</cx:pt>
          <cx:pt idx="7661">6931</cx:pt>
          <cx:pt idx="7662">595</cx:pt>
          <cx:pt idx="7663">17096</cx:pt>
          <cx:pt idx="7664">28734</cx:pt>
          <cx:pt idx="7665">4958</cx:pt>
          <cx:pt idx="7666">6281</cx:pt>
          <cx:pt idx="7667">0</cx:pt>
          <cx:pt idx="7668">61</cx:pt>
          <cx:pt idx="7669">3914</cx:pt>
          <cx:pt idx="7670">265720</cx:pt>
          <cx:pt idx="7671">8682</cx:pt>
          <cx:pt idx="7672">52487</cx:pt>
          <cx:pt idx="7673">4921</cx:pt>
          <cx:pt idx="7674">1209</cx:pt>
          <cx:pt idx="7675">318</cx:pt>
          <cx:pt idx="7676">44758</cx:pt>
          <cx:pt idx="7677">0</cx:pt>
          <cx:pt idx="7678">62511</cx:pt>
          <cx:pt idx="7679">5850</cx:pt>
          <cx:pt idx="7680">145</cx:pt>
          <cx:pt idx="7681">40178</cx:pt>
          <cx:pt idx="7682">1684</cx:pt>
          <cx:pt idx="7683">6938</cx:pt>
          <cx:pt idx="7684">4380</cx:pt>
          <cx:pt idx="7685">696</cx:pt>
          <cx:pt idx="7686">32170</cx:pt>
          <cx:pt idx="7687">2482</cx:pt>
          <cx:pt idx="7688">7809</cx:pt>
          <cx:pt idx="7689">8258</cx:pt>
          <cx:pt idx="7690">23896</cx:pt>
          <cx:pt idx="7691">20316</cx:pt>
          <cx:pt idx="7692">53930</cx:pt>
          <cx:pt idx="7693">18365</cx:pt>
          <cx:pt idx="7694">7555</cx:pt>
          <cx:pt idx="7695">38519</cx:pt>
          <cx:pt idx="7696">12258</cx:pt>
          <cx:pt idx="7697">16138</cx:pt>
          <cx:pt idx="7698">6801</cx:pt>
          <cx:pt idx="7699">640</cx:pt>
          <cx:pt idx="7700">1590</cx:pt>
          <cx:pt idx="7701">80</cx:pt>
          <cx:pt idx="7702">1989</cx:pt>
          <cx:pt idx="7703">74</cx:pt>
          <cx:pt idx="7704">6071</cx:pt>
          <cx:pt idx="7705">22551</cx:pt>
          <cx:pt idx="7706">11570</cx:pt>
          <cx:pt idx="7707">26696</cx:pt>
          <cx:pt idx="7708">593</cx:pt>
          <cx:pt idx="7709">842</cx:pt>
          <cx:pt idx="7710">612</cx:pt>
          <cx:pt idx="7711">820</cx:pt>
          <cx:pt idx="7712">734</cx:pt>
          <cx:pt idx="7713">1328</cx:pt>
          <cx:pt idx="7714">1148</cx:pt>
          <cx:pt idx="7715">756</cx:pt>
          <cx:pt idx="7716">550</cx:pt>
          <cx:pt idx="7717">1217</cx:pt>
          <cx:pt idx="7718">500</cx:pt>
          <cx:pt idx="7719">1003</cx:pt>
          <cx:pt idx="7720">490</cx:pt>
          <cx:pt idx="7721">582</cx:pt>
          <cx:pt idx="7722">789</cx:pt>
          <cx:pt idx="7723">511</cx:pt>
          <cx:pt idx="7724">539</cx:pt>
          <cx:pt idx="7725">323</cx:pt>
          <cx:pt idx="7726">636</cx:pt>
          <cx:pt idx="7727">1217</cx:pt>
          <cx:pt idx="7728">20854</cx:pt>
          <cx:pt idx="7729">208506</cx:pt>
          <cx:pt idx="7730">2935</cx:pt>
          <cx:pt idx="7731">3960</cx:pt>
          <cx:pt idx="7732">158566</cx:pt>
          <cx:pt idx="7733">2885</cx:pt>
          <cx:pt idx="7734">2626</cx:pt>
          <cx:pt idx="7735">1824</cx:pt>
          <cx:pt idx="7736">2490</cx:pt>
          <cx:pt idx="7737">1831</cx:pt>
          <cx:pt idx="7738">2731</cx:pt>
          <cx:pt idx="7739">2153</cx:pt>
          <cx:pt idx="7740">4538</cx:pt>
          <cx:pt idx="7741">2533</cx:pt>
          <cx:pt idx="7742">1620</cx:pt>
          <cx:pt idx="7743">1393</cx:pt>
          <cx:pt idx="7744">3810</cx:pt>
          <cx:pt idx="7745">1560</cx:pt>
          <cx:pt idx="7746">7885</cx:pt>
          <cx:pt idx="7747">2684</cx:pt>
          <cx:pt idx="7748">2952</cx:pt>
          <cx:pt idx="7749">2185</cx:pt>
          <cx:pt idx="7750">4432</cx:pt>
          <cx:pt idx="7751">905</cx:pt>
          <cx:pt idx="7752">477</cx:pt>
          <cx:pt idx="7753">2055</cx:pt>
          <cx:pt idx="7754">3367</cx:pt>
          <cx:pt idx="7755">3284</cx:pt>
          <cx:pt idx="7756">15185</cx:pt>
          <cx:pt idx="7757">75</cx:pt>
          <cx:pt idx="7758">38</cx:pt>
          <cx:pt idx="7759">531</cx:pt>
          <cx:pt idx="7760">126619</cx:pt>
          <cx:pt idx="7761">5460</cx:pt>
          <cx:pt idx="7762">649</cx:pt>
          <cx:pt idx="7763">1726</cx:pt>
          <cx:pt idx="7764">2442</cx:pt>
          <cx:pt idx="7765">1808</cx:pt>
          <cx:pt idx="7766">2704</cx:pt>
          <cx:pt idx="7767">2561</cx:pt>
          <cx:pt idx="7768">5224</cx:pt>
          <cx:pt idx="7769">2811</cx:pt>
          <cx:pt idx="7770">3189</cx:pt>
          <cx:pt idx="7771">3808</cx:pt>
          <cx:pt idx="7772">1919</cx:pt>
          <cx:pt idx="7773">2465</cx:pt>
          <cx:pt idx="7774">4214</cx:pt>
          <cx:pt idx="7775">5706</cx:pt>
          <cx:pt idx="7776">5079</cx:pt>
          <cx:pt idx="7777">935</cx:pt>
          <cx:pt idx="7778">7559</cx:pt>
          <cx:pt idx="7779">13758</cx:pt>
          <cx:pt idx="7780">2976</cx:pt>
          <cx:pt idx="7781">9418</cx:pt>
          <cx:pt idx="7782">2016</cx:pt>
          <cx:pt idx="7783">107</cx:pt>
          <cx:pt idx="7784">2405</cx:pt>
          <cx:pt idx="7785">5161</cx:pt>
          <cx:pt idx="7786">460</cx:pt>
          <cx:pt idx="7787">1031</cx:pt>
          <cx:pt idx="7788">1445</cx:pt>
          <cx:pt idx="7789">11</cx:pt>
          <cx:pt idx="7790">1026</cx:pt>
          <cx:pt idx="7791">5017</cx:pt>
          <cx:pt idx="7792">741</cx:pt>
          <cx:pt idx="7793">70</cx:pt>
          <cx:pt idx="7794">656</cx:pt>
          <cx:pt idx="7795">237</cx:pt>
          <cx:pt idx="7796">399</cx:pt>
          <cx:pt idx="7797">3346</cx:pt>
          <cx:pt idx="7798">5039</cx:pt>
          <cx:pt idx="7799">11659</cx:pt>
          <cx:pt idx="7800">207831</cx:pt>
          <cx:pt idx="7801">8350</cx:pt>
          <cx:pt idx="7802">5222</cx:pt>
          <cx:pt idx="7803">1170</cx:pt>
          <cx:pt idx="7804">3888</cx:pt>
          <cx:pt idx="7805">468</cx:pt>
          <cx:pt idx="7806">22389</cx:pt>
          <cx:pt idx="7807">31587</cx:pt>
          <cx:pt idx="7808">33483</cx:pt>
          <cx:pt idx="7809">36020</cx:pt>
          <cx:pt idx="7810">1151</cx:pt>
          <cx:pt idx="7811">495</cx:pt>
          <cx:pt idx="7812">34270</cx:pt>
          <cx:pt idx="7813">4980</cx:pt>
          <cx:pt idx="7814">1510</cx:pt>
          <cx:pt idx="7815">5051</cx:pt>
          <cx:pt idx="7816">4095</cx:pt>
          <cx:pt idx="7817">5442</cx:pt>
          <cx:pt idx="7818">32343</cx:pt>
          <cx:pt idx="7819">1648</cx:pt>
          <cx:pt idx="7820">338</cx:pt>
          <cx:pt idx="7821">1123</cx:pt>
          <cx:pt idx="7822">316</cx:pt>
          <cx:pt idx="7823">2578</cx:pt>
          <cx:pt idx="7824">190</cx:pt>
          <cx:pt idx="7825">203</cx:pt>
          <cx:pt idx="7826">1421</cx:pt>
          <cx:pt idx="7827">669</cx:pt>
          <cx:pt idx="7828">701</cx:pt>
          <cx:pt idx="7829">688</cx:pt>
          <cx:pt idx="7830">1084</cx:pt>
          <cx:pt idx="7831">1192</cx:pt>
          <cx:pt idx="7832">549</cx:pt>
          <cx:pt idx="7833">23</cx:pt>
          <cx:pt idx="7834">808</cx:pt>
          <cx:pt idx="7835">927</cx:pt>
          <cx:pt idx="7836">873</cx:pt>
          <cx:pt idx="7837">1326</cx:pt>
          <cx:pt idx="7838">1572</cx:pt>
          <cx:pt idx="7839">1505</cx:pt>
          <cx:pt idx="7840">1322</cx:pt>
          <cx:pt idx="7841">1391</cx:pt>
          <cx:pt idx="7842">678</cx:pt>
          <cx:pt idx="7843">1273</cx:pt>
          <cx:pt idx="7844">725</cx:pt>
          <cx:pt idx="7845">1642</cx:pt>
          <cx:pt idx="7846">811</cx:pt>
          <cx:pt idx="7847">682</cx:pt>
          <cx:pt idx="7848">859</cx:pt>
          <cx:pt idx="7849">1372</cx:pt>
          <cx:pt idx="7850">1192</cx:pt>
          <cx:pt idx="7851">2026</cx:pt>
          <cx:pt idx="7852">1045</cx:pt>
          <cx:pt idx="7853">1967</cx:pt>
          <cx:pt idx="7854">1755</cx:pt>
          <cx:pt idx="7855">1475</cx:pt>
          <cx:pt idx="7856">1671</cx:pt>
          <cx:pt idx="7857">657</cx:pt>
          <cx:pt idx="7858">1896</cx:pt>
          <cx:pt idx="7859">1662</cx:pt>
          <cx:pt idx="7860">1105</cx:pt>
          <cx:pt idx="7861">728</cx:pt>
          <cx:pt idx="7862">1080</cx:pt>
          <cx:pt idx="7863">1919</cx:pt>
          <cx:pt idx="7864">917</cx:pt>
          <cx:pt idx="7865">3009</cx:pt>
          <cx:pt idx="7866">691</cx:pt>
          <cx:pt idx="7867">1550</cx:pt>
          <cx:pt idx="7868">1648</cx:pt>
          <cx:pt idx="7869">1167</cx:pt>
          <cx:pt idx="7870">1017</cx:pt>
          <cx:pt idx="7871">1607</cx:pt>
          <cx:pt idx="7872">1805</cx:pt>
          <cx:pt idx="7873">1088</cx:pt>
          <cx:pt idx="7874">1092</cx:pt>
          <cx:pt idx="7875">1134</cx:pt>
          <cx:pt idx="7876">866</cx:pt>
          <cx:pt idx="7877">1400</cx:pt>
          <cx:pt idx="7878">1003</cx:pt>
          <cx:pt idx="7879">982</cx:pt>
          <cx:pt idx="7880">1878</cx:pt>
          <cx:pt idx="7881">1121</cx:pt>
          <cx:pt idx="7882">1396</cx:pt>
          <cx:pt idx="7883">1560</cx:pt>
          <cx:pt idx="7884">3496</cx:pt>
          <cx:pt idx="7885">1387</cx:pt>
          <cx:pt idx="7886">1296</cx:pt>
          <cx:pt idx="7887">2176</cx:pt>
          <cx:pt idx="7888">1876</cx:pt>
          <cx:pt idx="7889">1918</cx:pt>
          <cx:pt idx="7890">2070</cx:pt>
          <cx:pt idx="7891">2052</cx:pt>
          <cx:pt idx="7892">1094</cx:pt>
          <cx:pt idx="7893">1217</cx:pt>
          <cx:pt idx="7894">1907</cx:pt>
          <cx:pt idx="7895">1903</cx:pt>
          <cx:pt idx="7896">2733</cx:pt>
          <cx:pt idx="7897">1462</cx:pt>
          <cx:pt idx="7898">1716</cx:pt>
          <cx:pt idx="7899">1655</cx:pt>
          <cx:pt idx="7900">1845</cx:pt>
          <cx:pt idx="7901">1127</cx:pt>
          <cx:pt idx="7902">1668</cx:pt>
          <cx:pt idx="7903">1319</cx:pt>
          <cx:pt idx="7904">1257</cx:pt>
          <cx:pt idx="7905">1903</cx:pt>
          <cx:pt idx="7906">1664</cx:pt>
          <cx:pt idx="7907">128</cx:pt>
          <cx:pt idx="7908">56</cx:pt>
          <cx:pt idx="7909">1063</cx:pt>
          <cx:pt idx="7910">1037</cx:pt>
          <cx:pt idx="7911">1278</cx:pt>
          <cx:pt idx="7912">1015</cx:pt>
          <cx:pt idx="7913">1869</cx:pt>
          <cx:pt idx="7914">1167</cx:pt>
          <cx:pt idx="7915">1394</cx:pt>
          <cx:pt idx="7916">1948</cx:pt>
          <cx:pt idx="7917">1580</cx:pt>
          <cx:pt idx="7918">1293</cx:pt>
          <cx:pt idx="7919">1228</cx:pt>
          <cx:pt idx="7920">1340</cx:pt>
          <cx:pt idx="7921">1602</cx:pt>
          <cx:pt idx="7922">1077</cx:pt>
          <cx:pt idx="7923">1138</cx:pt>
          <cx:pt idx="7924">937</cx:pt>
          <cx:pt idx="7925">828</cx:pt>
          <cx:pt idx="7926">1059</cx:pt>
          <cx:pt idx="7927">2285</cx:pt>
          <cx:pt idx="7928">1338</cx:pt>
          <cx:pt idx="7929">920</cx:pt>
          <cx:pt idx="7930">690</cx:pt>
          <cx:pt idx="7931">480</cx:pt>
          <cx:pt idx="7932">1011</cx:pt>
          <cx:pt idx="7933">29444</cx:pt>
          <cx:pt idx="7934">2220</cx:pt>
          <cx:pt idx="7935">6397</cx:pt>
          <cx:pt idx="7936">323</cx:pt>
          <cx:pt idx="7937">66</cx:pt>
          <cx:pt idx="7938">374</cx:pt>
          <cx:pt idx="7939">1406</cx:pt>
          <cx:pt idx="7940">477</cx:pt>
          <cx:pt idx="7941">2339</cx:pt>
          <cx:pt idx="7942">516</cx:pt>
          <cx:pt idx="7943">3462</cx:pt>
          <cx:pt idx="7944">894</cx:pt>
          <cx:pt idx="7945">451</cx:pt>
          <cx:pt idx="7946">1622</cx:pt>
          <cx:pt idx="7947">1305</cx:pt>
          <cx:pt idx="7948">1740</cx:pt>
          <cx:pt idx="7949">6895</cx:pt>
          <cx:pt idx="7950">14491</cx:pt>
          <cx:pt idx="7951">1118</cx:pt>
          <cx:pt idx="7952">28797</cx:pt>
          <cx:pt idx="7953">4755</cx:pt>
          <cx:pt idx="7954">1771</cx:pt>
          <cx:pt idx="7955">851</cx:pt>
          <cx:pt idx="7956">37184</cx:pt>
          <cx:pt idx="7957">1734</cx:pt>
          <cx:pt idx="7958">1968</cx:pt>
          <cx:pt idx="7959">2542</cx:pt>
          <cx:pt idx="7960">2668</cx:pt>
          <cx:pt idx="7961">1909</cx:pt>
          <cx:pt idx="7962">5111</cx:pt>
          <cx:pt idx="7963">7391</cx:pt>
          <cx:pt idx="7964">10634</cx:pt>
          <cx:pt idx="7965">2404</cx:pt>
          <cx:pt idx="7966">835</cx:pt>
          <cx:pt idx="7967">1114</cx:pt>
          <cx:pt idx="7968">2032</cx:pt>
          <cx:pt idx="7969">10986</cx:pt>
          <cx:pt idx="7970">2764</cx:pt>
          <cx:pt idx="7971">1726</cx:pt>
          <cx:pt idx="7972">1154</cx:pt>
          <cx:pt idx="7973">3830</cx:pt>
          <cx:pt idx="7974">1928</cx:pt>
          <cx:pt idx="7975">3533</cx:pt>
          <cx:pt idx="7976">484</cx:pt>
          <cx:pt idx="7977">23614</cx:pt>
          <cx:pt idx="7978">2681</cx:pt>
          <cx:pt idx="7979">0</cx:pt>
          <cx:pt idx="7980">8396</cx:pt>
          <cx:pt idx="7981">15413</cx:pt>
          <cx:pt idx="7982">4134</cx:pt>
          <cx:pt idx="7983">566</cx:pt>
          <cx:pt idx="7984">5397</cx:pt>
          <cx:pt idx="7985">226</cx:pt>
          <cx:pt idx="7986">1042</cx:pt>
          <cx:pt idx="7987">2505</cx:pt>
          <cx:pt idx="7988">1403</cx:pt>
          <cx:pt idx="7989">8182</cx:pt>
          <cx:pt idx="7990">919</cx:pt>
          <cx:pt idx="7991">3266</cx:pt>
          <cx:pt idx="7992">3822</cx:pt>
          <cx:pt idx="7993">208</cx:pt>
          <cx:pt idx="7994">2158</cx:pt>
          <cx:pt idx="7995">364149</cx:pt>
          <cx:pt idx="7996">250671</cx:pt>
          <cx:pt idx="7997">3678</cx:pt>
          <cx:pt idx="7998">778</cx:pt>
          <cx:pt idx="7999">3850</cx:pt>
          <cx:pt idx="8000">3075</cx:pt>
          <cx:pt idx="8001">896</cx:pt>
          <cx:pt idx="8002">5667</cx:pt>
          <cx:pt idx="8003">9351</cx:pt>
          <cx:pt idx="8004">4758</cx:pt>
          <cx:pt idx="8005">6999</cx:pt>
          <cx:pt idx="8006">5530</cx:pt>
          <cx:pt idx="8007">270</cx:pt>
          <cx:pt idx="8008">1014</cx:pt>
          <cx:pt idx="8009">0</cx:pt>
          <cx:pt idx="8010">1390</cx:pt>
          <cx:pt idx="8011">23092</cx:pt>
          <cx:pt idx="8012">20947</cx:pt>
          <cx:pt idx="8013">540</cx:pt>
          <cx:pt idx="8014">752</cx:pt>
          <cx:pt idx="8015">825</cx:pt>
          <cx:pt idx="8016">1971</cx:pt>
          <cx:pt idx="8017">876</cx:pt>
          <cx:pt idx="8018">1235</cx:pt>
          <cx:pt idx="8019">22734</cx:pt>
          <cx:pt idx="8020">37025</cx:pt>
          <cx:pt idx="8021">1671</cx:pt>
          <cx:pt idx="8022">3535</cx:pt>
          <cx:pt idx="8023">1648</cx:pt>
          <cx:pt idx="8024">682</cx:pt>
          <cx:pt idx="8025">839</cx:pt>
          <cx:pt idx="8026">719</cx:pt>
          <cx:pt idx="8027">1217</cx:pt>
          <cx:pt idx="8028">896</cx:pt>
          <cx:pt idx="8029">1149</cx:pt>
          <cx:pt idx="8030">750</cx:pt>
          <cx:pt idx="8031">919</cx:pt>
          <cx:pt idx="8032">1337</cx:pt>
          <cx:pt idx="8033">1194</cx:pt>
          <cx:pt idx="8034">1546</cx:pt>
          <cx:pt idx="8035">1126</cx:pt>
          <cx:pt idx="8036">1944</cx:pt>
          <cx:pt idx="8037">2369</cx:pt>
          <cx:pt idx="8038">955</cx:pt>
          <cx:pt idx="8039">1697</cx:pt>
          <cx:pt idx="8040">4368</cx:pt>
          <cx:pt idx="8041">229416</cx:pt>
          <cx:pt idx="8042">6182</cx:pt>
          <cx:pt idx="8043">17751</cx:pt>
          <cx:pt idx="8044">167134</cx:pt>
          <cx:pt idx="8045">21883</cx:pt>
          <cx:pt idx="8046">65917</cx:pt>
          <cx:pt idx="8047">8188</cx:pt>
          <cx:pt idx="8048">14729</cx:pt>
          <cx:pt idx="8049">407</cx:pt>
          <cx:pt idx="8050">1985</cx:pt>
          <cx:pt idx="8051">1259</cx:pt>
          <cx:pt idx="8052">1302</cx:pt>
          <cx:pt idx="8053">2940</cx:pt>
          <cx:pt idx="8054">3205</cx:pt>
          <cx:pt idx="8055">2514</cx:pt>
          <cx:pt idx="8056">802</cx:pt>
          <cx:pt idx="8057">2088</cx:pt>
          <cx:pt idx="8058">917</cx:pt>
          <cx:pt idx="8059">1710</cx:pt>
          <cx:pt idx="8060">2216</cx:pt>
          <cx:pt idx="8061">11844</cx:pt>
          <cx:pt idx="8062">8901</cx:pt>
          <cx:pt idx="8063">1550</cx:pt>
          <cx:pt idx="8064">7448</cx:pt>
          <cx:pt idx="8065">20017</cx:pt>
          <cx:pt idx="8066">24685</cx:pt>
          <cx:pt idx="8067">16508</cx:pt>
          <cx:pt idx="8068">57465</cx:pt>
          <cx:pt idx="8069">6057</cx:pt>
          <cx:pt idx="8070">2839</cx:pt>
          <cx:pt idx="8071">3615</cx:pt>
          <cx:pt idx="8072">2190</cx:pt>
          <cx:pt idx="8073">2831</cx:pt>
          <cx:pt idx="8074">9133</cx:pt>
          <cx:pt idx="8075">3611</cx:pt>
          <cx:pt idx="8076">46010</cx:pt>
          <cx:pt idx="8077">8784</cx:pt>
          <cx:pt idx="8078">74675</cx:pt>
          <cx:pt idx="8079">7909</cx:pt>
          <cx:pt idx="8080">900</cx:pt>
          <cx:pt idx="8081">3412</cx:pt>
          <cx:pt idx="8082">8126</cx:pt>
          <cx:pt idx="8083">5926</cx:pt>
          <cx:pt idx="8084">449284</cx:pt>
          <cx:pt idx="8085">21435</cx:pt>
          <cx:pt idx="8086">40784</cx:pt>
          <cx:pt idx="8087">464</cx:pt>
          <cx:pt idx="8088">5228</cx:pt>
          <cx:pt idx="8089">1132</cx:pt>
          <cx:pt idx="8090">782</cx:pt>
          <cx:pt idx="8091">643</cx:pt>
          <cx:pt idx="8092">1768</cx:pt>
          <cx:pt idx="8093">1506</cx:pt>
          <cx:pt idx="8094">1191</cx:pt>
          <cx:pt idx="8095">17412</cx:pt>
          <cx:pt idx="8096">569</cx:pt>
          <cx:pt idx="8097">235</cx:pt>
          <cx:pt idx="8098">1445</cx:pt>
          <cx:pt idx="8099">15842</cx:pt>
          <cx:pt idx="8100">548</cx:pt>
          <cx:pt idx="8101">4072</cx:pt>
          <cx:pt idx="8102">647</cx:pt>
          <cx:pt idx="8103">12834</cx:pt>
          <cx:pt idx="8104">12233</cx:pt>
          <cx:pt idx="8105">2189</cx:pt>
          <cx:pt idx="8106">3595</cx:pt>
          <cx:pt idx="8107">1199</cx:pt>
          <cx:pt idx="8108">172</cx:pt>
          <cx:pt idx="8109">9985</cx:pt>
          <cx:pt idx="8110">4717</cx:pt>
          <cx:pt idx="8111">3646</cx:pt>
          <cx:pt idx="8112">18053</cx:pt>
          <cx:pt idx="8113">1507</cx:pt>
          <cx:pt idx="8114">15715</cx:pt>
          <cx:pt idx="8115">7594</cx:pt>
          <cx:pt idx="8116">1973</cx:pt>
          <cx:pt idx="8117">3768</cx:pt>
          <cx:pt idx="8118">1750</cx:pt>
          <cx:pt idx="8119">10415</cx:pt>
          <cx:pt idx="8120">0</cx:pt>
          <cx:pt idx="8121">11700</cx:pt>
          <cx:pt idx="8122">3114</cx:pt>
          <cx:pt idx="8123">10635</cx:pt>
          <cx:pt idx="8124">30304</cx:pt>
          <cx:pt idx="8125">1114</cx:pt>
          <cx:pt idx="8126">29773</cx:pt>
          <cx:pt idx="8127">50203</cx:pt>
          <cx:pt idx="8128">1646</cx:pt>
          <cx:pt idx="8129">1445</cx:pt>
          <cx:pt idx="8130">2465</cx:pt>
          <cx:pt idx="8131">0</cx:pt>
          <cx:pt idx="8132">6093</cx:pt>
          <cx:pt idx="8133">2474</cx:pt>
          <cx:pt idx="8134">5915</cx:pt>
          <cx:pt idx="8135">9018</cx:pt>
          <cx:pt idx="8136">23101</cx:pt>
          <cx:pt idx="8137">4867</cx:pt>
          <cx:pt idx="8138">1098</cx:pt>
          <cx:pt idx="8139">43039</cx:pt>
          <cx:pt idx="8140">47780</cx:pt>
          <cx:pt idx="8141">23</cx:pt>
          <cx:pt idx="8142">25526</cx:pt>
          <cx:pt idx="8143">23280</cx:pt>
          <cx:pt idx="8144">6161</cx:pt>
          <cx:pt idx="8145">4111</cx:pt>
          <cx:pt idx="8146">9966</cx:pt>
          <cx:pt idx="8147">40638</cx:pt>
          <cx:pt idx="8148">5063</cx:pt>
          <cx:pt idx="8149">579</cx:pt>
          <cx:pt idx="8150">249</cx:pt>
          <cx:pt idx="8151">11707</cx:pt>
          <cx:pt idx="8152">7858</cx:pt>
          <cx:pt idx="8153">7211</cx:pt>
          <cx:pt idx="8154">10939</cx:pt>
          <cx:pt idx="8155">10249</cx:pt>
          <cx:pt idx="8156">9758</cx:pt>
          <cx:pt idx="8157">21094</cx:pt>
          <cx:pt idx="8158">826</cx:pt>
          <cx:pt idx="8159">2778</cx:pt>
          <cx:pt idx="8160">12247</cx:pt>
          <cx:pt idx="8161">5436</cx:pt>
          <cx:pt idx="8162">410</cx:pt>
          <cx:pt idx="8163">1441</cx:pt>
          <cx:pt idx="8164">1252</cx:pt>
          <cx:pt idx="8165">5931</cx:pt>
          <cx:pt idx="8166">148</cx:pt>
          <cx:pt idx="8167">14449</cx:pt>
          <cx:pt idx="8168">107534</cx:pt>
          <cx:pt idx="8169">159</cx:pt>
          <cx:pt idx="8170">3952</cx:pt>
          <cx:pt idx="8171">948</cx:pt>
          <cx:pt idx="8172">699</cx:pt>
          <cx:pt idx="8173">342</cx:pt>
          <cx:pt idx="8174">588</cx:pt>
          <cx:pt idx="8175">730</cx:pt>
          <cx:pt idx="8176">470</cx:pt>
          <cx:pt idx="8177">553</cx:pt>
          <cx:pt idx="8178">503</cx:pt>
          <cx:pt idx="8179">553</cx:pt>
          <cx:pt idx="8180">697</cx:pt>
          <cx:pt idx="8181">863</cx:pt>
          <cx:pt idx="8182">807</cx:pt>
          <cx:pt idx="8183">959</cx:pt>
          <cx:pt idx="8184">1154</cx:pt>
          <cx:pt idx="8185">700</cx:pt>
          <cx:pt idx="8186">617</cx:pt>
          <cx:pt idx="8187">570</cx:pt>
          <cx:pt idx="8188">1025</cx:pt>
          <cx:pt idx="8189">1408</cx:pt>
          <cx:pt idx="8190">698</cx:pt>
          <cx:pt idx="8191">302</cx:pt>
          <cx:pt idx="8192">6112</cx:pt>
          <cx:pt idx="8193">5170</cx:pt>
          <cx:pt idx="8194">83965</cx:pt>
          <cx:pt idx="8195">4477</cx:pt>
          <cx:pt idx="8196">467</cx:pt>
          <cx:pt idx="8197">87366</cx:pt>
          <cx:pt idx="8198">27908</cx:pt>
          <cx:pt idx="8199">203</cx:pt>
          <cx:pt idx="8200">80</cx:pt>
          <cx:pt idx="8201">0</cx:pt>
          <cx:pt idx="8202">8869</cx:pt>
          <cx:pt idx="8203">18346</cx:pt>
          <cx:pt idx="8204">1386</cx:pt>
          <cx:pt idx="8205">875</cx:pt>
          <cx:pt idx="8206">25029</cx:pt>
          <cx:pt idx="8207">3731</cx:pt>
          <cx:pt idx="8208">3050</cx:pt>
          <cx:pt idx="8209">19867</cx:pt>
          <cx:pt idx="8210">1112</cx:pt>
          <cx:pt idx="8211">10635</cx:pt>
          <cx:pt idx="8212">7813</cx:pt>
          <cx:pt idx="8213">2904</cx:pt>
          <cx:pt idx="8214">5511</cx:pt>
          <cx:pt idx="8215">1257</cx:pt>
          <cx:pt idx="8216">38714</cx:pt>
          <cx:pt idx="8217">24105</cx:pt>
          <cx:pt idx="8218">165251</cx:pt>
          <cx:pt idx="8219">8328</cx:pt>
          <cx:pt idx="8220">167629</cx:pt>
          <cx:pt idx="8221">97833</cx:pt>
          <cx:pt idx="8222">24722</cx:pt>
          <cx:pt idx="8223">397141</cx:pt>
          <cx:pt idx="8224">3727</cx:pt>
          <cx:pt idx="8225">3536</cx:pt>
          <cx:pt idx="8226">11174</cx:pt>
          <cx:pt idx="8227">26888</cx:pt>
          <cx:pt idx="8228">406579</cx:pt>
          <cx:pt idx="8229">41132</cx:pt>
          <cx:pt idx="8230">5700</cx:pt>
          <cx:pt idx="8231">8132</cx:pt>
          <cx:pt idx="8232">55987</cx:pt>
          <cx:pt idx="8233">187</cx:pt>
          <cx:pt idx="8234">1397</cx:pt>
          <cx:pt idx="8235">6039</cx:pt>
          <cx:pt idx="8236">93114</cx:pt>
          <cx:pt idx="8237">407347</cx:pt>
          <cx:pt idx="8238">451</cx:pt>
          <cx:pt idx="8239">703</cx:pt>
          <cx:pt idx="8240">4235</cx:pt>
          <cx:pt idx="8241">4523</cx:pt>
          <cx:pt idx="8242">223</cx:pt>
          <cx:pt idx="8243">287</cx:pt>
          <cx:pt idx="8244">5737</cx:pt>
          <cx:pt idx="8245">401</cx:pt>
          <cx:pt idx="8246">443</cx:pt>
          <cx:pt idx="8247">1557</cx:pt>
          <cx:pt idx="8248">1205</cx:pt>
          <cx:pt idx="8249">869</cx:pt>
          <cx:pt idx="8250">225</cx:pt>
          <cx:pt idx="8251">57627</cx:pt>
          <cx:pt idx="8252">11574</cx:pt>
          <cx:pt idx="8253">0</cx:pt>
          <cx:pt idx="8254">3785</cx:pt>
          <cx:pt idx="8255">59981</cx:pt>
          <cx:pt idx="8256">6050</cx:pt>
          <cx:pt idx="8257">5839</cx:pt>
          <cx:pt idx="8258">131887</cx:pt>
          <cx:pt idx="8259">7602</cx:pt>
          <cx:pt idx="8260">173149</cx:pt>
          <cx:pt idx="8261">9762</cx:pt>
          <cx:pt idx="8262">465</cx:pt>
          <cx:pt idx="8263">162027</cx:pt>
          <cx:pt idx="8264">4638</cx:pt>
          <cx:pt idx="8265">18038</cx:pt>
          <cx:pt idx="8266">3484</cx:pt>
          <cx:pt idx="8267">122710</cx:pt>
          <cx:pt idx="8268">11463</cx:pt>
          <cx:pt idx="8269">74188</cx:pt>
          <cx:pt idx="8270">14991</cx:pt>
          <cx:pt idx="8271">53334</cx:pt>
          <cx:pt idx="8272">370533</cx:pt>
          <cx:pt idx="8273">56142</cx:pt>
          <cx:pt idx="8274">3928</cx:pt>
          <cx:pt idx="8275">1911</cx:pt>
          <cx:pt idx="8276">442</cx:pt>
          <cx:pt idx="8277">5146</cx:pt>
          <cx:pt idx="8278">1114</cx:pt>
          <cx:pt idx="8279">2968</cx:pt>
          <cx:pt idx="8280">56309</cx:pt>
          <cx:pt idx="8281">528</cx:pt>
          <cx:pt idx="8282">4258</cx:pt>
          <cx:pt idx="8283">34067</cx:pt>
          <cx:pt idx="8284">86450</cx:pt>
          <cx:pt idx="8285">302409</cx:pt>
          <cx:pt idx="8286">53505</cx:pt>
          <cx:pt idx="8287">11236</cx:pt>
          <cx:pt idx="8288">3345</cx:pt>
          <cx:pt idx="8289">6030</cx:pt>
          <cx:pt idx="8290">3055</cx:pt>
          <cx:pt idx="8291">18059</cx:pt>
          <cx:pt idx="8292">1149</cx:pt>
          <cx:pt idx="8293">8489</cx:pt>
          <cx:pt idx="8294">1014</cx:pt>
          <cx:pt idx="8295">2113</cx:pt>
          <cx:pt idx="8296">7359</cx:pt>
          <cx:pt idx="8297">1206</cx:pt>
          <cx:pt idx="8298">4990</cx:pt>
          <cx:pt idx="8299">79804</cx:pt>
          <cx:pt idx="8300">4353</cx:pt>
          <cx:pt idx="8301">4664</cx:pt>
          <cx:pt idx="8302">34421</cx:pt>
          <cx:pt idx="8303">5263</cx:pt>
          <cx:pt idx="8304">10640</cx:pt>
          <cx:pt idx="8305">75</cx:pt>
          <cx:pt idx="8306">9179</cx:pt>
          <cx:pt idx="8307">300101</cx:pt>
          <cx:pt idx="8308">240715</cx:pt>
          <cx:pt idx="8309">2937</cx:pt>
          <cx:pt idx="8310">14267</cx:pt>
          <cx:pt idx="8311">434</cx:pt>
          <cx:pt idx="8312">5911</cx:pt>
          <cx:pt idx="8313">8198</cx:pt>
          <cx:pt idx="8314">6546</cx:pt>
          <cx:pt idx="8315">4264</cx:pt>
          <cx:pt idx="8316">26438</cx:pt>
          <cx:pt idx="8317">23552</cx:pt>
          <cx:pt idx="8318">3950</cx:pt>
          <cx:pt idx="8319">9789</cx:pt>
          <cx:pt idx="8320">7666</cx:pt>
          <cx:pt idx="8321">1138</cx:pt>
          <cx:pt idx="8322">3075</cx:pt>
          <cx:pt idx="8323">21692</cx:pt>
          <cx:pt idx="8324">889</cx:pt>
          <cx:pt idx="8325">52079</cx:pt>
          <cx:pt idx="8326">9104</cx:pt>
          <cx:pt idx="8327">11894</cx:pt>
          <cx:pt idx="8328">159514</cx:pt>
          <cx:pt idx="8329">8258</cx:pt>
          <cx:pt idx="8330">9319</cx:pt>
          <cx:pt idx="8331">3035</cx:pt>
          <cx:pt idx="8332">1507</cx:pt>
          <cx:pt idx="8333">3743</cx:pt>
          <cx:pt idx="8334">2973</cx:pt>
          <cx:pt idx="8335">3673</cx:pt>
          <cx:pt idx="8336">137485</cx:pt>
          <cx:pt idx="8337">273576</cx:pt>
          <cx:pt idx="8338">9226</cx:pt>
          <cx:pt idx="8339">682</cx:pt>
          <cx:pt idx="8340">958</cx:pt>
          <cx:pt idx="8341">1177</cx:pt>
          <cx:pt idx="8342">20463</cx:pt>
          <cx:pt idx="8343">714</cx:pt>
          <cx:pt idx="8344">1785</cx:pt>
          <cx:pt idx="8345">8080</cx:pt>
          <cx:pt idx="8346">2316</cx:pt>
          <cx:pt idx="8347">149414</cx:pt>
          <cx:pt idx="8348">7603</cx:pt>
          <cx:pt idx="8349">8098</cx:pt>
          <cx:pt idx="8350">253</cx:pt>
          <cx:pt idx="8351">587</cx:pt>
          <cx:pt idx="8352">770</cx:pt>
          <cx:pt idx="8353">5061</cx:pt>
          <cx:pt idx="8354">494</cx:pt>
          <cx:pt idx="8355">760</cx:pt>
          <cx:pt idx="8356">17619</cx:pt>
          <cx:pt idx="8357">5049</cx:pt>
          <cx:pt idx="8358">7516</cx:pt>
          <cx:pt idx="8359">10384</cx:pt>
          <cx:pt idx="8360">7160</cx:pt>
          <cx:pt idx="8361">1678</cx:pt>
          <cx:pt idx="8362">12619</cx:pt>
          <cx:pt idx="8363">13335</cx:pt>
          <cx:pt idx="8364">100242</cx:pt>
          <cx:pt idx="8365">2945</cx:pt>
          <cx:pt idx="8366">0</cx:pt>
          <cx:pt idx="8367">4313</cx:pt>
          <cx:pt idx="8368">13358</cx:pt>
          <cx:pt idx="8369">3214</cx:pt>
          <cx:pt idx="8370">4495</cx:pt>
          <cx:pt idx="8371">4404</cx:pt>
          <cx:pt idx="8372">7245</cx:pt>
          <cx:pt idx="8373">5047</cx:pt>
          <cx:pt idx="8374">943</cx:pt>
          <cx:pt idx="8375">1024</cx:pt>
          <cx:pt idx="8376">2166</cx:pt>
          <cx:pt idx="8377">400</cx:pt>
          <cx:pt idx="8378">1873</cx:pt>
          <cx:pt idx="8379">48</cx:pt>
          <cx:pt idx="8380">100</cx:pt>
          <cx:pt idx="8381">58</cx:pt>
          <cx:pt idx="8382">65</cx:pt>
          <cx:pt idx="8383">1192</cx:pt>
          <cx:pt idx="8384">17198</cx:pt>
          <cx:pt idx="8385">24816</cx:pt>
          <cx:pt idx="8386">22873</cx:pt>
          <cx:pt idx="8387">81043</cx:pt>
          <cx:pt idx="8388">8715</cx:pt>
          <cx:pt idx="8389">337</cx:pt>
          <cx:pt idx="8390">234</cx:pt>
          <cx:pt idx="8391">13781</cx:pt>
          <cx:pt idx="8392">3117</cx:pt>
          <cx:pt idx="8393">7949</cx:pt>
          <cx:pt idx="8394">4103</cx:pt>
          <cx:pt idx="8395">9130</cx:pt>
          <cx:pt idx="8396">8776</cx:pt>
          <cx:pt idx="8397">19336</cx:pt>
          <cx:pt idx="8398">569</cx:pt>
          <cx:pt idx="8399">2810</cx:pt>
          <cx:pt idx="8400">414</cx:pt>
          <cx:pt idx="8401">1663</cx:pt>
          <cx:pt idx="8402">1641</cx:pt>
          <cx:pt idx="8403">16165</cx:pt>
          <cx:pt idx="8404">13933</cx:pt>
          <cx:pt idx="8405">130762</cx:pt>
          <cx:pt idx="8406">4252</cx:pt>
          <cx:pt idx="8407">903</cx:pt>
          <cx:pt idx="8408">8173</cx:pt>
          <cx:pt idx="8409">3106</cx:pt>
          <cx:pt idx="8410">15215</cx:pt>
          <cx:pt idx="8411">63</cx:pt>
          <cx:pt idx="8412">3425</cx:pt>
          <cx:pt idx="8413">1158</cx:pt>
          <cx:pt idx="8414">1177</cx:pt>
          <cx:pt idx="8415">1946</cx:pt>
          <cx:pt idx="8416">1170</cx:pt>
          <cx:pt idx="8417">1542</cx:pt>
          <cx:pt idx="8418">1367</cx:pt>
          <cx:pt idx="8419">743</cx:pt>
          <cx:pt idx="8420">1461</cx:pt>
          <cx:pt idx="8421">3668</cx:pt>
          <cx:pt idx="8422">1225</cx:pt>
          <cx:pt idx="8423">1224</cx:pt>
          <cx:pt idx="8424">2530</cx:pt>
          <cx:pt idx="8425">1216</cx:pt>
          <cx:pt idx="8426">816</cx:pt>
          <cx:pt idx="8427">2579</cx:pt>
          <cx:pt idx="8428">2847</cx:pt>
          <cx:pt idx="8429">1353</cx:pt>
          <cx:pt idx="8430">863</cx:pt>
          <cx:pt idx="8431">1790</cx:pt>
          <cx:pt idx="8432">949</cx:pt>
          <cx:pt idx="8433">1522</cx:pt>
          <cx:pt idx="8434">4946</cx:pt>
          <cx:pt idx="8435">1438</cx:pt>
          <cx:pt idx="8436">919</cx:pt>
          <cx:pt idx="8437">1777</cx:pt>
          <cx:pt idx="8438">1697</cx:pt>
          <cx:pt idx="8439">3125</cx:pt>
          <cx:pt idx="8440">878</cx:pt>
          <cx:pt idx="8441">2324</cx:pt>
          <cx:pt idx="8442">8569</cx:pt>
          <cx:pt idx="8443">1470</cx:pt>
          <cx:pt idx="8444">1529</cx:pt>
          <cx:pt idx="8445">1157</cx:pt>
          <cx:pt idx="8446">832</cx:pt>
          <cx:pt idx="8447">5524</cx:pt>
          <cx:pt idx="8448">1744</cx:pt>
          <cx:pt idx="8449">585</cx:pt>
          <cx:pt idx="8450">1045</cx:pt>
          <cx:pt idx="8451">1214</cx:pt>
          <cx:pt idx="8452">954</cx:pt>
          <cx:pt idx="8453">2577</cx:pt>
          <cx:pt idx="8454">1118</cx:pt>
          <cx:pt idx="8455">2300</cx:pt>
          <cx:pt idx="8456">972</cx:pt>
          <cx:pt idx="8457">10109</cx:pt>
          <cx:pt idx="8458">1862</cx:pt>
          <cx:pt idx="8459">940</cx:pt>
          <cx:pt idx="8460">1183</cx:pt>
          <cx:pt idx="8461">1540</cx:pt>
          <cx:pt idx="8462">1032</cx:pt>
          <cx:pt idx="8463">2332</cx:pt>
          <cx:pt idx="8464">1887</cx:pt>
          <cx:pt idx="8465">1367</cx:pt>
          <cx:pt idx="8466">2560</cx:pt>
          <cx:pt idx="8467">2190</cx:pt>
          <cx:pt idx="8468">803</cx:pt>
          <cx:pt idx="8469">946</cx:pt>
          <cx:pt idx="8470">1221</cx:pt>
          <cx:pt idx="8471">1372</cx:pt>
          <cx:pt idx="8472">1058</cx:pt>
          <cx:pt idx="8473">1816</cx:pt>
          <cx:pt idx="8474">1086</cx:pt>
          <cx:pt idx="8475">6961</cx:pt>
          <cx:pt idx="8476">1642</cx:pt>
          <cx:pt idx="8477">717</cx:pt>
          <cx:pt idx="8478">1602</cx:pt>
          <cx:pt idx="8479">1410</cx:pt>
          <cx:pt idx="8480">1342</cx:pt>
          <cx:pt idx="8481">1599</cx:pt>
          <cx:pt idx="8482">1079</cx:pt>
          <cx:pt idx="8483">1686</cx:pt>
          <cx:pt idx="8484">2272</cx:pt>
          <cx:pt idx="8485">1330</cx:pt>
          <cx:pt idx="8486">1097</cx:pt>
          <cx:pt idx="8487">2243</cx:pt>
          <cx:pt idx="8488">1431</cx:pt>
          <cx:pt idx="8489">2647</cx:pt>
          <cx:pt idx="8490">4638</cx:pt>
          <cx:pt idx="8491">2849</cx:pt>
          <cx:pt idx="8492">3557</cx:pt>
          <cx:pt idx="8493">1759</cx:pt>
          <cx:pt idx="8494">1911</cx:pt>
          <cx:pt idx="8495">1612</cx:pt>
          <cx:pt idx="8496">866</cx:pt>
          <cx:pt idx="8497">1111</cx:pt>
          <cx:pt idx="8498">1129</cx:pt>
          <cx:pt idx="8499">1200</cx:pt>
          <cx:pt idx="8500">2445</cx:pt>
          <cx:pt idx="8501">42957</cx:pt>
          <cx:pt idx="8502">830</cx:pt>
          <cx:pt idx="8503">45665</cx:pt>
          <cx:pt idx="8504">949</cx:pt>
          <cx:pt idx="8505">537</cx:pt>
          <cx:pt idx="8506">342</cx:pt>
          <cx:pt idx="8507">189899</cx:pt>
          <cx:pt idx="8508">69910</cx:pt>
          <cx:pt idx="8509">2502</cx:pt>
          <cx:pt idx="8510">2373</cx:pt>
          <cx:pt idx="8511">1394</cx:pt>
          <cx:pt idx="8512">4276</cx:pt>
          <cx:pt idx="8513">4662</cx:pt>
          <cx:pt idx="8514">4647</cx:pt>
          <cx:pt idx="8515">2169</cx:pt>
          <cx:pt idx="8516">2535</cx:pt>
          <cx:pt idx="8517">0</cx:pt>
          <cx:pt idx="8518">1664</cx:pt>
          <cx:pt idx="8519">3998</cx:pt>
          <cx:pt idx="8520">223</cx:pt>
          <cx:pt idx="8521">1663</cx:pt>
          <cx:pt idx="8522">1629</cx:pt>
          <cx:pt idx="8523">1772</cx:pt>
          <cx:pt idx="8524">684</cx:pt>
          <cx:pt idx="8525">7663</cx:pt>
          <cx:pt idx="8526">8647</cx:pt>
          <cx:pt idx="8527">1925</cx:pt>
          <cx:pt idx="8528">2687</cx:pt>
          <cx:pt idx="8529">6121</cx:pt>
          <cx:pt idx="8530">6681</cx:pt>
          <cx:pt idx="8531">353</cx:pt>
          <cx:pt idx="8532">1436</cx:pt>
          <cx:pt idx="8533">1265</cx:pt>
          <cx:pt idx="8534">12718</cx:pt>
          <cx:pt idx="8535">6164</cx:pt>
          <cx:pt idx="8536">33525</cx:pt>
          <cx:pt idx="8537">6025</cx:pt>
          <cx:pt idx="8538">12791</cx:pt>
          <cx:pt idx="8539">2689</cx:pt>
          <cx:pt idx="8540">2058</cx:pt>
          <cx:pt idx="8541">2281</cx:pt>
          <cx:pt idx="8542">175</cx:pt>
          <cx:pt idx="8543">1237</cx:pt>
          <cx:pt idx="8544">3518</cx:pt>
          <cx:pt idx="8545">1072</cx:pt>
          <cx:pt idx="8546">8033</cx:pt>
          <cx:pt idx="8547">1952</cx:pt>
          <cx:pt idx="8548">9653</cx:pt>
          <cx:pt idx="8549">0</cx:pt>
          <cx:pt idx="8550">11075</cx:pt>
          <cx:pt idx="8551">2993</cx:pt>
          <cx:pt idx="8552">4108</cx:pt>
          <cx:pt idx="8553">0</cx:pt>
          <cx:pt idx="8554">625</cx:pt>
          <cx:pt idx="8555">1941</cx:pt>
          <cx:pt idx="8556">359</cx:pt>
          <cx:pt idx="8557">9698</cx:pt>
          <cx:pt idx="8558">5564</cx:pt>
          <cx:pt idx="8559">1917</cx:pt>
          <cx:pt idx="8560">1216</cx:pt>
          <cx:pt idx="8561">3932</cx:pt>
          <cx:pt idx="8562">5226</cx:pt>
          <cx:pt idx="8563">323</cx:pt>
          <cx:pt idx="8564">15990</cx:pt>
          <cx:pt idx="8565">2779</cx:pt>
          <cx:pt idx="8566">551</cx:pt>
          <cx:pt idx="8567">0</cx:pt>
          <cx:pt idx="8568">0</cx:pt>
          <cx:pt idx="8569">960</cx:pt>
          <cx:pt idx="8570">385</cx:pt>
          <cx:pt idx="8571">4179</cx:pt>
          <cx:pt idx="8572">3098</cx:pt>
          <cx:pt idx="8573">27948</cx:pt>
          <cx:pt idx="8574">10409</cx:pt>
          <cx:pt idx="8575">10599</cx:pt>
          <cx:pt idx="8576">6289</cx:pt>
          <cx:pt idx="8577">6382</cx:pt>
          <cx:pt idx="8578">12076</cx:pt>
          <cx:pt idx="8579">3248</cx:pt>
          <cx:pt idx="8580">9537</cx:pt>
          <cx:pt idx="8581">7750</cx:pt>
          <cx:pt idx="8582">3371</cx:pt>
          <cx:pt idx="8583">3703</cx:pt>
          <cx:pt idx="8584">10008</cx:pt>
          <cx:pt idx="8585">36387</cx:pt>
          <cx:pt idx="8586">3513</cx:pt>
          <cx:pt idx="8587">7884</cx:pt>
          <cx:pt idx="8588">11441</cx:pt>
          <cx:pt idx="8589">82591</cx:pt>
          <cx:pt idx="8590">101688</cx:pt>
          <cx:pt idx="8591">2512</cx:pt>
          <cx:pt idx="8592">166</cx:pt>
          <cx:pt idx="8593">15721</cx:pt>
          <cx:pt idx="8594">47513</cx:pt>
          <cx:pt idx="8595">46708</cx:pt>
          <cx:pt idx="8596">8850</cx:pt>
          <cx:pt idx="8597">793</cx:pt>
          <cx:pt idx="8598">7226</cx:pt>
          <cx:pt idx="8599">151</cx:pt>
          <cx:pt idx="8600">287069</cx:pt>
          <cx:pt idx="8601">5962</cx:pt>
          <cx:pt idx="8602">1114</cx:pt>
          <cx:pt idx="8603">26323</cx:pt>
          <cx:pt idx="8604">151367</cx:pt>
          <cx:pt idx="8605">282</cx:pt>
          <cx:pt idx="8606">56</cx:pt>
          <cx:pt idx="8607">203</cx:pt>
          <cx:pt idx="8608">161</cx:pt>
          <cx:pt idx="8609">93</cx:pt>
          <cx:pt idx="8610">432</cx:pt>
          <cx:pt idx="8611">159</cx:pt>
          <cx:pt idx="8612">110</cx:pt>
          <cx:pt idx="8613">120</cx:pt>
          <cx:pt idx="8614">175</cx:pt>
          <cx:pt idx="8615">114</cx:pt>
          <cx:pt idx="8616">147</cx:pt>
          <cx:pt idx="8617">184</cx:pt>
          <cx:pt idx="8618">232</cx:pt>
          <cx:pt idx="8619">236</cx:pt>
          <cx:pt idx="8620">120</cx:pt>
          <cx:pt idx="8621">187</cx:pt>
          <cx:pt idx="8622">144</cx:pt>
          <cx:pt idx="8623">226</cx:pt>
          <cx:pt idx="8624">141</cx:pt>
          <cx:pt idx="8625">204</cx:pt>
          <cx:pt idx="8626">240</cx:pt>
          <cx:pt idx="8627">204</cx:pt>
          <cx:pt idx="8628">225</cx:pt>
          <cx:pt idx="8629">280</cx:pt>
          <cx:pt idx="8630">360</cx:pt>
          <cx:pt idx="8631">436</cx:pt>
          <cx:pt idx="8632">443</cx:pt>
          <cx:pt idx="8633">371</cx:pt>
          <cx:pt idx="8634">268</cx:pt>
          <cx:pt idx="8635">312</cx:pt>
          <cx:pt idx="8636">300</cx:pt>
          <cx:pt idx="8637">378</cx:pt>
          <cx:pt idx="8638">441</cx:pt>
          <cx:pt idx="8639">349</cx:pt>
          <cx:pt idx="8640">558</cx:pt>
          <cx:pt idx="8641">340</cx:pt>
          <cx:pt idx="8642">342</cx:pt>
          <cx:pt idx="8643">471</cx:pt>
          <cx:pt idx="8644">610</cx:pt>
          <cx:pt idx="8645">213</cx:pt>
          <cx:pt idx="8646">291</cx:pt>
          <cx:pt idx="8647">532</cx:pt>
          <cx:pt idx="8648">516</cx:pt>
          <cx:pt idx="8649">293</cx:pt>
          <cx:pt idx="8650">641</cx:pt>
          <cx:pt idx="8651">387</cx:pt>
          <cx:pt idx="8652">539</cx:pt>
          <cx:pt idx="8653">253</cx:pt>
          <cx:pt idx="8654">157</cx:pt>
          <cx:pt idx="8655">447</cx:pt>
          <cx:pt idx="8656">385</cx:pt>
          <cx:pt idx="8657">333</cx:pt>
          <cx:pt idx="8658">224</cx:pt>
          <cx:pt idx="8659">355</cx:pt>
          <cx:pt idx="8660">345</cx:pt>
          <cx:pt idx="8661">375</cx:pt>
          <cx:pt idx="8662">287</cx:pt>
          <cx:pt idx="8663">349</cx:pt>
          <cx:pt idx="8664">389</cx:pt>
          <cx:pt idx="8665">348</cx:pt>
          <cx:pt idx="8666">407</cx:pt>
          <cx:pt idx="8667">293</cx:pt>
          <cx:pt idx="8668">307</cx:pt>
          <cx:pt idx="8669">372</cx:pt>
          <cx:pt idx="8670">169</cx:pt>
          <cx:pt idx="8671">186</cx:pt>
          <cx:pt idx="8672">164</cx:pt>
          <cx:pt idx="8673">208</cx:pt>
          <cx:pt idx="8674">216</cx:pt>
          <cx:pt idx="8675">334</cx:pt>
          <cx:pt idx="8676">167</cx:pt>
          <cx:pt idx="8677">125</cx:pt>
          <cx:pt idx="8678">138</cx:pt>
          <cx:pt idx="8679">101</cx:pt>
          <cx:pt idx="8680">123</cx:pt>
          <cx:pt idx="8681">184</cx:pt>
          <cx:pt idx="8682">164</cx:pt>
          <cx:pt idx="8683">346</cx:pt>
          <cx:pt idx="8684">144</cx:pt>
          <cx:pt idx="8685">185</cx:pt>
          <cx:pt idx="8686">141</cx:pt>
          <cx:pt idx="8687">162</cx:pt>
          <cx:pt idx="8688">103</cx:pt>
          <cx:pt idx="8689">70</cx:pt>
          <cx:pt idx="8690">161</cx:pt>
          <cx:pt idx="8691">135</cx:pt>
          <cx:pt idx="8692">152</cx:pt>
          <cx:pt idx="8693">8782</cx:pt>
          <cx:pt idx="8694">32104</cx:pt>
          <cx:pt idx="8695">43564</cx:pt>
          <cx:pt idx="8696">5359</cx:pt>
          <cx:pt idx="8697">1334</cx:pt>
          <cx:pt idx="8698">7396</cx:pt>
          <cx:pt idx="8699">2868</cx:pt>
          <cx:pt idx="8700">12676</cx:pt>
          <cx:pt idx="8701">5249</cx:pt>
          <cx:pt idx="8702">13062</cx:pt>
          <cx:pt idx="8703">559</cx:pt>
          <cx:pt idx="8704">6312</cx:pt>
          <cx:pt idx="8705">195</cx:pt>
          <cx:pt idx="8706">2651</cx:pt>
          <cx:pt idx="8707">1565</cx:pt>
          <cx:pt idx="8708">1390</cx:pt>
          <cx:pt idx="8709">1366</cx:pt>
          <cx:pt idx="8710">2279</cx:pt>
          <cx:pt idx="8711">37</cx:pt>
          <cx:pt idx="8712">928</cx:pt>
          <cx:pt idx="8713">842</cx:pt>
          <cx:pt idx="8714">3935</cx:pt>
          <cx:pt idx="8715">556</cx:pt>
          <cx:pt idx="8716">1066</cx:pt>
          <cx:pt idx="8717">0</cx:pt>
          <cx:pt idx="8718">1052</cx:pt>
          <cx:pt idx="8719">0</cx:pt>
          <cx:pt idx="8720">2504</cx:pt>
          <cx:pt idx="8721">22394</cx:pt>
          <cx:pt idx="8722">825</cx:pt>
          <cx:pt idx="8723">34282</cx:pt>
          <cx:pt idx="8724">372</cx:pt>
          <cx:pt idx="8725">27245</cx:pt>
          <cx:pt idx="8726">602</cx:pt>
          <cx:pt idx="8727">1050</cx:pt>
          <cx:pt idx="8728">2919</cx:pt>
          <cx:pt idx="8729">31332</cx:pt>
          <cx:pt idx="8730">3835</cx:pt>
          <cx:pt idx="8731">4380</cx:pt>
          <cx:pt idx="8732">1230</cx:pt>
          <cx:pt idx="8733">1293</cx:pt>
          <cx:pt idx="8734">100</cx:pt>
          <cx:pt idx="8735">576</cx:pt>
          <cx:pt idx="8736">461</cx:pt>
          <cx:pt idx="8737">2310</cx:pt>
          <cx:pt idx="8738">1774</cx:pt>
          <cx:pt idx="8739">3975</cx:pt>
          <cx:pt idx="8740">1037</cx:pt>
          <cx:pt idx="8741">2208</cx:pt>
          <cx:pt idx="8742">1024</cx:pt>
          <cx:pt idx="8743">1213</cx:pt>
          <cx:pt idx="8744">1635</cx:pt>
          <cx:pt idx="8745">608</cx:pt>
          <cx:pt idx="8746">1200</cx:pt>
          <cx:pt idx="8747">941</cx:pt>
          <cx:pt idx="8748">677</cx:pt>
          <cx:pt idx="8749">1076</cx:pt>
          <cx:pt idx="8750">1261</cx:pt>
          <cx:pt idx="8751">1235</cx:pt>
          <cx:pt idx="8752">58865</cx:pt>
          <cx:pt idx="8753">1355</cx:pt>
          <cx:pt idx="8754">3419</cx:pt>
          <cx:pt idx="8755">561</cx:pt>
          <cx:pt idx="8756">0</cx:pt>
          <cx:pt idx="8757">1501</cx:pt>
          <cx:pt idx="8758">310</cx:pt>
          <cx:pt idx="8759">596</cx:pt>
          <cx:pt idx="8760">864</cx:pt>
          <cx:pt idx="8761">1100</cx:pt>
          <cx:pt idx="8762">4023</cx:pt>
          <cx:pt idx="8763">3267</cx:pt>
          <cx:pt idx="8764">3857</cx:pt>
          <cx:pt idx="8765">1719</cx:pt>
          <cx:pt idx="8766">6647</cx:pt>
          <cx:pt idx="8767">1536</cx:pt>
          <cx:pt idx="8768">4198</cx:pt>
          <cx:pt idx="8769">3406</cx:pt>
          <cx:pt idx="8770">8061</cx:pt>
          <cx:pt idx="8771">5047</cx:pt>
          <cx:pt idx="8772">1369</cx:pt>
          <cx:pt idx="8773">4040</cx:pt>
          <cx:pt idx="8774">3609</cx:pt>
          <cx:pt idx="8775">4601</cx:pt>
          <cx:pt idx="8776">1060</cx:pt>
          <cx:pt idx="8777">4176</cx:pt>
          <cx:pt idx="8778">2634</cx:pt>
          <cx:pt idx="8779">1104</cx:pt>
          <cx:pt idx="8780">4672</cx:pt>
          <cx:pt idx="8781">4437</cx:pt>
          <cx:pt idx="8782">3799</cx:pt>
          <cx:pt idx="8783">5240</cx:pt>
          <cx:pt idx="8784">1092</cx:pt>
          <cx:pt idx="8785">6076</cx:pt>
          <cx:pt idx="8786">3255</cx:pt>
          <cx:pt idx="8787">6398</cx:pt>
          <cx:pt idx="8788">2388</cx:pt>
          <cx:pt idx="8789">2882</cx:pt>
          <cx:pt idx="8790">2109</cx:pt>
          <cx:pt idx="8791">2926</cx:pt>
          <cx:pt idx="8792">3131</cx:pt>
          <cx:pt idx="8793">4647</cx:pt>
          <cx:pt idx="8794">3465</cx:pt>
          <cx:pt idx="8795">2542</cx:pt>
          <cx:pt idx="8796">46386</cx:pt>
          <cx:pt idx="8797">9013</cx:pt>
          <cx:pt idx="8798">3931</cx:pt>
          <cx:pt idx="8799">640</cx:pt>
          <cx:pt idx="8800">572</cx:pt>
          <cx:pt idx="8801">116</cx:pt>
          <cx:pt idx="8802">7910</cx:pt>
          <cx:pt idx="8803">279457</cx:pt>
          <cx:pt idx="8804">63564</cx:pt>
          <cx:pt idx="8805">34</cx:pt>
          <cx:pt idx="8806">0</cx:pt>
          <cx:pt idx="8807">6391</cx:pt>
          <cx:pt idx="8808">0</cx:pt>
          <cx:pt idx="8809">157</cx:pt>
          <cx:pt idx="8810">1065</cx:pt>
          <cx:pt idx="8811">1849</cx:pt>
          <cx:pt idx="8812">1974</cx:pt>
          <cx:pt idx="8813">230</cx:pt>
          <cx:pt idx="8814">2577</cx:pt>
          <cx:pt idx="8815">233</cx:pt>
          <cx:pt idx="8816">270</cx:pt>
          <cx:pt idx="8817">266</cx:pt>
          <cx:pt idx="8818">5612</cx:pt>
          <cx:pt idx="8819">23642</cx:pt>
          <cx:pt idx="8820">74141</cx:pt>
          <cx:pt idx="8821">949</cx:pt>
          <cx:pt idx="8822">832</cx:pt>
          <cx:pt idx="8823">24786</cx:pt>
          <cx:pt idx="8824">27988</cx:pt>
          <cx:pt idx="8825">0</cx:pt>
          <cx:pt idx="8826">1925</cx:pt>
          <cx:pt idx="8827">539</cx:pt>
          <cx:pt idx="8828">977</cx:pt>
          <cx:pt idx="8829">7281</cx:pt>
          <cx:pt idx="8830">6215</cx:pt>
          <cx:pt idx="8831">2256</cx:pt>
          <cx:pt idx="8832">448</cx:pt>
          <cx:pt idx="8833">10</cx:pt>
          <cx:pt idx="8834">709</cx:pt>
          <cx:pt idx="8835">686</cx:pt>
          <cx:pt idx="8836">876</cx:pt>
          <cx:pt idx="8837">1275</cx:pt>
          <cx:pt idx="8838">2624</cx:pt>
          <cx:pt idx="8839">36847</cx:pt>
          <cx:pt idx="8840">24610</cx:pt>
          <cx:pt idx="8841">2148</cx:pt>
          <cx:pt idx="8842">18285</cx:pt>
          <cx:pt idx="8843">2034</cx:pt>
          <cx:pt idx="8844">2153</cx:pt>
          <cx:pt idx="8845">935</cx:pt>
          <cx:pt idx="8846">0</cx:pt>
          <cx:pt idx="8847">53589</cx:pt>
          <cx:pt idx="8848">6131</cx:pt>
          <cx:pt idx="8849">76202</cx:pt>
          <cx:pt idx="8850">12614</cx:pt>
          <cx:pt idx="8851">8770</cx:pt>
          <cx:pt idx="8852">1979</cx:pt>
          <cx:pt idx="8853">28905</cx:pt>
          <cx:pt idx="8854">6848</cx:pt>
          <cx:pt idx="8855">1920</cx:pt>
          <cx:pt idx="8856">4982</cx:pt>
          <cx:pt idx="8857">4741</cx:pt>
          <cx:pt idx="8858">953</cx:pt>
          <cx:pt idx="8859">68</cx:pt>
          <cx:pt idx="8860">280</cx:pt>
          <cx:pt idx="8861">2045</cx:pt>
          <cx:pt idx="8862">383</cx:pt>
          <cx:pt idx="8863">2176</cx:pt>
          <cx:pt idx="8864">88</cx:pt>
          <cx:pt idx="8865">113</cx:pt>
          <cx:pt idx="8866">186</cx:pt>
          <cx:pt idx="8867">132</cx:pt>
          <cx:pt idx="8868">174</cx:pt>
          <cx:pt idx="8869">200</cx:pt>
          <cx:pt idx="8870">123</cx:pt>
          <cx:pt idx="8871">77</cx:pt>
          <cx:pt idx="8872">105</cx:pt>
          <cx:pt idx="8873">81</cx:pt>
          <cx:pt idx="8874">79</cx:pt>
          <cx:pt idx="8875">97</cx:pt>
          <cx:pt idx="8876">102</cx:pt>
          <cx:pt idx="8877">4229</cx:pt>
          <cx:pt idx="8878">3258</cx:pt>
          <cx:pt idx="8879">2634</cx:pt>
          <cx:pt idx="8880">3035</cx:pt>
          <cx:pt idx="8881">2548</cx:pt>
          <cx:pt idx="8882">3013</cx:pt>
          <cx:pt idx="8883">2996</cx:pt>
          <cx:pt idx="8884">2881</cx:pt>
          <cx:pt idx="8885">2840</cx:pt>
          <cx:pt idx="8886">3582</cx:pt>
          <cx:pt idx="8887">3296</cx:pt>
          <cx:pt idx="8888">3330</cx:pt>
          <cx:pt idx="8889">2917</cx:pt>
          <cx:pt idx="8890">4046</cx:pt>
          <cx:pt idx="8891">3512</cx:pt>
          <cx:pt idx="8892">3670</cx:pt>
          <cx:pt idx="8893">4603</cx:pt>
          <cx:pt idx="8894">3360</cx:pt>
          <cx:pt idx="8895">3429</cx:pt>
          <cx:pt idx="8896">2874</cx:pt>
          <cx:pt idx="8897">2920</cx:pt>
          <cx:pt idx="8898">3702</cx:pt>
          <cx:pt idx="8899">4193</cx:pt>
          <cx:pt idx="8900">3440</cx:pt>
          <cx:pt idx="8901">3549</cx:pt>
          <cx:pt idx="8902">4646</cx:pt>
          <cx:pt idx="8903">2911</cx:pt>
          <cx:pt idx="8904">3354</cx:pt>
          <cx:pt idx="8905">3701</cx:pt>
          <cx:pt idx="8906">3436</cx:pt>
          <cx:pt idx="8907">3669</cx:pt>
          <cx:pt idx="8908">4912</cx:pt>
          <cx:pt idx="8909">3105</cx:pt>
          <cx:pt idx="8910">355</cx:pt>
          <cx:pt idx="8911">2107</cx:pt>
          <cx:pt idx="8912">3482</cx:pt>
          <cx:pt idx="8913">3065</cx:pt>
          <cx:pt idx="8914">2988</cx:pt>
          <cx:pt idx="8915">1991</cx:pt>
          <cx:pt idx="8916">2479</cx:pt>
          <cx:pt idx="8917">3887</cx:pt>
          <cx:pt idx="8918">2540</cx:pt>
          <cx:pt idx="8919">3321</cx:pt>
          <cx:pt idx="8920">3014</cx:pt>
          <cx:pt idx="8921">2879</cx:pt>
          <cx:pt idx="8922">3177</cx:pt>
          <cx:pt idx="8923">2519</cx:pt>
          <cx:pt idx="8924">3624</cx:pt>
          <cx:pt idx="8925">2991</cx:pt>
          <cx:pt idx="8926">5719</cx:pt>
          <cx:pt idx="8927">5768</cx:pt>
          <cx:pt idx="8928">3855</cx:pt>
          <cx:pt idx="8929">3494</cx:pt>
          <cx:pt idx="8930">3536</cx:pt>
          <cx:pt idx="8931">3719</cx:pt>
          <cx:pt idx="8932">3912</cx:pt>
          <cx:pt idx="8933">2867</cx:pt>
          <cx:pt idx="8934">3160</cx:pt>
          <cx:pt idx="8935">3239</cx:pt>
          <cx:pt idx="8936">4197</cx:pt>
          <cx:pt idx="8937">4813</cx:pt>
          <cx:pt idx="8938">2890</cx:pt>
          <cx:pt idx="8939">4005</cx:pt>
          <cx:pt idx="8940">3095</cx:pt>
          <cx:pt idx="8941">3783</cx:pt>
          <cx:pt idx="8942">3975</cx:pt>
          <cx:pt idx="8943">8819</cx:pt>
          <cx:pt idx="8944">6260</cx:pt>
          <cx:pt idx="8945">2765</cx:pt>
          <cx:pt idx="8946">2833</cx:pt>
          <cx:pt idx="8947">2958</cx:pt>
          <cx:pt idx="8948">3467</cx:pt>
          <cx:pt idx="8949">3577</cx:pt>
          <cx:pt idx="8950">3538</cx:pt>
          <cx:pt idx="8951">2978</cx:pt>
          <cx:pt idx="8952">2670</cx:pt>
          <cx:pt idx="8953">3260</cx:pt>
          <cx:pt idx="8954">3294</cx:pt>
          <cx:pt idx="8955">503</cx:pt>
          <cx:pt idx="8956">164</cx:pt>
          <cx:pt idx="8957">719</cx:pt>
          <cx:pt idx="8958">197</cx:pt>
          <cx:pt idx="8959">143</cx:pt>
          <cx:pt idx="8960">672</cx:pt>
          <cx:pt idx="8961">331</cx:pt>
          <cx:pt idx="8962">1517</cx:pt>
          <cx:pt idx="8963">659</cx:pt>
          <cx:pt idx="8964">1234</cx:pt>
          <cx:pt idx="8965">261</cx:pt>
          <cx:pt idx="8966">2337</cx:pt>
          <cx:pt idx="8967">20166</cx:pt>
          <cx:pt idx="8968">1265</cx:pt>
          <cx:pt idx="8969">7048</cx:pt>
          <cx:pt idx="8970">1396</cx:pt>
          <cx:pt idx="8971">1979</cx:pt>
          <cx:pt idx="8972">4494</cx:pt>
          <cx:pt idx="8973">17852</cx:pt>
          <cx:pt idx="8974">53406</cx:pt>
          <cx:pt idx="8975">26225</cx:pt>
          <cx:pt idx="8976">2263</cx:pt>
          <cx:pt idx="8977">5622</cx:pt>
          <cx:pt idx="8978">2472</cx:pt>
          <cx:pt idx="8979">413</cx:pt>
          <cx:pt idx="8980">2748</cx:pt>
          <cx:pt idx="8981">160</cx:pt>
          <cx:pt idx="8982">241</cx:pt>
          <cx:pt idx="8983">462</cx:pt>
          <cx:pt idx="8984">4829</cx:pt>
          <cx:pt idx="8985">56255</cx:pt>
          <cx:pt idx="8986">2669</cx:pt>
          <cx:pt idx="8987">130</cx:pt>
          <cx:pt idx="8988">1305</cx:pt>
          <cx:pt idx="8989">280</cx:pt>
          <cx:pt idx="8990">411</cx:pt>
          <cx:pt idx="8991">1924</cx:pt>
          <cx:pt idx="8992">677</cx:pt>
          <cx:pt idx="8993">292</cx:pt>
          <cx:pt idx="8994">459</cx:pt>
          <cx:pt idx="8995">1676</cx:pt>
          <cx:pt idx="8996">4227</cx:pt>
          <cx:pt idx="8997">16875</cx:pt>
          <cx:pt idx="8998">3741</cx:pt>
          <cx:pt idx="8999">1660</cx:pt>
          <cx:pt idx="9000">81</cx:pt>
          <cx:pt idx="9001">1900</cx:pt>
          <cx:pt idx="9002">2029</cx:pt>
          <cx:pt idx="9003">607</cx:pt>
          <cx:pt idx="9004">8992</cx:pt>
          <cx:pt idx="9005">239299</cx:pt>
          <cx:pt idx="9006">5877</cx:pt>
          <cx:pt idx="9007">1312</cx:pt>
          <cx:pt idx="9008">649</cx:pt>
          <cx:pt idx="9009">6809</cx:pt>
          <cx:pt idx="9010">22487</cx:pt>
          <cx:pt idx="9011">13</cx:pt>
          <cx:pt idx="9012">85</cx:pt>
          <cx:pt idx="9013">17654</cx:pt>
          <cx:pt idx="9014">21525</cx:pt>
          <cx:pt idx="9015">20610</cx:pt>
          <cx:pt idx="9016">17384</cx:pt>
          <cx:pt idx="9017">15257</cx:pt>
          <cx:pt idx="9018">20173</cx:pt>
          <cx:pt idx="9019">15777</cx:pt>
          <cx:pt idx="9020">3145</cx:pt>
          <cx:pt idx="9021">20028</cx:pt>
          <cx:pt idx="9022">3351</cx:pt>
          <cx:pt idx="9023">20266</cx:pt>
          <cx:pt idx="9024">15118</cx:pt>
          <cx:pt idx="9025">19730</cx:pt>
          <cx:pt idx="9026">20516</cx:pt>
          <cx:pt idx="9027">15397</cx:pt>
          <cx:pt idx="9028">12913</cx:pt>
          <cx:pt idx="9029">15122</cx:pt>
          <cx:pt idx="9030">47479</cx:pt>
          <cx:pt idx="9031">4710</cx:pt>
          <cx:pt idx="9032">22995</cx:pt>
          <cx:pt idx="9033">14403</cx:pt>
          <cx:pt idx="9034">4798</cx:pt>
          <cx:pt idx="9035">1098</cx:pt>
          <cx:pt idx="9036">544</cx:pt>
          <cx:pt idx="9037">33533</cx:pt>
          <cx:pt idx="9038">7364</cx:pt>
          <cx:pt idx="9039">5264</cx:pt>
          <cx:pt idx="9040">3369</cx:pt>
          <cx:pt idx="9041">5409</cx:pt>
          <cx:pt idx="9042">1114</cx:pt>
          <cx:pt idx="9043">18487</cx:pt>
          <cx:pt idx="9044">38171</cx:pt>
          <cx:pt idx="9045">73837</cx:pt>
          <cx:pt idx="9046">648</cx:pt>
          <cx:pt idx="9047">28085</cx:pt>
          <cx:pt idx="9048">10141</cx:pt>
          <cx:pt idx="9049">68430</cx:pt>
          <cx:pt idx="9050">4640</cx:pt>
          <cx:pt idx="9051">503</cx:pt>
          <cx:pt idx="9052">631</cx:pt>
          <cx:pt idx="9053">22265</cx:pt>
          <cx:pt idx="9054">12727</cx:pt>
          <cx:pt idx="9055">5046</cx:pt>
          <cx:pt idx="9056">13400</cx:pt>
          <cx:pt idx="9057">15816</cx:pt>
          <cx:pt idx="9058">43527</cx:pt>
          <cx:pt idx="9059">43970</cx:pt>
          <cx:pt idx="9060">564399</cx:pt>
          <cx:pt idx="9061">44</cx:pt>
          <cx:pt idx="9062">65</cx:pt>
          <cx:pt idx="9063">84</cx:pt>
          <cx:pt idx="9064">76</cx:pt>
          <cx:pt idx="9065">5861</cx:pt>
          <cx:pt idx="9066">0</cx:pt>
          <cx:pt idx="9067">4287</cx:pt>
          <cx:pt idx="9068">260</cx:pt>
          <cx:pt idx="9069">2720</cx:pt>
          <cx:pt idx="9070">1610</cx:pt>
          <cx:pt idx="9071">0</cx:pt>
          <cx:pt idx="9072">1279</cx:pt>
          <cx:pt idx="9073">4980</cx:pt>
          <cx:pt idx="9074">223099</cx:pt>
          <cx:pt idx="9075">8514</cx:pt>
          <cx:pt idx="9076">2720</cx:pt>
          <cx:pt idx="9077">1280</cx:pt>
          <cx:pt idx="9078">239</cx:pt>
          <cx:pt idx="9079">292</cx:pt>
          <cx:pt idx="9080">8552</cx:pt>
          <cx:pt idx="9081">1494</cx:pt>
          <cx:pt idx="9082">1369</cx:pt>
          <cx:pt idx="9083">171</cx:pt>
          <cx:pt idx="9084">2187</cx:pt>
          <cx:pt idx="9085">1712</cx:pt>
          <cx:pt idx="9086">1360</cx:pt>
          <cx:pt idx="9087">514</cx:pt>
          <cx:pt idx="9088">2575</cx:pt>
          <cx:pt idx="9089">6357</cx:pt>
          <cx:pt idx="9090">4689</cx:pt>
          <cx:pt idx="9091">1796</cx:pt>
          <cx:pt idx="9092">2957</cx:pt>
          <cx:pt idx="9093">874</cx:pt>
          <cx:pt idx="9094">2110</cx:pt>
          <cx:pt idx="9095">1240</cx:pt>
          <cx:pt idx="9096">1203</cx:pt>
          <cx:pt idx="9097">1854</cx:pt>
          <cx:pt idx="9098">4160</cx:pt>
          <cx:pt idx="9099">2742</cx:pt>
          <cx:pt idx="9100">1656</cx:pt>
          <cx:pt idx="9101">1353</cx:pt>
          <cx:pt idx="9102">1394</cx:pt>
          <cx:pt idx="9103">1878</cx:pt>
          <cx:pt idx="9104">428</cx:pt>
          <cx:pt idx="9105">590</cx:pt>
          <cx:pt idx="9106">1069</cx:pt>
          <cx:pt idx="9107">824</cx:pt>
          <cx:pt idx="9108">667</cx:pt>
          <cx:pt idx="9109">479</cx:pt>
          <cx:pt idx="9110">256</cx:pt>
          <cx:pt idx="9111">209</cx:pt>
          <cx:pt idx="9112">778</cx:pt>
          <cx:pt idx="9113">370</cx:pt>
          <cx:pt idx="9114">7087</cx:pt>
          <cx:pt idx="9115">385</cx:pt>
          <cx:pt idx="9116">1024</cx:pt>
          <cx:pt idx="9117">341</cx:pt>
          <cx:pt idx="9118">539</cx:pt>
          <cx:pt idx="9119">463</cx:pt>
          <cx:pt idx="9120">385</cx:pt>
          <cx:pt idx="9121">387</cx:pt>
          <cx:pt idx="9122">854</cx:pt>
          <cx:pt idx="9123">235</cx:pt>
          <cx:pt idx="9124">420</cx:pt>
          <cx:pt idx="9125">405</cx:pt>
          <cx:pt idx="9126">607</cx:pt>
          <cx:pt idx="9127">156</cx:pt>
          <cx:pt idx="9128">243</cx:pt>
          <cx:pt idx="9129">1213</cx:pt>
          <cx:pt idx="9130">0</cx:pt>
          <cx:pt idx="9131">395</cx:pt>
          <cx:pt idx="9132">468</cx:pt>
          <cx:pt idx="9133">403</cx:pt>
          <cx:pt idx="9134">732</cx:pt>
          <cx:pt idx="9135">463</cx:pt>
          <cx:pt idx="9136">1709</cx:pt>
          <cx:pt idx="9137">3158</cx:pt>
          <cx:pt idx="9138">404</cx:pt>
          <cx:pt idx="9139">3695</cx:pt>
          <cx:pt idx="9140">15115</cx:pt>
          <cx:pt idx="9141">1043</cx:pt>
          <cx:pt idx="9142">5499</cx:pt>
          <cx:pt idx="9143">1451</cx:pt>
          <cx:pt idx="9144">4395</cx:pt>
          <cx:pt idx="9145">1519</cx:pt>
          <cx:pt idx="9146">848</cx:pt>
          <cx:pt idx="9147">10252</cx:pt>
          <cx:pt idx="9148">565</cx:pt>
          <cx:pt idx="9149">3572</cx:pt>
          <cx:pt idx="9150">450</cx:pt>
          <cx:pt idx="9151">1470</cx:pt>
          <cx:pt idx="9152">19750</cx:pt>
          <cx:pt idx="9153">6279</cx:pt>
          <cx:pt idx="9154">54204</cx:pt>
          <cx:pt idx="9155">1976</cx:pt>
          <cx:pt idx="9156">8263</cx:pt>
          <cx:pt idx="9157">3744</cx:pt>
          <cx:pt idx="9158">19308</cx:pt>
          <cx:pt idx="9159">13267</cx:pt>
          <cx:pt idx="9160">532</cx:pt>
          <cx:pt idx="9161">201</cx:pt>
          <cx:pt idx="9162">716</cx:pt>
          <cx:pt idx="9163">1033</cx:pt>
          <cx:pt idx="9164">4978</cx:pt>
          <cx:pt idx="9165">1892</cx:pt>
          <cx:pt idx="9166">5913</cx:pt>
          <cx:pt idx="9167">6250</cx:pt>
          <cx:pt idx="9168">377</cx:pt>
          <cx:pt idx="9169">568</cx:pt>
          <cx:pt idx="9170">347</cx:pt>
          <cx:pt idx="9171">1209</cx:pt>
          <cx:pt idx="9172">254369</cx:pt>
          <cx:pt idx="9173">204228</cx:pt>
          <cx:pt idx="9174">4915</cx:pt>
          <cx:pt idx="9175">4145</cx:pt>
          <cx:pt idx="9176">7935</cx:pt>
          <cx:pt idx="9177">4086</cx:pt>
          <cx:pt idx="9178">637</cx:pt>
          <cx:pt idx="9179">589</cx:pt>
          <cx:pt idx="9180">1927</cx:pt>
          <cx:pt idx="9181">3426</cx:pt>
          <cx:pt idx="9182">3588</cx:pt>
          <cx:pt idx="9183">635</cx:pt>
          <cx:pt idx="9184">225</cx:pt>
          <cx:pt idx="9185">785</cx:pt>
          <cx:pt idx="9186">6343</cx:pt>
          <cx:pt idx="9187">771</cx:pt>
          <cx:pt idx="9188">379</cx:pt>
          <cx:pt idx="9189">1090</cx:pt>
          <cx:pt idx="9190">355</cx:pt>
          <cx:pt idx="9191">3085</cx:pt>
          <cx:pt idx="9192">4056</cx:pt>
          <cx:pt idx="9193">7742</cx:pt>
          <cx:pt idx="9194">3100</cx:pt>
          <cx:pt idx="9195">1167</cx:pt>
          <cx:pt idx="9196">3188</cx:pt>
          <cx:pt idx="9197">873</cx:pt>
          <cx:pt idx="9198">593</cx:pt>
          <cx:pt idx="9199">4716</cx:pt>
          <cx:pt idx="9200">31400</cx:pt>
          <cx:pt idx="9201">20928</cx:pt>
          <cx:pt idx="9202">2349</cx:pt>
          <cx:pt idx="9203">3785</cx:pt>
          <cx:pt idx="9204">3480</cx:pt>
          <cx:pt idx="9205">3384</cx:pt>
          <cx:pt idx="9206">4966</cx:pt>
          <cx:pt idx="9207">4257</cx:pt>
          <cx:pt idx="9208">4581</cx:pt>
          <cx:pt idx="9209">3529</cx:pt>
          <cx:pt idx="9210">1110</cx:pt>
          <cx:pt idx="9211">11137</cx:pt>
          <cx:pt idx="9212">599</cx:pt>
          <cx:pt idx="9213">4535</cx:pt>
          <cx:pt idx="9214">3945</cx:pt>
          <cx:pt idx="9215">149353</cx:pt>
          <cx:pt idx="9216">9681</cx:pt>
          <cx:pt idx="9217">281</cx:pt>
          <cx:pt idx="9218">117155</cx:pt>
          <cx:pt idx="9219">86</cx:pt>
          <cx:pt idx="9220">638</cx:pt>
          <cx:pt idx="9221">2633</cx:pt>
          <cx:pt idx="9222">17979</cx:pt>
          <cx:pt idx="9223">9406</cx:pt>
          <cx:pt idx="9224">14518</cx:pt>
          <cx:pt idx="9225">481</cx:pt>
          <cx:pt idx="9226">6749</cx:pt>
          <cx:pt idx="9227">47</cx:pt>
          <cx:pt idx="9228">6693</cx:pt>
          <cx:pt idx="9229">100</cx:pt>
          <cx:pt idx="9230">142</cx:pt>
          <cx:pt idx="9231">185</cx:pt>
          <cx:pt idx="9232">149</cx:pt>
          <cx:pt idx="9233">142</cx:pt>
          <cx:pt idx="9234">150</cx:pt>
          <cx:pt idx="9235">232</cx:pt>
          <cx:pt idx="9236">143</cx:pt>
          <cx:pt idx="9237">352</cx:pt>
          <cx:pt idx="9238">291</cx:pt>
          <cx:pt idx="9239">276</cx:pt>
          <cx:pt idx="9240">300</cx:pt>
          <cx:pt idx="9241">223</cx:pt>
          <cx:pt idx="9242">259</cx:pt>
          <cx:pt idx="9243">224</cx:pt>
          <cx:pt idx="9244">253</cx:pt>
          <cx:pt idx="9245">222</cx:pt>
          <cx:pt idx="9246">195</cx:pt>
          <cx:pt idx="9247">192</cx:pt>
          <cx:pt idx="9248">131</cx:pt>
          <cx:pt idx="9249">461</cx:pt>
          <cx:pt idx="9250">3417</cx:pt>
          <cx:pt idx="9251">28435</cx:pt>
          <cx:pt idx="9252">27169</cx:pt>
          <cx:pt idx="9253">51993</cx:pt>
          <cx:pt idx="9254">98616</cx:pt>
          <cx:pt idx="9255">185752</cx:pt>
          <cx:pt idx="9256">10620</cx:pt>
          <cx:pt idx="9257">26270</cx:pt>
          <cx:pt idx="9258">866</cx:pt>
          <cx:pt idx="9259">2751</cx:pt>
          <cx:pt idx="9260">233</cx:pt>
          <cx:pt idx="9261">3595</cx:pt>
          <cx:pt idx="9262">3614</cx:pt>
          <cx:pt idx="9263">48354</cx:pt>
          <cx:pt idx="9264">4512</cx:pt>
          <cx:pt idx="9265">0</cx:pt>
          <cx:pt idx="9266">1440</cx:pt>
          <cx:pt idx="9267">130116</cx:pt>
          <cx:pt idx="9268">2189</cx:pt>
          <cx:pt idx="9269">1137</cx:pt>
          <cx:pt idx="9270">1661</cx:pt>
          <cx:pt idx="9271">2661</cx:pt>
          <cx:pt idx="9272">292745</cx:pt>
          <cx:pt idx="9273">9790</cx:pt>
          <cx:pt idx="9274">3679</cx:pt>
          <cx:pt idx="9275">43009</cx:pt>
          <cx:pt idx="9276">214</cx:pt>
          <cx:pt idx="9277">869</cx:pt>
          <cx:pt idx="9278">198466</cx:pt>
          <cx:pt idx="9279">8402</cx:pt>
          <cx:pt idx="9280">10839</cx:pt>
          <cx:pt idx="9281">657</cx:pt>
          <cx:pt idx="9282">26286</cx:pt>
          <cx:pt idx="9283">531</cx:pt>
          <cx:pt idx="9284">6272</cx:pt>
          <cx:pt idx="9285">7147</cx:pt>
          <cx:pt idx="9286">3715</cx:pt>
          <cx:pt idx="9287">28346</cx:pt>
          <cx:pt idx="9288">1389</cx:pt>
          <cx:pt idx="9289">5025</cx:pt>
          <cx:pt idx="9290">21743</cx:pt>
          <cx:pt idx="9291">972</cx:pt>
          <cx:pt idx="9292">1060</cx:pt>
          <cx:pt idx="9293">75</cx:pt>
          <cx:pt idx="9294">83</cx:pt>
          <cx:pt idx="9295">165</cx:pt>
          <cx:pt idx="9296">143</cx:pt>
          <cx:pt idx="9297">160</cx:pt>
          <cx:pt idx="9298">177</cx:pt>
          <cx:pt idx="9299">416</cx:pt>
          <cx:pt idx="9300">591</cx:pt>
          <cx:pt idx="9301">905</cx:pt>
          <cx:pt idx="9302">976</cx:pt>
          <cx:pt idx="9303">3371</cx:pt>
          <cx:pt idx="9304">96</cx:pt>
          <cx:pt idx="9305">4360</cx:pt>
          <cx:pt idx="9306">8247</cx:pt>
          <cx:pt idx="9307">4285</cx:pt>
          <cx:pt idx="9308">3415</cx:pt>
          <cx:pt idx="9309">8105</cx:pt>
          <cx:pt idx="9310">7319</cx:pt>
          <cx:pt idx="9311">5189</cx:pt>
          <cx:pt idx="9312">5442</cx:pt>
          <cx:pt idx="9313">4724</cx:pt>
          <cx:pt idx="9314">4616</cx:pt>
          <cx:pt idx="9315">3218</cx:pt>
          <cx:pt idx="9316">6912</cx:pt>
          <cx:pt idx="9317">5221</cx:pt>
          <cx:pt idx="9318">7149</cx:pt>
          <cx:pt idx="9319">4719</cx:pt>
          <cx:pt idx="9320">1632</cx:pt>
          <cx:pt idx="9321">14277</cx:pt>
          <cx:pt idx="9322">2611</cx:pt>
          <cx:pt idx="9323">13210</cx:pt>
          <cx:pt idx="9324">4293</cx:pt>
          <cx:pt idx="9325">1995</cx:pt>
          <cx:pt idx="9326">1901</cx:pt>
          <cx:pt idx="9327">2327</cx:pt>
          <cx:pt idx="9328">3829</cx:pt>
          <cx:pt idx="9329">5680</cx:pt>
          <cx:pt idx="9330">16305</cx:pt>
          <cx:pt idx="9331">2687</cx:pt>
          <cx:pt idx="9332">1886</cx:pt>
          <cx:pt idx="9333">4544</cx:pt>
          <cx:pt idx="9334">21783</cx:pt>
          <cx:pt idx="9335">49163</cx:pt>
          <cx:pt idx="9336">508</cx:pt>
          <cx:pt idx="9337">20443</cx:pt>
          <cx:pt idx="9338">7102</cx:pt>
          <cx:pt idx="9339">240509</cx:pt>
          <cx:pt idx="9340">18091</cx:pt>
          <cx:pt idx="9341">1801</cx:pt>
          <cx:pt idx="9342">161252</cx:pt>
          <cx:pt idx="9343">7596</cx:pt>
          <cx:pt idx="9344">3881</cx:pt>
          <cx:pt idx="9345">171</cx:pt>
          <cx:pt idx="9346">871933</cx:pt>
          <cx:pt idx="9347">10697</cx:pt>
          <cx:pt idx="9348">32163</cx:pt>
          <cx:pt idx="9349">15509</cx:pt>
          <cx:pt idx="9350">19709</cx:pt>
          <cx:pt idx="9351">4415</cx:pt>
          <cx:pt idx="9352">17252</cx:pt>
          <cx:pt idx="9353">9512</cx:pt>
          <cx:pt idx="9354">5153</cx:pt>
          <cx:pt idx="9355">0</cx:pt>
          <cx:pt idx="9356">14325</cx:pt>
          <cx:pt idx="9357">9147</cx:pt>
          <cx:pt idx="9358">11764</cx:pt>
          <cx:pt idx="9359">5904</cx:pt>
          <cx:pt idx="9360">11468</cx:pt>
          <cx:pt idx="9361">6220</cx:pt>
          <cx:pt idx="9362">16315</cx:pt>
          <cx:pt idx="9363">2103</cx:pt>
          <cx:pt idx="9364">4906</cx:pt>
          <cx:pt idx="9365">5399</cx:pt>
          <cx:pt idx="9366">8044</cx:pt>
          <cx:pt idx="9367">2116</cx:pt>
          <cx:pt idx="9368">123</cx:pt>
          <cx:pt idx="9369">1246</cx:pt>
          <cx:pt idx="9370">904</cx:pt>
          <cx:pt idx="9371">824</cx:pt>
          <cx:pt idx="9372">1133</cx:pt>
          <cx:pt idx="9373">1806</cx:pt>
          <cx:pt idx="9374">3690</cx:pt>
          <cx:pt idx="9375">16431</cx:pt>
          <cx:pt idx="9376">984</cx:pt>
          <cx:pt idx="9377">12348</cx:pt>
          <cx:pt idx="9378">4912</cx:pt>
          <cx:pt idx="9379">4861</cx:pt>
          <cx:pt idx="9380">6333</cx:pt>
          <cx:pt idx="9381">18043</cx:pt>
          <cx:pt idx="9382">8145</cx:pt>
          <cx:pt idx="9383">7324</cx:pt>
          <cx:pt idx="9384">10914</cx:pt>
          <cx:pt idx="9385">8425</cx:pt>
          <cx:pt idx="9386">13114</cx:pt>
          <cx:pt idx="9387">7048</cx:pt>
          <cx:pt idx="9388">4431</cx:pt>
          <cx:pt idx="9389">21450</cx:pt>
          <cx:pt idx="9390">67233</cx:pt>
          <cx:pt idx="9391">33668</cx:pt>
          <cx:pt idx="9392">3300</cx:pt>
          <cx:pt idx="9393">8515</cx:pt>
          <cx:pt idx="9394">66571</cx:pt>
          <cx:pt idx="9395">28805</cx:pt>
          <cx:pt idx="9396">406</cx:pt>
          <cx:pt idx="9397">275</cx:pt>
          <cx:pt idx="9398">421</cx:pt>
          <cx:pt idx="9399">645</cx:pt>
          <cx:pt idx="9400">1426</cx:pt>
          <cx:pt idx="9401">1164</cx:pt>
          <cx:pt idx="9402">236</cx:pt>
          <cx:pt idx="9403">13416</cx:pt>
          <cx:pt idx="9404">26564</cx:pt>
          <cx:pt idx="9405">32119</cx:pt>
          <cx:pt idx="9406">5918</cx:pt>
          <cx:pt idx="9407">12967</cx:pt>
          <cx:pt idx="9408">1081</cx:pt>
          <cx:pt idx="9409">9911</cx:pt>
          <cx:pt idx="9410">7479</cx:pt>
          <cx:pt idx="9411">1119</cx:pt>
          <cx:pt idx="9412">716</cx:pt>
          <cx:pt idx="9413">374</cx:pt>
          <cx:pt idx="9414">1252</cx:pt>
          <cx:pt idx="9415">497</cx:pt>
          <cx:pt idx="9416">10062</cx:pt>
          <cx:pt idx="9417">3645</cx:pt>
          <cx:pt idx="9418">1407</cx:pt>
          <cx:pt idx="9419">9129</cx:pt>
          <cx:pt idx="9420">50797</cx:pt>
          <cx:pt idx="9421">3479</cx:pt>
          <cx:pt idx="9422">431044</cx:pt>
          <cx:pt idx="9423">19737</cx:pt>
          <cx:pt idx="9424">542796</cx:pt>
          <cx:pt idx="9425">23469</cx:pt>
          <cx:pt idx="9426">1621</cx:pt>
          <cx:pt idx="9427">2911</cx:pt>
          <cx:pt idx="9428">5264</cx:pt>
          <cx:pt idx="9429">5556</cx:pt>
          <cx:pt idx="9430">11155</cx:pt>
          <cx:pt idx="9431">2697</cx:pt>
          <cx:pt idx="9432">5387</cx:pt>
          <cx:pt idx="9433">5644</cx:pt>
          <cx:pt idx="9434">2303</cx:pt>
          <cx:pt idx="9435">10163</cx:pt>
          <cx:pt idx="9436">6612</cx:pt>
          <cx:pt idx="9437">4061</cx:pt>
          <cx:pt idx="9438">7568</cx:pt>
          <cx:pt idx="9439">5900</cx:pt>
          <cx:pt idx="9440">1983</cx:pt>
          <cx:pt idx="9441">13177</cx:pt>
          <cx:pt idx="9442">7298</cx:pt>
          <cx:pt idx="9443">2915</cx:pt>
          <cx:pt idx="9444">6952</cx:pt>
          <cx:pt idx="9445">7766</cx:pt>
          <cx:pt idx="9446">8963</cx:pt>
          <cx:pt idx="9447">5124</cx:pt>
          <cx:pt idx="9448">3644</cx:pt>
          <cx:pt idx="9449">3409</cx:pt>
          <cx:pt idx="9450">7680</cx:pt>
          <cx:pt idx="9451">321</cx:pt>
          <cx:pt idx="9452">6582</cx:pt>
          <cx:pt idx="9453">2535</cx:pt>
          <cx:pt idx="9454">522</cx:pt>
          <cx:pt idx="9455">228</cx:pt>
          <cx:pt idx="9456">796</cx:pt>
          <cx:pt idx="9457">378</cx:pt>
          <cx:pt idx="9458">311</cx:pt>
          <cx:pt idx="9459">433</cx:pt>
          <cx:pt idx="9460">307</cx:pt>
          <cx:pt idx="9461">296</cx:pt>
          <cx:pt idx="9462">794</cx:pt>
          <cx:pt idx="9463">359</cx:pt>
          <cx:pt idx="9464">364</cx:pt>
          <cx:pt idx="9465">441</cx:pt>
          <cx:pt idx="9466">1307</cx:pt>
          <cx:pt idx="9467">850</cx:pt>
          <cx:pt idx="9468">1110</cx:pt>
          <cx:pt idx="9469">2434</cx:pt>
          <cx:pt idx="9470">233</cx:pt>
          <cx:pt idx="9471">637</cx:pt>
          <cx:pt idx="9472">223</cx:pt>
          <cx:pt idx="9473">429</cx:pt>
          <cx:pt idx="9474">2032</cx:pt>
          <cx:pt idx="9475">12216</cx:pt>
          <cx:pt idx="9476">911</cx:pt>
          <cx:pt idx="9477">176613</cx:pt>
          <cx:pt idx="9478">2311</cx:pt>
          <cx:pt idx="9479">3071</cx:pt>
          <cx:pt idx="9480">1029</cx:pt>
          <cx:pt idx="9481">222</cx:pt>
          <cx:pt idx="9482">3425</cx:pt>
          <cx:pt idx="9483">3436</cx:pt>
          <cx:pt idx="9484">2264</cx:pt>
          <cx:pt idx="9485">1163</cx:pt>
          <cx:pt idx="9486">446</cx:pt>
          <cx:pt idx="9487">1888</cx:pt>
          <cx:pt idx="9488">808</cx:pt>
          <cx:pt idx="9489">211</cx:pt>
          <cx:pt idx="9490">3045</cx:pt>
          <cx:pt idx="9491">1671</cx:pt>
          <cx:pt idx="9492">17585</cx:pt>
          <cx:pt idx="9493">11382</cx:pt>
          <cx:pt idx="9494">105</cx:pt>
          <cx:pt idx="9495">902</cx:pt>
          <cx:pt idx="9496">3578</cx:pt>
          <cx:pt idx="9497">3288</cx:pt>
          <cx:pt idx="9498">539</cx:pt>
          <cx:pt idx="9499">2867</cx:pt>
          <cx:pt idx="9500">4128</cx:pt>
          <cx:pt idx="9501">1492</cx:pt>
          <cx:pt idx="9502">2162</cx:pt>
          <cx:pt idx="9503">2556</cx:pt>
          <cx:pt idx="9504">73964</cx:pt>
          <cx:pt idx="9505">3544</cx:pt>
          <cx:pt idx="9506">1697</cx:pt>
          <cx:pt idx="9507">1407</cx:pt>
          <cx:pt idx="9508">9061</cx:pt>
          <cx:pt idx="9509">15368</cx:pt>
          <cx:pt idx="9510">438665</cx:pt>
          <cx:pt idx="9511">559409</cx:pt>
          <cx:pt idx="9512">25737</cx:pt>
          <cx:pt idx="9513">96</cx:pt>
          <cx:pt idx="9514">6598</cx:pt>
          <cx:pt idx="9515">2151</cx:pt>
          <cx:pt idx="9516">752</cx:pt>
          <cx:pt idx="9517">715</cx:pt>
          <cx:pt idx="9518">851</cx:pt>
          <cx:pt idx="9519">20412</cx:pt>
          <cx:pt idx="9520">2510</cx:pt>
          <cx:pt idx="9521">22284</cx:pt>
          <cx:pt idx="9522">12930</cx:pt>
          <cx:pt idx="9523">18893</cx:pt>
          <cx:pt idx="9524">11300</cx:pt>
          <cx:pt idx="9525">7590</cx:pt>
          <cx:pt idx="9526">2882</cx:pt>
          <cx:pt idx="9527">3805</cx:pt>
          <cx:pt idx="9528">55797</cx:pt>
          <cx:pt idx="9529">2962</cx:pt>
          <cx:pt idx="9530">509</cx:pt>
          <cx:pt idx="9531">4319</cx:pt>
          <cx:pt idx="9532">30657</cx:pt>
          <cx:pt idx="9533">8073</cx:pt>
          <cx:pt idx="9534">1538</cx:pt>
          <cx:pt idx="9535">1289</cx:pt>
          <cx:pt idx="9536">3738</cx:pt>
          <cx:pt idx="9537">5062</cx:pt>
          <cx:pt idx="9538">180502</cx:pt>
          <cx:pt idx="9539">1886</cx:pt>
          <cx:pt idx="9540">41479</cx:pt>
          <cx:pt idx="9541">91398</cx:pt>
          <cx:pt idx="9542">44307</cx:pt>
          <cx:pt idx="9543">27079</cx:pt>
          <cx:pt idx="9544">115640</cx:pt>
          <cx:pt idx="9545">60763</cx:pt>
          <cx:pt idx="9546">51723</cx:pt>
          <cx:pt idx="9547">39291</cx:pt>
          <cx:pt idx="9548">14931</cx:pt>
          <cx:pt idx="9549">31283</cx:pt>
          <cx:pt idx="9550">25368</cx:pt>
          <cx:pt idx="9551">21289</cx:pt>
          <cx:pt idx="9552">5386</cx:pt>
          <cx:pt idx="9553">19353</cx:pt>
          <cx:pt idx="9554">7291</cx:pt>
          <cx:pt idx="9555">0</cx:pt>
          <cx:pt idx="9556">1279</cx:pt>
          <cx:pt idx="9557">1886</cx:pt>
          <cx:pt idx="9558">617</cx:pt>
          <cx:pt idx="9559">26977</cx:pt>
          <cx:pt idx="9560">11101</cx:pt>
          <cx:pt idx="9561">6680</cx:pt>
          <cx:pt idx="9562">2865</cx:pt>
          <cx:pt idx="9563">6344</cx:pt>
          <cx:pt idx="9564">43561</cx:pt>
          <cx:pt idx="9565">203</cx:pt>
          <cx:pt idx="9566">468</cx:pt>
          <cx:pt idx="9567">778</cx:pt>
          <cx:pt idx="9568">3749</cx:pt>
          <cx:pt idx="9569">2729</cx:pt>
          <cx:pt idx="9570">4595</cx:pt>
          <cx:pt idx="9571">1415</cx:pt>
          <cx:pt idx="9572">10829</cx:pt>
          <cx:pt idx="9573">21615</cx:pt>
          <cx:pt idx="9574">72491</cx:pt>
          <cx:pt idx="9575">2811</cx:pt>
          <cx:pt idx="9576">20495</cx:pt>
          <cx:pt idx="9577">13316</cx:pt>
          <cx:pt idx="9578">7643</cx:pt>
          <cx:pt idx="9579">8458</cx:pt>
          <cx:pt idx="9580">716</cx:pt>
          <cx:pt idx="9581">937</cx:pt>
          <cx:pt idx="9582">2326</cx:pt>
          <cx:pt idx="9583">3644</cx:pt>
          <cx:pt idx="9584">236</cx:pt>
          <cx:pt idx="9585">2020</cx:pt>
          <cx:pt idx="9586">22362</cx:pt>
          <cx:pt idx="9587">14534</cx:pt>
          <cx:pt idx="9588">15760</cx:pt>
          <cx:pt idx="9589">10243</cx:pt>
          <cx:pt idx="9590">89656</cx:pt>
          <cx:pt idx="9591">159080</cx:pt>
          <cx:pt idx="9592">529</cx:pt>
          <cx:pt idx="9593">12995</cx:pt>
          <cx:pt idx="9594">433</cx:pt>
          <cx:pt idx="9595">514</cx:pt>
          <cx:pt idx="9596">559</cx:pt>
          <cx:pt idx="9597">1045</cx:pt>
          <cx:pt idx="9598">803</cx:pt>
          <cx:pt idx="9599">910</cx:pt>
          <cx:pt idx="9600">565</cx:pt>
          <cx:pt idx="9601">798</cx:pt>
          <cx:pt idx="9602">551</cx:pt>
          <cx:pt idx="9603">1377</cx:pt>
          <cx:pt idx="9604">1381</cx:pt>
          <cx:pt idx="9605">1488</cx:pt>
          <cx:pt idx="9606">588</cx:pt>
          <cx:pt idx="9607">1349</cx:pt>
          <cx:pt idx="9608">1106</cx:pt>
          <cx:pt idx="9609">1150</cx:pt>
          <cx:pt idx="9610">863</cx:pt>
          <cx:pt idx="9611">615</cx:pt>
          <cx:pt idx="9612">652</cx:pt>
          <cx:pt idx="9613">936</cx:pt>
          <cx:pt idx="9614">673</cx:pt>
          <cx:pt idx="9615">896</cx:pt>
          <cx:pt idx="9616">937</cx:pt>
          <cx:pt idx="9617">517</cx:pt>
          <cx:pt idx="9618">753</cx:pt>
          <cx:pt idx="9619">640</cx:pt>
          <cx:pt idx="9620">554</cx:pt>
          <cx:pt idx="9621">530</cx:pt>
          <cx:pt idx="9622">778</cx:pt>
          <cx:pt idx="9623">553</cx:pt>
          <cx:pt idx="9624">993</cx:pt>
          <cx:pt idx="9625">990</cx:pt>
          <cx:pt idx="9626">1111</cx:pt>
          <cx:pt idx="9627">268</cx:pt>
          <cx:pt idx="9628">889</cx:pt>
          <cx:pt idx="9629">597</cx:pt>
          <cx:pt idx="9630">870</cx:pt>
          <cx:pt idx="9631">587</cx:pt>
          <cx:pt idx="9632">368</cx:pt>
          <cx:pt idx="9633">242</cx:pt>
          <cx:pt idx="9634">836</cx:pt>
          <cx:pt idx="9635">440</cx:pt>
          <cx:pt idx="9636">503</cx:pt>
          <cx:pt idx="9637">538</cx:pt>
          <cx:pt idx="9638">953</cx:pt>
          <cx:pt idx="9639">322</cx:pt>
          <cx:pt idx="9640">583</cx:pt>
          <cx:pt idx="9641">650</cx:pt>
          <cx:pt idx="9642">722</cx:pt>
          <cx:pt idx="9643">781</cx:pt>
          <cx:pt idx="9644">631</cx:pt>
          <cx:pt idx="9645">678</cx:pt>
          <cx:pt idx="9646">551</cx:pt>
          <cx:pt idx="9647">527</cx:pt>
          <cx:pt idx="9648">1095</cx:pt>
          <cx:pt idx="9649">1287</cx:pt>
          <cx:pt idx="9650">629</cx:pt>
          <cx:pt idx="9651">638</cx:pt>
          <cx:pt idx="9652">615</cx:pt>
          <cx:pt idx="9653">464</cx:pt>
          <cx:pt idx="9654">614</cx:pt>
          <cx:pt idx="9655">1038</cx:pt>
          <cx:pt idx="9656">855</cx:pt>
          <cx:pt idx="9657">839</cx:pt>
          <cx:pt idx="9658">965</cx:pt>
          <cx:pt idx="9659">599</cx:pt>
          <cx:pt idx="9660">525</cx:pt>
          <cx:pt idx="9661">588</cx:pt>
          <cx:pt idx="9662">665</cx:pt>
          <cx:pt idx="9663">338</cx:pt>
          <cx:pt idx="9664">744</cx:pt>
          <cx:pt idx="9665">407</cx:pt>
          <cx:pt idx="9666">5875</cx:pt>
          <cx:pt idx="9667">8903</cx:pt>
          <cx:pt idx="9668">179</cx:pt>
          <cx:pt idx="9669">122</cx:pt>
          <cx:pt idx="9670">478</cx:pt>
          <cx:pt idx="9671">4108</cx:pt>
          <cx:pt idx="9672">902</cx:pt>
          <cx:pt idx="9673">49756</cx:pt>
          <cx:pt idx="9674">35949</cx:pt>
          <cx:pt idx="9675">2781</cx:pt>
          <cx:pt idx="9676">1260</cx:pt>
          <cx:pt idx="9677">43605</cx:pt>
          <cx:pt idx="9678">13907</cx:pt>
          <cx:pt idx="9679">2094</cx:pt>
          <cx:pt idx="9680">69</cx:pt>
          <cx:pt idx="9681">225649</cx:pt>
          <cx:pt idx="9682">180888</cx:pt>
          <cx:pt idx="9683">45152</cx:pt>
          <cx:pt idx="9684">1961</cx:pt>
          <cx:pt idx="9685">5290</cx:pt>
          <cx:pt idx="9686">442</cx:pt>
          <cx:pt idx="9687">454</cx:pt>
          <cx:pt idx="9688">1520</cx:pt>
          <cx:pt idx="9689">836</cx:pt>
          <cx:pt idx="9690">664</cx:pt>
          <cx:pt idx="9691">3834</cx:pt>
          <cx:pt idx="9692">430</cx:pt>
          <cx:pt idx="9693">1799</cx:pt>
          <cx:pt idx="9694">0</cx:pt>
          <cx:pt idx="9695">91</cx:pt>
          <cx:pt idx="9696">178</cx:pt>
          <cx:pt idx="9697">231</cx:pt>
          <cx:pt idx="9698">331</cx:pt>
          <cx:pt idx="9699">104887</cx:pt>
          <cx:pt idx="9700">56079</cx:pt>
          <cx:pt idx="9701">20346</cx:pt>
          <cx:pt idx="9702">115630</cx:pt>
          <cx:pt idx="9703">11951</cx:pt>
          <cx:pt idx="9704">90868</cx:pt>
          <cx:pt idx="9705">4378</cx:pt>
          <cx:pt idx="9706">6367</cx:pt>
          <cx:pt idx="9707">32996</cx:pt>
          <cx:pt idx="9708">0</cx:pt>
          <cx:pt idx="9709">3987</cx:pt>
          <cx:pt idx="9710">60410</cx:pt>
          <cx:pt idx="9711">2610</cx:pt>
          <cx:pt idx="9712">7552</cx:pt>
          <cx:pt idx="9713">2458</cx:pt>
          <cx:pt idx="9714">370</cx:pt>
          <cx:pt idx="9715">2034</cx:pt>
          <cx:pt idx="9716">540</cx:pt>
          <cx:pt idx="9717">162</cx:pt>
          <cx:pt idx="9718">5281</cx:pt>
          <cx:pt idx="9719">2142</cx:pt>
          <cx:pt idx="9720">3703</cx:pt>
          <cx:pt idx="9721">7438</cx:pt>
          <cx:pt idx="9722">1926</cx:pt>
          <cx:pt idx="9723">518</cx:pt>
          <cx:pt idx="9724">5687</cx:pt>
          <cx:pt idx="9725">1438</cx:pt>
          <cx:pt idx="9726">209</cx:pt>
          <cx:pt idx="9727">8626</cx:pt>
          <cx:pt idx="9728">6931</cx:pt>
          <cx:pt idx="9729">4119</cx:pt>
          <cx:pt idx="9730">6647</cx:pt>
          <cx:pt idx="9731">16579</cx:pt>
          <cx:pt idx="9732">1144</cx:pt>
          <cx:pt idx="9733">5514</cx:pt>
          <cx:pt idx="9734">1464</cx:pt>
          <cx:pt idx="9735">16982</cx:pt>
          <cx:pt idx="9736">15688</cx:pt>
          <cx:pt idx="9737">95</cx:pt>
          <cx:pt idx="9738">7349</cx:pt>
          <cx:pt idx="9739">8484</cx:pt>
          <cx:pt idx="9740">12132</cx:pt>
          <cx:pt idx="9741">2398</cx:pt>
          <cx:pt idx="9742">21183</cx:pt>
          <cx:pt idx="9743">1</cx:pt>
          <cx:pt idx="9744">15319</cx:pt>
          <cx:pt idx="9745">0</cx:pt>
          <cx:pt idx="9746">3671</cx:pt>
          <cx:pt idx="9747">88</cx:pt>
          <cx:pt idx="9748">2954</cx:pt>
          <cx:pt idx="9749">3599</cx:pt>
          <cx:pt idx="9750">651</cx:pt>
          <cx:pt idx="9751">2329</cx:pt>
          <cx:pt idx="9752">1122</cx:pt>
          <cx:pt idx="9753">3919</cx:pt>
          <cx:pt idx="9754">57</cx:pt>
          <cx:pt idx="9755">96</cx:pt>
          <cx:pt idx="9756">372</cx:pt>
          <cx:pt idx="9757">1644</cx:pt>
          <cx:pt idx="9758">0</cx:pt>
          <cx:pt idx="9759">12684</cx:pt>
          <cx:pt idx="9760">1150</cx:pt>
          <cx:pt idx="9761">15162</cx:pt>
          <cx:pt idx="9762">15615</cx:pt>
          <cx:pt idx="9763">5719</cx:pt>
          <cx:pt idx="9764">26864</cx:pt>
          <cx:pt idx="9765">10835</cx:pt>
          <cx:pt idx="9766">6474</cx:pt>
          <cx:pt idx="9767">8154</cx:pt>
          <cx:pt idx="9768">6751</cx:pt>
          <cx:pt idx="9769">12078</cx:pt>
          <cx:pt idx="9770">42587</cx:pt>
          <cx:pt idx="9771">4359</cx:pt>
          <cx:pt idx="9772">8522</cx:pt>
          <cx:pt idx="9773">402773</cx:pt>
          <cx:pt idx="9774">2739</cx:pt>
          <cx:pt idx="9775">6127</cx:pt>
          <cx:pt idx="9776">23076</cx:pt>
          <cx:pt idx="9777">102175</cx:pt>
          <cx:pt idx="9778">32463</cx:pt>
          <cx:pt idx="9779">82292</cx:pt>
          <cx:pt idx="9780">16143</cx:pt>
          <cx:pt idx="9781">60112</cx:pt>
          <cx:pt idx="9782">252602</cx:pt>
          <cx:pt idx="9783">47821</cx:pt>
          <cx:pt idx="9784">8079</cx:pt>
          <cx:pt idx="9785">244</cx:pt>
          <cx:pt idx="9786">30639</cx:pt>
          <cx:pt idx="9787">15640</cx:pt>
          <cx:pt idx="9788">70257</cx:pt>
          <cx:pt idx="9789">12485</cx:pt>
          <cx:pt idx="9790">2701</cx:pt>
          <cx:pt idx="9791">535778</cx:pt>
          <cx:pt idx="9792">328448</cx:pt>
          <cx:pt idx="9793">18875</cx:pt>
          <cx:pt idx="9794">363</cx:pt>
          <cx:pt idx="9795">780895</cx:pt>
          <cx:pt idx="9796">744304</cx:pt>
          <cx:pt idx="9797">309752</cx:pt>
          <cx:pt idx="9798">158748</cx:pt>
          <cx:pt idx="9799">4640</cx:pt>
          <cx:pt idx="9800">32959</cx:pt>
          <cx:pt idx="9801">4972</cx:pt>
          <cx:pt idx="9802">1323</cx:pt>
          <cx:pt idx="9803">1897</cx:pt>
          <cx:pt idx="9804">119571</cx:pt>
          <cx:pt idx="9805">33246</cx:pt>
          <cx:pt idx="9806">370</cx:pt>
          <cx:pt idx="9807">364</cx:pt>
          <cx:pt idx="9808">15449</cx:pt>
          <cx:pt idx="9809">13122</cx:pt>
          <cx:pt idx="9810">2925</cx:pt>
          <cx:pt idx="9811">1922</cx:pt>
          <cx:pt idx="9812">690</cx:pt>
          <cx:pt idx="9813">1817</cx:pt>
          <cx:pt idx="9814">9963</cx:pt>
          <cx:pt idx="9815">985</cx:pt>
          <cx:pt idx="9816">927</cx:pt>
          <cx:pt idx="9817">7641</cx:pt>
          <cx:pt idx="9818">4950</cx:pt>
          <cx:pt idx="9819">1213</cx:pt>
          <cx:pt idx="9820">1636</cx:pt>
          <cx:pt idx="9821">653</cx:pt>
          <cx:pt idx="9822">587</cx:pt>
          <cx:pt idx="9823">2274</cx:pt>
          <cx:pt idx="9824">314</cx:pt>
          <cx:pt idx="9825">490</cx:pt>
          <cx:pt idx="9826">2449</cx:pt>
          <cx:pt idx="9827">192</cx:pt>
          <cx:pt idx="9828">2000</cx:pt>
          <cx:pt idx="9829">2608</cx:pt>
          <cx:pt idx="9830">35385</cx:pt>
          <cx:pt idx="9831">7675</cx:pt>
          <cx:pt idx="9832">24359</cx:pt>
          <cx:pt idx="9833">16125</cx:pt>
          <cx:pt idx="9834">401</cx:pt>
          <cx:pt idx="9835">1650</cx:pt>
          <cx:pt idx="9836">1411</cx:pt>
          <cx:pt idx="9837">1178</cx:pt>
          <cx:pt idx="9838">1026</cx:pt>
          <cx:pt idx="9839">1459</cx:pt>
          <cx:pt idx="9840">913</cx:pt>
          <cx:pt idx="9841">1096</cx:pt>
          <cx:pt idx="9842">1858</cx:pt>
          <cx:pt idx="9843">0</cx:pt>
          <cx:pt idx="9844">16458</cx:pt>
          <cx:pt idx="9845">1921</cx:pt>
          <cx:pt idx="9846">78402</cx:pt>
          <cx:pt idx="9847">6515</cx:pt>
          <cx:pt idx="9848">7817</cx:pt>
          <cx:pt idx="9849">56456</cx:pt>
          <cx:pt idx="9850">237870</cx:pt>
          <cx:pt idx="9851">977</cx:pt>
          <cx:pt idx="9852">1163</cx:pt>
          <cx:pt idx="9853">5080</cx:pt>
          <cx:pt idx="9854">6489</cx:pt>
          <cx:pt idx="9855">3590</cx:pt>
          <cx:pt idx="9856">9462</cx:pt>
          <cx:pt idx="9857">17900</cx:pt>
          <cx:pt idx="9858">3990</cx:pt>
          <cx:pt idx="9859">14137</cx:pt>
          <cx:pt idx="9860">727</cx:pt>
          <cx:pt idx="9861">39</cx:pt>
          <cx:pt idx="9862">1517</cx:pt>
          <cx:pt idx="9863">2384</cx:pt>
          <cx:pt idx="9864">1191</cx:pt>
          <cx:pt idx="9865">17950</cx:pt>
          <cx:pt idx="9866">7125</cx:pt>
          <cx:pt idx="9867">10761</cx:pt>
          <cx:pt idx="9868">54315</cx:pt>
          <cx:pt idx="9869">10260</cx:pt>
          <cx:pt idx="9870">677</cx:pt>
          <cx:pt idx="9871">6767</cx:pt>
          <cx:pt idx="9872">2259</cx:pt>
          <cx:pt idx="9873">3584</cx:pt>
          <cx:pt idx="9874">7312</cx:pt>
          <cx:pt idx="9875">1029</cx:pt>
          <cx:pt idx="9876">1798</cx:pt>
          <cx:pt idx="9877">2346</cx:pt>
          <cx:pt idx="9878">3692</cx:pt>
          <cx:pt idx="9879">4747</cx:pt>
          <cx:pt idx="9880">5839</cx:pt>
          <cx:pt idx="9881">2524</cx:pt>
          <cx:pt idx="9882">3329</cx:pt>
          <cx:pt idx="9883">5396</cx:pt>
          <cx:pt idx="9884">3396</cx:pt>
          <cx:pt idx="9885">2844</cx:pt>
          <cx:pt idx="9886">3226</cx:pt>
          <cx:pt idx="9887">3670</cx:pt>
          <cx:pt idx="9888">2737</cx:pt>
          <cx:pt idx="9889">6359</cx:pt>
          <cx:pt idx="9890">5035</cx:pt>
          <cx:pt idx="9891">5144</cx:pt>
          <cx:pt idx="9892">2364</cx:pt>
          <cx:pt idx="9893">3781</cx:pt>
          <cx:pt idx="9894">2436</cx:pt>
          <cx:pt idx="9895">2657</cx:pt>
          <cx:pt idx="9896">1070</cx:pt>
          <cx:pt idx="9897">458</cx:pt>
          <cx:pt idx="9898">3514</cx:pt>
          <cx:pt idx="9899">18745</cx:pt>
          <cx:pt idx="9900">45392</cx:pt>
          <cx:pt idx="9901">49765</cx:pt>
          <cx:pt idx="9902">54329</cx:pt>
          <cx:pt idx="9903">71551</cx:pt>
          <cx:pt idx="9904">870566</cx:pt>
          <cx:pt idx="9905">3993</cx:pt>
          <cx:pt idx="9906">148931</cx:pt>
          <cx:pt idx="9907">261554</cx:pt>
          <cx:pt idx="9908">17973</cx:pt>
          <cx:pt idx="9909">5715</cx:pt>
          <cx:pt idx="9910">2544</cx:pt>
          <cx:pt idx="9911">2223</cx:pt>
          <cx:pt idx="9912">1662</cx:pt>
          <cx:pt idx="9913">4060</cx:pt>
          <cx:pt idx="9914">3231</cx:pt>
          <cx:pt idx="9915">4686</cx:pt>
          <cx:pt idx="9916">30657</cx:pt>
          <cx:pt idx="9917">3026</cx:pt>
          <cx:pt idx="9918">2216</cx:pt>
          <cx:pt idx="9919">2519</cx:pt>
          <cx:pt idx="9920">4848</cx:pt>
          <cx:pt idx="9921">4214</cx:pt>
          <cx:pt idx="9922">36905</cx:pt>
          <cx:pt idx="9923">1285</cx:pt>
          <cx:pt idx="9924">1907</cx:pt>
          <cx:pt idx="9925">15661</cx:pt>
          <cx:pt idx="9926">2577</cx:pt>
          <cx:pt idx="9927">2534</cx:pt>
          <cx:pt idx="9928">2330</cx:pt>
          <cx:pt idx="9929">1718</cx:pt>
          <cx:pt idx="9930">21624</cx:pt>
          <cx:pt idx="9931">11517</cx:pt>
          <cx:pt idx="9932">4076</cx:pt>
          <cx:pt idx="9933">23457</cx:pt>
          <cx:pt idx="9934">12405</cx:pt>
          <cx:pt idx="9935">45148</cx:pt>
          <cx:pt idx="9936">652</cx:pt>
          <cx:pt idx="9937">25098</cx:pt>
          <cx:pt idx="9938">6265</cx:pt>
          <cx:pt idx="9939">483</cx:pt>
          <cx:pt idx="9940">1921</cx:pt>
          <cx:pt idx="9941">2357</cx:pt>
          <cx:pt idx="9942">733</cx:pt>
          <cx:pt idx="9943">1264</cx:pt>
          <cx:pt idx="9944">867</cx:pt>
          <cx:pt idx="9945">979</cx:pt>
          <cx:pt idx="9946">826</cx:pt>
          <cx:pt idx="9947">621</cx:pt>
          <cx:pt idx="9948">1451</cx:pt>
          <cx:pt idx="9949">262</cx:pt>
          <cx:pt idx="9950">256</cx:pt>
          <cx:pt idx="9951">217</cx:pt>
          <cx:pt idx="9952">442</cx:pt>
          <cx:pt idx="9953">313</cx:pt>
          <cx:pt idx="9954">357</cx:pt>
          <cx:pt idx="9955">219</cx:pt>
          <cx:pt idx="9956">237</cx:pt>
          <cx:pt idx="9957">282</cx:pt>
          <cx:pt idx="9958">249</cx:pt>
          <cx:pt idx="9959">418</cx:pt>
          <cx:pt idx="9960">408</cx:pt>
          <cx:pt idx="9961">359</cx:pt>
          <cx:pt idx="9962">550</cx:pt>
          <cx:pt idx="9963">681</cx:pt>
          <cx:pt idx="9964">395</cx:pt>
          <cx:pt idx="9965">219</cx:pt>
          <cx:pt idx="9966">373</cx:pt>
          <cx:pt idx="9967">225</cx:pt>
          <cx:pt idx="9968">471</cx:pt>
          <cx:pt idx="9969">620</cx:pt>
          <cx:pt idx="9970">412</cx:pt>
          <cx:pt idx="9971">621</cx:pt>
          <cx:pt idx="9972">632</cx:pt>
          <cx:pt idx="9973">663</cx:pt>
          <cx:pt idx="9974">796</cx:pt>
          <cx:pt idx="9975">657</cx:pt>
          <cx:pt idx="9976">633</cx:pt>
          <cx:pt idx="9977">834</cx:pt>
          <cx:pt idx="9978">1792</cx:pt>
          <cx:pt idx="9979">1187</cx:pt>
          <cx:pt idx="9980">1270</cx:pt>
          <cx:pt idx="9981">1817</cx:pt>
          <cx:pt idx="9982">1237</cx:pt>
          <cx:pt idx="9983">1190</cx:pt>
          <cx:pt idx="9984">1163</cx:pt>
          <cx:pt idx="9985">1779</cx:pt>
          <cx:pt idx="9986">1553</cx:pt>
          <cx:pt idx="9987">1097</cx:pt>
          <cx:pt idx="9988">1047</cx:pt>
          <cx:pt idx="9989">908</cx:pt>
          <cx:pt idx="9990">1217</cx:pt>
          <cx:pt idx="9991">1153</cx:pt>
          <cx:pt idx="9992">954</cx:pt>
          <cx:pt idx="9993">1266</cx:pt>
          <cx:pt idx="9994">1285</cx:pt>
          <cx:pt idx="9995">1648</cx:pt>
          <cx:pt idx="9996">1549</cx:pt>
          <cx:pt idx="9997">1223</cx:pt>
          <cx:pt idx="9998">2100</cx:pt>
          <cx:pt idx="9999">1386</cx:pt>
          <cx:pt idx="10000">1323</cx:pt>
          <cx:pt idx="10001">1705</cx:pt>
          <cx:pt idx="10002">2837</cx:pt>
          <cx:pt idx="10003">1564</cx:pt>
          <cx:pt idx="10004">1632</cx:pt>
          <cx:pt idx="10005">1726</cx:pt>
          <cx:pt idx="10006">173</cx:pt>
          <cx:pt idx="10007">2486</cx:pt>
          <cx:pt idx="10008">14538</cx:pt>
          <cx:pt idx="10009">2679</cx:pt>
          <cx:pt idx="10010">2098</cx:pt>
          <cx:pt idx="10011">718</cx:pt>
          <cx:pt idx="10012">56</cx:pt>
          <cx:pt idx="10013">1101522</cx:pt>
          <cx:pt idx="10014">16472</cx:pt>
          <cx:pt idx="10015">1233</cx:pt>
          <cx:pt idx="10016">215228</cx:pt>
          <cx:pt idx="10017">62069</cx:pt>
          <cx:pt idx="10018">8660</cx:pt>
          <cx:pt idx="10019">20066</cx:pt>
          <cx:pt idx="10020">23168</cx:pt>
          <cx:pt idx="10021">552</cx:pt>
          <cx:pt idx="10022">562</cx:pt>
          <cx:pt idx="10023">1189</cx:pt>
          <cx:pt idx="10024">1610</cx:pt>
          <cx:pt idx="10025">1834</cx:pt>
          <cx:pt idx="10026">1284</cx:pt>
          <cx:pt idx="10027">341</cx:pt>
          <cx:pt idx="10028">1022</cx:pt>
          <cx:pt idx="10029">1030</cx:pt>
          <cx:pt idx="10030">1215</cx:pt>
          <cx:pt idx="10031">462</cx:pt>
          <cx:pt idx="10032">1105</cx:pt>
          <cx:pt idx="10033">217</cx:pt>
          <cx:pt idx="10034">2951</cx:pt>
          <cx:pt idx="10035">288</cx:pt>
          <cx:pt idx="10036">317</cx:pt>
          <cx:pt idx="10037">240</cx:pt>
          <cx:pt idx="10038">239</cx:pt>
          <cx:pt idx="10039">410</cx:pt>
          <cx:pt idx="10040">482</cx:pt>
          <cx:pt idx="10041">229</cx:pt>
          <cx:pt idx="10042">283</cx:pt>
          <cx:pt idx="10043">267</cx:pt>
          <cx:pt idx="10044">265</cx:pt>
          <cx:pt idx="10045">401</cx:pt>
          <cx:pt idx="10046">691</cx:pt>
          <cx:pt idx="10047">326</cx:pt>
          <cx:pt idx="10048">551</cx:pt>
          <cx:pt idx="10049">551</cx:pt>
          <cx:pt idx="10050">314</cx:pt>
          <cx:pt idx="10051">319</cx:pt>
          <cx:pt idx="10052">487</cx:pt>
          <cx:pt idx="10053">632</cx:pt>
          <cx:pt idx="10054">555</cx:pt>
          <cx:pt idx="10055">295</cx:pt>
          <cx:pt idx="10056">582</cx:pt>
          <cx:pt idx="10057">503</cx:pt>
          <cx:pt idx="10058">1040</cx:pt>
          <cx:pt idx="10059">635</cx:pt>
          <cx:pt idx="10060">561</cx:pt>
          <cx:pt idx="10061">1568</cx:pt>
          <cx:pt idx="10062">806</cx:pt>
          <cx:pt idx="10063">840</cx:pt>
          <cx:pt idx="10064">2156</cx:pt>
          <cx:pt idx="10065">1829</cx:pt>
          <cx:pt idx="10066">1195</cx:pt>
          <cx:pt idx="10067">1169</cx:pt>
          <cx:pt idx="10068">1845</cx:pt>
          <cx:pt idx="10069">1615</cx:pt>
          <cx:pt idx="10070">948</cx:pt>
          <cx:pt idx="10071">786</cx:pt>
          <cx:pt idx="10072">1373</cx:pt>
          <cx:pt idx="10073">1306</cx:pt>
          <cx:pt idx="10074">1287</cx:pt>
          <cx:pt idx="10075">1371</cx:pt>
          <cx:pt idx="10076">2329</cx:pt>
          <cx:pt idx="10077">1710</cx:pt>
          <cx:pt idx="10078">1159</cx:pt>
          <cx:pt idx="10079">1950</cx:pt>
          <cx:pt idx="10080">1271</cx:pt>
          <cx:pt idx="10081">1147</cx:pt>
          <cx:pt idx="10082">1924</cx:pt>
          <cx:pt idx="10083">2056</cx:pt>
          <cx:pt idx="10084">1175</cx:pt>
          <cx:pt idx="10085">2154</cx:pt>
          <cx:pt idx="10086">1128</cx:pt>
          <cx:pt idx="10087">1346</cx:pt>
          <cx:pt idx="10088">2176</cx:pt>
          <cx:pt idx="10089">531</cx:pt>
          <cx:pt idx="10090">276</cx:pt>
          <cx:pt idx="10091">840</cx:pt>
          <cx:pt idx="10092">1440</cx:pt>
          <cx:pt idx="10093">185</cx:pt>
          <cx:pt idx="10094">360</cx:pt>
          <cx:pt idx="10095">12577</cx:pt>
          <cx:pt idx="10096">21563</cx:pt>
          <cx:pt idx="10097">13058</cx:pt>
          <cx:pt idx="10098">3692</cx:pt>
          <cx:pt idx="10099">91739</cx:pt>
          <cx:pt idx="10100">107</cx:pt>
          <cx:pt idx="10101">1820</cx:pt>
          <cx:pt idx="10102">27641</cx:pt>
          <cx:pt idx="10103">950</cx:pt>
          <cx:pt idx="10104">1662</cx:pt>
          <cx:pt idx="10105">998</cx:pt>
          <cx:pt idx="10106">19469</cx:pt>
          <cx:pt idx="10107">1134</cx:pt>
          <cx:pt idx="10108">27042</cx:pt>
          <cx:pt idx="10109">55</cx:pt>
          <cx:pt idx="10110">13805</cx:pt>
          <cx:pt idx="10111">4370</cx:pt>
          <cx:pt idx="10112">55250</cx:pt>
          <cx:pt idx="10113">60688</cx:pt>
          <cx:pt idx="10114">511</cx:pt>
          <cx:pt idx="10115">452</cx:pt>
          <cx:pt idx="10116">21174</cx:pt>
          <cx:pt idx="10117">345946</cx:pt>
          <cx:pt idx="10118">25645</cx:pt>
          <cx:pt idx="10119">3759</cx:pt>
          <cx:pt idx="10120">6282</cx:pt>
          <cx:pt idx="10121">1249</cx:pt>
          <cx:pt idx="10122">7438</cx:pt>
          <cx:pt idx="10123">4403</cx:pt>
          <cx:pt idx="10124">3486</cx:pt>
          <cx:pt idx="10125">1183</cx:pt>
          <cx:pt idx="10126">8575</cx:pt>
          <cx:pt idx="10127">2614</cx:pt>
          <cx:pt idx="10128">1616</cx:pt>
          <cx:pt idx="10129">314</cx:pt>
          <cx:pt idx="10130">1319</cx:pt>
          <cx:pt idx="10131">1249</cx:pt>
          <cx:pt idx="10132">352</cx:pt>
          <cx:pt idx="10133">899</cx:pt>
          <cx:pt idx="10134">753</cx:pt>
          <cx:pt idx="10135">191</cx:pt>
          <cx:pt idx="10136">46548</cx:pt>
          <cx:pt idx="10137">2208</cx:pt>
          <cx:pt idx="10138">64622</cx:pt>
          <cx:pt idx="10139">3295</cx:pt>
          <cx:pt idx="10140">6461</cx:pt>
          <cx:pt idx="10141">138</cx:pt>
          <cx:pt idx="10142">24196</cx:pt>
          <cx:pt idx="10143">32052</cx:pt>
          <cx:pt idx="10144">1004</cx:pt>
          <cx:pt idx="10145">148345</cx:pt>
          <cx:pt idx="10146">46159</cx:pt>
          <cx:pt idx="10147">35092</cx:pt>
          <cx:pt idx="10148">11039</cx:pt>
          <cx:pt idx="10149">40</cx:pt>
          <cx:pt idx="10150">343</cx:pt>
          <cx:pt idx="10151">28</cx:pt>
          <cx:pt idx="10152">140</cx:pt>
          <cx:pt idx="10153">100</cx:pt>
          <cx:pt idx="10154">435</cx:pt>
          <cx:pt idx="10155">1192</cx:pt>
          <cx:pt idx="10156">126</cx:pt>
          <cx:pt idx="10157">56</cx:pt>
          <cx:pt idx="10158">79</cx:pt>
          <cx:pt idx="10159">215</cx:pt>
          <cx:pt idx="10160">216</cx:pt>
          <cx:pt idx="10161">118</cx:pt>
          <cx:pt idx="10162">579</cx:pt>
          <cx:pt idx="10163">72</cx:pt>
          <cx:pt idx="10164">82</cx:pt>
          <cx:pt idx="10165">415</cx:pt>
          <cx:pt idx="10166">531624</cx:pt>
          <cx:pt idx="10167">4479</cx:pt>
          <cx:pt idx="10168">10389</cx:pt>
          <cx:pt idx="10169">2094</cx:pt>
          <cx:pt idx="10170">9341</cx:pt>
          <cx:pt idx="10171">807</cx:pt>
          <cx:pt idx="10172">1427</cx:pt>
          <cx:pt idx="10173">1870</cx:pt>
          <cx:pt idx="10174">4487</cx:pt>
          <cx:pt idx="10175">4254</cx:pt>
          <cx:pt idx="10176">3422</cx:pt>
          <cx:pt idx="10177">4340</cx:pt>
          <cx:pt idx="10178">1045</cx:pt>
          <cx:pt idx="10179">12338</cx:pt>
          <cx:pt idx="10180">2910</cx:pt>
          <cx:pt idx="10181">7072</cx:pt>
          <cx:pt idx="10182">2685</cx:pt>
          <cx:pt idx="10183">5742</cx:pt>
          <cx:pt idx="10184">2415</cx:pt>
          <cx:pt idx="10185">4732</cx:pt>
          <cx:pt idx="10186">1359</cx:pt>
          <cx:pt idx="10187">4756</cx:pt>
          <cx:pt idx="10188">1445</cx:pt>
          <cx:pt idx="10189">5004</cx:pt>
          <cx:pt idx="10190">681</cx:pt>
          <cx:pt idx="10191">3693</cx:pt>
          <cx:pt idx="10192">10002</cx:pt>
          <cx:pt idx="10193">11083</cx:pt>
          <cx:pt idx="10194">623</cx:pt>
          <cx:pt idx="10195">26480</cx:pt>
          <cx:pt idx="10196">959</cx:pt>
          <cx:pt idx="10197">1029</cx:pt>
          <cx:pt idx="10198">829</cx:pt>
          <cx:pt idx="10199">936</cx:pt>
          <cx:pt idx="10200">0</cx:pt>
          <cx:pt idx="10201">1954</cx:pt>
          <cx:pt idx="10202">626</cx:pt>
          <cx:pt idx="10203">2253</cx:pt>
          <cx:pt idx="10204">1042</cx:pt>
          <cx:pt idx="10205">941</cx:pt>
          <cx:pt idx="10206">36</cx:pt>
          <cx:pt idx="10207">14658</cx:pt>
          <cx:pt idx="10208">637</cx:pt>
          <cx:pt idx="10209">737</cx:pt>
          <cx:pt idx="10210">414</cx:pt>
          <cx:pt idx="10211">134</cx:pt>
          <cx:pt idx="10212">475</cx:pt>
          <cx:pt idx="10213">1178</cx:pt>
          <cx:pt idx="10214">2950</cx:pt>
          <cx:pt idx="10215">1281</cx:pt>
          <cx:pt idx="10216">343</cx:pt>
          <cx:pt idx="10217">7193</cx:pt>
          <cx:pt idx="10218">18960</cx:pt>
          <cx:pt idx="10219">2189</cx:pt>
          <cx:pt idx="10220">627</cx:pt>
          <cx:pt idx="10221">472106</cx:pt>
          <cx:pt idx="10222">530</cx:pt>
          <cx:pt idx="10223">2663</cx:pt>
          <cx:pt idx="10224">3316</cx:pt>
          <cx:pt idx="10225">3118</cx:pt>
          <cx:pt idx="10226">2767</cx:pt>
          <cx:pt idx="10227">3366</cx:pt>
          <cx:pt idx="10228">2903</cx:pt>
          <cx:pt idx="10229">293</cx:pt>
          <cx:pt idx="10230">4696</cx:pt>
          <cx:pt idx="10231">2373</cx:pt>
          <cx:pt idx="10232">2854</cx:pt>
          <cx:pt idx="10233">3302</cx:pt>
          <cx:pt idx="10234">3248</cx:pt>
          <cx:pt idx="10235">4387</cx:pt>
          <cx:pt idx="10236">3491</cx:pt>
          <cx:pt idx="10237">3940</cx:pt>
          <cx:pt idx="10238">3054</cx:pt>
          <cx:pt idx="10239">2651</cx:pt>
          <cx:pt idx="10240">4274</cx:pt>
          <cx:pt idx="10241">1059</cx:pt>
          <cx:pt idx="10242">3400</cx:pt>
          <cx:pt idx="10243">3191</cx:pt>
          <cx:pt idx="10244">4206</cx:pt>
          <cx:pt idx="10245">2750</cx:pt>
          <cx:pt idx="10246">1398</cx:pt>
          <cx:pt idx="10247">2424</cx:pt>
          <cx:pt idx="10248">2932</cx:pt>
          <cx:pt idx="10249">4331</cx:pt>
          <cx:pt idx="10250">2657</cx:pt>
          <cx:pt idx="10251">3036</cx:pt>
          <cx:pt idx="10252">2154</cx:pt>
          <cx:pt idx="10253">1734</cx:pt>
          <cx:pt idx="10254">3050</cx:pt>
          <cx:pt idx="10255">7366</cx:pt>
          <cx:pt idx="10256">5292</cx:pt>
          <cx:pt idx="10257">2201</cx:pt>
          <cx:pt idx="10258">2968</cx:pt>
          <cx:pt idx="10259">3741</cx:pt>
          <cx:pt idx="10260">4392</cx:pt>
          <cx:pt idx="10261">1690</cx:pt>
          <cx:pt idx="10262">2343</cx:pt>
          <cx:pt idx="10263">4540</cx:pt>
          <cx:pt idx="10264">4539</cx:pt>
          <cx:pt idx="10265">2969</cx:pt>
          <cx:pt idx="10266">9874</cx:pt>
          <cx:pt idx="10267">4690</cx:pt>
          <cx:pt idx="10268">3122</cx:pt>
          <cx:pt idx="10269">3127</cx:pt>
          <cx:pt idx="10270">1842</cx:pt>
          <cx:pt idx="10271">2610</cx:pt>
          <cx:pt idx="10272">2944</cx:pt>
          <cx:pt idx="10273">4113</cx:pt>
          <cx:pt idx="10274">3227</cx:pt>
          <cx:pt idx="10275">2673</cx:pt>
          <cx:pt idx="10276">3400</cx:pt>
          <cx:pt idx="10277">2942</cx:pt>
          <cx:pt idx="10278">4180</cx:pt>
          <cx:pt idx="10279">2424</cx:pt>
          <cx:pt idx="10280">2926</cx:pt>
          <cx:pt idx="10281">2712</cx:pt>
          <cx:pt idx="10282">2954</cx:pt>
          <cx:pt idx="10283">2714</cx:pt>
          <cx:pt idx="10284">2350</cx:pt>
          <cx:pt idx="10285">2469</cx:pt>
          <cx:pt idx="10286">2930</cx:pt>
          <cx:pt idx="10287">2585</cx:pt>
          <cx:pt idx="10288">5798</cx:pt>
          <cx:pt idx="10289">3418</cx:pt>
          <cx:pt idx="10290">2260</cx:pt>
          <cx:pt idx="10291">44999</cx:pt>
          <cx:pt idx="10292">8791</cx:pt>
          <cx:pt idx="10293">7215</cx:pt>
          <cx:pt idx="10294">10125</cx:pt>
          <cx:pt idx="10295">55981</cx:pt>
          <cx:pt idx="10296">4219</cx:pt>
          <cx:pt idx="10297">1339</cx:pt>
          <cx:pt idx="10298">233</cx:pt>
          <cx:pt idx="10299">472</cx:pt>
          <cx:pt idx="10300">15753</cx:pt>
          <cx:pt idx="10301">303</cx:pt>
          <cx:pt idx="10302">1441</cx:pt>
          <cx:pt idx="10303">87</cx:pt>
          <cx:pt idx="10304">4880</cx:pt>
          <cx:pt idx="10305">7328</cx:pt>
          <cx:pt idx="10306">999</cx:pt>
          <cx:pt idx="10307">3008</cx:pt>
          <cx:pt idx="10308">571</cx:pt>
          <cx:pt idx="10309">17300</cx:pt>
          <cx:pt idx="10310">973</cx:pt>
          <cx:pt idx="10311">1750</cx:pt>
          <cx:pt idx="10312">4122</cx:pt>
          <cx:pt idx="10313">2232</cx:pt>
          <cx:pt idx="10314">2711</cx:pt>
          <cx:pt idx="10315">2144</cx:pt>
          <cx:pt idx="10316">4001</cx:pt>
          <cx:pt idx="10317">2625</cx:pt>
          <cx:pt idx="10318">2012</cx:pt>
          <cx:pt idx="10319">3727</cx:pt>
          <cx:pt idx="10320">62</cx:pt>
          <cx:pt idx="10321">3638</cx:pt>
          <cx:pt idx="10322">155</cx:pt>
          <cx:pt idx="10323">4000</cx:pt>
          <cx:pt idx="10324">16903</cx:pt>
          <cx:pt idx="10325">5071</cx:pt>
          <cx:pt idx="10326">38333</cx:pt>
          <cx:pt idx="10327">81378</cx:pt>
          <cx:pt idx="10328">4185</cx:pt>
          <cx:pt idx="10329">20698</cx:pt>
          <cx:pt idx="10330">52021</cx:pt>
          <cx:pt idx="10331">5916</cx:pt>
          <cx:pt idx="10332">1292</cx:pt>
          <cx:pt idx="10333">8131</cx:pt>
          <cx:pt idx="10334">5869</cx:pt>
          <cx:pt idx="10335">6313</cx:pt>
          <cx:pt idx="10336">5877</cx:pt>
          <cx:pt idx="10337">9953</cx:pt>
          <cx:pt idx="10338">4235</cx:pt>
          <cx:pt idx="10339">4514</cx:pt>
          <cx:pt idx="10340">3250</cx:pt>
          <cx:pt idx="10341">7864</cx:pt>
          <cx:pt idx="10342">7740</cx:pt>
          <cx:pt idx="10343">7517</cx:pt>
          <cx:pt idx="10344">5768</cx:pt>
          <cx:pt idx="10345">1434</cx:pt>
          <cx:pt idx="10346">13238</cx:pt>
          <cx:pt idx="10347">12160</cx:pt>
          <cx:pt idx="10348">10244</cx:pt>
          <cx:pt idx="10349">10069</cx:pt>
          <cx:pt idx="10350">13793</cx:pt>
          <cx:pt idx="10351">20853</cx:pt>
          <cx:pt idx="10352">6804</cx:pt>
          <cx:pt idx="10353">9364</cx:pt>
          <cx:pt idx="10354">11094</cx:pt>
          <cx:pt idx="10355">9471</cx:pt>
          <cx:pt idx="10356">7438</cx:pt>
          <cx:pt idx="10357">821</cx:pt>
          <cx:pt idx="10358">293</cx:pt>
          <cx:pt idx="10359">1405</cx:pt>
          <cx:pt idx="10360">512</cx:pt>
          <cx:pt idx="10361">2687</cx:pt>
          <cx:pt idx="10362">2202</cx:pt>
          <cx:pt idx="10363">2424</cx:pt>
          <cx:pt idx="10364">7143</cx:pt>
          <cx:pt idx="10365">31693</cx:pt>
          <cx:pt idx="10366">4259</cx:pt>
          <cx:pt idx="10367">1786</cx:pt>
          <cx:pt idx="10368">3112</cx:pt>
          <cx:pt idx="10369">1468</cx:pt>
          <cx:pt idx="10370">1044</cx:pt>
          <cx:pt idx="10371">77142</cx:pt>
          <cx:pt idx="10372">23076</cx:pt>
          <cx:pt idx="10373">535</cx:pt>
          <cx:pt idx="10374">8342</cx:pt>
          <cx:pt idx="10375">3069</cx:pt>
          <cx:pt idx="10376">6387</cx:pt>
          <cx:pt idx="10377">6818</cx:pt>
          <cx:pt idx="10378">99783</cx:pt>
          <cx:pt idx="10379">5016</cx:pt>
          <cx:pt idx="10380">9384</cx:pt>
          <cx:pt idx="10381">2276</cx:pt>
          <cx:pt idx="10382">1197</cx:pt>
          <cx:pt idx="10383">1305</cx:pt>
          <cx:pt idx="10384">1565</cx:pt>
          <cx:pt idx="10385">2008</cx:pt>
          <cx:pt idx="10386">1543</cx:pt>
          <cx:pt idx="10387">1552</cx:pt>
          <cx:pt idx="10388">2489</cx:pt>
          <cx:pt idx="10389">2063</cx:pt>
          <cx:pt idx="10390">1708</cx:pt>
          <cx:pt idx="10391">1675</cx:pt>
          <cx:pt idx="10392">1335</cx:pt>
          <cx:pt idx="10393">3808</cx:pt>
          <cx:pt idx="10394">2246</cx:pt>
          <cx:pt idx="10395">234</cx:pt>
          <cx:pt idx="10396">11699</cx:pt>
          <cx:pt idx="10397">16225</cx:pt>
          <cx:pt idx="10398">6469</cx:pt>
          <cx:pt idx="10399">17840</cx:pt>
          <cx:pt idx="10400">10953</cx:pt>
          <cx:pt idx="10401">5511</cx:pt>
          <cx:pt idx="10402">12024</cx:pt>
          <cx:pt idx="10403">13866</cx:pt>
          <cx:pt idx="10404">9733</cx:pt>
          <cx:pt idx="10405">59021</cx:pt>
          <cx:pt idx="10406">12748</cx:pt>
          <cx:pt idx="10407">3060</cx:pt>
          <cx:pt idx="10408">120</cx:pt>
          <cx:pt idx="10409">765</cx:pt>
          <cx:pt idx="10410">5095</cx:pt>
          <cx:pt idx="10411">5187</cx:pt>
          <cx:pt idx="10412">23998</cx:pt>
          <cx:pt idx="10413">996</cx:pt>
          <cx:pt idx="10414">6094</cx:pt>
          <cx:pt idx="10415">2002</cx:pt>
          <cx:pt idx="10416">21644</cx:pt>
          <cx:pt idx="10417">295475</cx:pt>
          <cx:pt idx="10418">43677</cx:pt>
          <cx:pt idx="10419">23638</cx:pt>
          <cx:pt idx="10420">18318</cx:pt>
          <cx:pt idx="10421">3913</cx:pt>
          <cx:pt idx="10422">2472</cx:pt>
          <cx:pt idx="10423">4667</cx:pt>
          <cx:pt idx="10424">289795</cx:pt>
          <cx:pt idx="10425">707</cx:pt>
          <cx:pt idx="10426">15462</cx:pt>
          <cx:pt idx="10427">16525</cx:pt>
          <cx:pt idx="10428">10975</cx:pt>
          <cx:pt idx="10429">27462</cx:pt>
          <cx:pt idx="10430">42778</cx:pt>
          <cx:pt idx="10431">348</cx:pt>
          <cx:pt idx="10432">15007</cx:pt>
          <cx:pt idx="10433">1018</cx:pt>
          <cx:pt idx="10434">891</cx:pt>
          <cx:pt idx="10435">4953</cx:pt>
          <cx:pt idx="10436">425</cx:pt>
          <cx:pt idx="10437">3400</cx:pt>
          <cx:pt idx="10438">4877</cx:pt>
          <cx:pt idx="10439">950</cx:pt>
          <cx:pt idx="10440">1598</cx:pt>
          <cx:pt idx="10441">5451</cx:pt>
          <cx:pt idx="10442">7109</cx:pt>
          <cx:pt idx="10443">995</cx:pt>
          <cx:pt idx="10444">571</cx:pt>
          <cx:pt idx="10445">5028</cx:pt>
          <cx:pt idx="10446">9119</cx:pt>
          <cx:pt idx="10447">1316</cx:pt>
          <cx:pt idx="10448">2690</cx:pt>
          <cx:pt idx="10449">2759</cx:pt>
          <cx:pt idx="10450">3151</cx:pt>
          <cx:pt idx="10451">4888</cx:pt>
          <cx:pt idx="10452">242373</cx:pt>
          <cx:pt idx="10453">1504</cx:pt>
          <cx:pt idx="10454">769</cx:pt>
          <cx:pt idx="10455">0</cx:pt>
          <cx:pt idx="10456">383520</cx:pt>
          <cx:pt idx="10457">4918</cx:pt>
          <cx:pt idx="10458">2902</cx:pt>
          <cx:pt idx="10459">471</cx:pt>
          <cx:pt idx="10460">3801</cx:pt>
          <cx:pt idx="10461">275</cx:pt>
          <cx:pt idx="10462">786</cx:pt>
          <cx:pt idx="10463">1297</cx:pt>
          <cx:pt idx="10464">41349</cx:pt>
          <cx:pt idx="10465">440494</cx:pt>
          <cx:pt idx="10466">19854</cx:pt>
          <cx:pt idx="10467">15699</cx:pt>
          <cx:pt idx="10468">216489</cx:pt>
          <cx:pt idx="10469">0</cx:pt>
          <cx:pt idx="10470">2692</cx:pt>
          <cx:pt idx="10471">10585</cx:pt>
          <cx:pt idx="10472">9253</cx:pt>
          <cx:pt idx="10473">2334</cx:pt>
          <cx:pt idx="10474">14627</cx:pt>
          <cx:pt idx="10475">43</cx:pt>
          <cx:pt idx="10476">249</cx:pt>
          <cx:pt idx="10477">1046</cx:pt>
          <cx:pt idx="10478">3382</cx:pt>
          <cx:pt idx="10479">754</cx:pt>
          <cx:pt idx="10480">560</cx:pt>
          <cx:pt idx="10481">237</cx:pt>
          <cx:pt idx="10482">370</cx:pt>
          <cx:pt idx="10483">85</cx:pt>
          <cx:pt idx="10484">0</cx:pt>
          <cx:pt idx="10485">135</cx:pt>
          <cx:pt idx="10486">5763</cx:pt>
          <cx:pt idx="10487">1332</cx:pt>
          <cx:pt idx="10488">353</cx:pt>
          <cx:pt idx="10489">860</cx:pt>
          <cx:pt idx="10490">784</cx:pt>
          <cx:pt idx="10491">917</cx:pt>
          <cx:pt idx="10492">122</cx:pt>
          <cx:pt idx="10493">396</cx:pt>
          <cx:pt idx="10494">826</cx:pt>
          <cx:pt idx="10495">643</cx:pt>
          <cx:pt idx="10496">4253</cx:pt>
          <cx:pt idx="10497">11985</cx:pt>
          <cx:pt idx="10498">446</cx:pt>
          <cx:pt idx="10499">1586</cx:pt>
          <cx:pt idx="10500">552</cx:pt>
          <cx:pt idx="10501">741</cx:pt>
          <cx:pt idx="10502">159</cx:pt>
          <cx:pt idx="10503">250</cx:pt>
          <cx:pt idx="10504">1362</cx:pt>
          <cx:pt idx="10505">68</cx:pt>
          <cx:pt idx="10506">388</cx:pt>
          <cx:pt idx="10507">773</cx:pt>
          <cx:pt idx="10508">2730</cx:pt>
          <cx:pt idx="10509">3457</cx:pt>
          <cx:pt idx="10510">1188</cx:pt>
          <cx:pt idx="10511">260</cx:pt>
          <cx:pt idx="10512">999</cx:pt>
          <cx:pt idx="10513">390</cx:pt>
          <cx:pt idx="10514">0</cx:pt>
          <cx:pt idx="10515">0</cx:pt>
          <cx:pt idx="10516">1589</cx:pt>
          <cx:pt idx="10517">0</cx:pt>
          <cx:pt idx="10518">3775</cx:pt>
          <cx:pt idx="10519">1008</cx:pt>
          <cx:pt idx="10520">374</cx:pt>
          <cx:pt idx="10521">39</cx:pt>
          <cx:pt idx="10522">619</cx:pt>
          <cx:pt idx="10523">1344</cx:pt>
          <cx:pt idx="10524">898</cx:pt>
          <cx:pt idx="10525">3246</cx:pt>
          <cx:pt idx="10526">1152</cx:pt>
          <cx:pt idx="10527">362</cx:pt>
          <cx:pt idx="10528">1283</cx:pt>
          <cx:pt idx="10529">295</cx:pt>
          <cx:pt idx="10530">1091</cx:pt>
          <cx:pt idx="10531">220</cx:pt>
          <cx:pt idx="10532">2645</cx:pt>
          <cx:pt idx="10533">284</cx:pt>
          <cx:pt idx="10534">1476</cx:pt>
          <cx:pt idx="10535">1215</cx:pt>
          <cx:pt idx="10536">8392</cx:pt>
          <cx:pt idx="10537">268</cx:pt>
          <cx:pt idx="10538">7697</cx:pt>
          <cx:pt idx="10539">132</cx:pt>
          <cx:pt idx="10540">220</cx:pt>
          <cx:pt idx="10541">739</cx:pt>
          <cx:pt idx="10542">1353</cx:pt>
          <cx:pt idx="10543">0</cx:pt>
          <cx:pt idx="10544">830</cx:pt>
          <cx:pt idx="10545">1120</cx:pt>
          <cx:pt idx="10546">101</cx:pt>
          <cx:pt idx="10547">136</cx:pt>
          <cx:pt idx="10548">17189</cx:pt>
          <cx:pt idx="10549">989</cx:pt>
          <cx:pt idx="10550">1039</cx:pt>
          <cx:pt idx="10551">11535</cx:pt>
          <cx:pt idx="10552">819</cx:pt>
          <cx:pt idx="10553">3126</cx:pt>
          <cx:pt idx="10554">3336</cx:pt>
          <cx:pt idx="10555">855</cx:pt>
          <cx:pt idx="10556">1171</cx:pt>
          <cx:pt idx="10557">820</cx:pt>
          <cx:pt idx="10558">3535</cx:pt>
          <cx:pt idx="10559">443</cx:pt>
          <cx:pt idx="10560">3740</cx:pt>
          <cx:pt idx="10561">0</cx:pt>
          <cx:pt idx="10562">30253</cx:pt>
          <cx:pt idx="10563">27333</cx:pt>
          <cx:pt idx="10564">654</cx:pt>
          <cx:pt idx="10565">3746</cx:pt>
          <cx:pt idx="10566">9839</cx:pt>
          <cx:pt idx="10567">497</cx:pt>
          <cx:pt idx="10568">15798</cx:pt>
          <cx:pt idx="10569">1103</cx:pt>
          <cx:pt idx="10570">52876</cx:pt>
          <cx:pt idx="10571">2024</cx:pt>
          <cx:pt idx="10572">736</cx:pt>
          <cx:pt idx="10573">15900</cx:pt>
          <cx:pt idx="10574">26453</cx:pt>
          <cx:pt idx="10575">34163</cx:pt>
          <cx:pt idx="10576">20085</cx:pt>
          <cx:pt idx="10577">22101</cx:pt>
          <cx:pt idx="10578">29100</cx:pt>
          <cx:pt idx="10579">22942</cx:pt>
          <cx:pt idx="10580">16676</cx:pt>
          <cx:pt idx="10581">17204</cx:pt>
          <cx:pt idx="10582">17895</cx:pt>
          <cx:pt idx="10583">12216</cx:pt>
          <cx:pt idx="10584">13926</cx:pt>
          <cx:pt idx="10585">10079</cx:pt>
          <cx:pt idx="10586">19851</cx:pt>
          <cx:pt idx="10587">17536</cx:pt>
          <cx:pt idx="10588">18713</cx:pt>
          <cx:pt idx="10589">17735</cx:pt>
          <cx:pt idx="10590">61498</cx:pt>
          <cx:pt idx="10591">24428</cx:pt>
          <cx:pt idx="10592">3343</cx:pt>
          <cx:pt idx="10593">2132</cx:pt>
          <cx:pt idx="10594">2375</cx:pt>
          <cx:pt idx="10595">172</cx:pt>
          <cx:pt idx="10596">242</cx:pt>
          <cx:pt idx="10597">209</cx:pt>
          <cx:pt idx="10598">295</cx:pt>
          <cx:pt idx="10599">304</cx:pt>
          <cx:pt idx="10600">446</cx:pt>
          <cx:pt idx="10601">545</cx:pt>
          <cx:pt idx="10602">431</cx:pt>
          <cx:pt idx="10603">79</cx:pt>
          <cx:pt idx="10604">2135</cx:pt>
          <cx:pt idx="10605">72869</cx:pt>
          <cx:pt idx="10606">3941</cx:pt>
          <cx:pt idx="10607">11293</cx:pt>
          <cx:pt idx="10608">21508</cx:pt>
          <cx:pt idx="10609">4728</cx:pt>
          <cx:pt idx="10610">1867</cx:pt>
          <cx:pt idx="10611">139173</cx:pt>
          <cx:pt idx="10612">130099</cx:pt>
          <cx:pt idx="10613">51780</cx:pt>
          <cx:pt idx="10614">15307</cx:pt>
          <cx:pt idx="10615">4894</cx:pt>
          <cx:pt idx="10616">3133</cx:pt>
          <cx:pt idx="10617">17941</cx:pt>
          <cx:pt idx="10618">4547</cx:pt>
          <cx:pt idx="10619">2757</cx:pt>
          <cx:pt idx="10620">53667</cx:pt>
          <cx:pt idx="10621">9471</cx:pt>
          <cx:pt idx="10622">2243</cx:pt>
          <cx:pt idx="10623">11071</cx:pt>
          <cx:pt idx="10624">71095</cx:pt>
          <cx:pt idx="10625">1332</cx:pt>
          <cx:pt idx="10626">1045</cx:pt>
          <cx:pt idx="10627">20136</cx:pt>
          <cx:pt idx="10628">8185</cx:pt>
          <cx:pt idx="10629">68076</cx:pt>
          <cx:pt idx="10630">16483</cx:pt>
          <cx:pt idx="10631">2701</cx:pt>
          <cx:pt idx="10632">2939</cx:pt>
          <cx:pt idx="10633">204051</cx:pt>
          <cx:pt idx="10634">373</cx:pt>
          <cx:pt idx="10635">10</cx:pt>
          <cx:pt idx="10636">21</cx:pt>
          <cx:pt idx="10637">20</cx:pt>
          <cx:pt idx="10638">22</cx:pt>
          <cx:pt idx="10639">27</cx:pt>
          <cx:pt idx="10640">45</cx:pt>
          <cx:pt idx="10641">19</cx:pt>
          <cx:pt idx="10642">28</cx:pt>
          <cx:pt idx="10643">74479</cx:pt>
          <cx:pt idx="10644">115068</cx:pt>
          <cx:pt idx="10645">253</cx:pt>
          <cx:pt idx="10646">14539</cx:pt>
          <cx:pt idx="10647">32539</cx:pt>
          <cx:pt idx="10648">4812</cx:pt>
          <cx:pt idx="10649">281562</cx:pt>
          <cx:pt idx="10650">9765</cx:pt>
          <cx:pt idx="10651">11414</cx:pt>
          <cx:pt idx="10652">4858</cx:pt>
          <cx:pt idx="10653">3192</cx:pt>
          <cx:pt idx="10654">1581</cx:pt>
          <cx:pt idx="10655">1541</cx:pt>
          <cx:pt idx="10656">7335</cx:pt>
          <cx:pt idx="10657">1682</cx:pt>
          <cx:pt idx="10658">864</cx:pt>
          <cx:pt idx="10659">217</cx:pt>
          <cx:pt idx="10660">170</cx:pt>
          <cx:pt idx="10661">767</cx:pt>
          <cx:pt idx="10662">42048</cx:pt>
          <cx:pt idx="10663">10760</cx:pt>
          <cx:pt idx="10664">13725</cx:pt>
          <cx:pt idx="10665">9406</cx:pt>
          <cx:pt idx="10666">5866</cx:pt>
          <cx:pt idx="10667">7175</cx:pt>
          <cx:pt idx="10668">10528</cx:pt>
          <cx:pt idx="10669">9185</cx:pt>
          <cx:pt idx="10670">17844</cx:pt>
          <cx:pt idx="10671">22073</cx:pt>
          <cx:pt idx="10672">6483</cx:pt>
          <cx:pt idx="10673">5653</cx:pt>
          <cx:pt idx="10674">12532</cx:pt>
          <cx:pt idx="10675">16011</cx:pt>
          <cx:pt idx="10676">7166</cx:pt>
          <cx:pt idx="10677">10902</cx:pt>
          <cx:pt idx="10678">12119</cx:pt>
          <cx:pt idx="10679">10271</cx:pt>
          <cx:pt idx="10680">4895</cx:pt>
          <cx:pt idx="10681">14882</cx:pt>
          <cx:pt idx="10682">14211</cx:pt>
          <cx:pt idx="10683">331</cx:pt>
          <cx:pt idx="10684">5349</cx:pt>
          <cx:pt idx="10685">39686</cx:pt>
          <cx:pt idx="10686">3114</cx:pt>
          <cx:pt idx="10687">2219</cx:pt>
          <cx:pt idx="10688">2567</cx:pt>
          <cx:pt idx="10689">2616</cx:pt>
          <cx:pt idx="10690">4904</cx:pt>
          <cx:pt idx="10691">3620</cx:pt>
          <cx:pt idx="10692">21885</cx:pt>
          <cx:pt idx="10693">3196</cx:pt>
          <cx:pt idx="10694">22445</cx:pt>
          <cx:pt idx="10695">1791</cx:pt>
          <cx:pt idx="10696">1670</cx:pt>
          <cx:pt idx="10697">2580</cx:pt>
          <cx:pt idx="10698">423</cx:pt>
          <cx:pt idx="10699">624</cx:pt>
          <cx:pt idx="10700">611</cx:pt>
          <cx:pt idx="10701">904</cx:pt>
          <cx:pt idx="10702">775</cx:pt>
          <cx:pt idx="10703">4047</cx:pt>
          <cx:pt idx="10704">4107</cx:pt>
          <cx:pt idx="10705">823</cx:pt>
          <cx:pt idx="10706">2134</cx:pt>
          <cx:pt idx="10707">1574</cx:pt>
          <cx:pt idx="10708">1507</cx:pt>
          <cx:pt idx="10709">1041</cx:pt>
          <cx:pt idx="10710">2858</cx:pt>
          <cx:pt idx="10711">2978</cx:pt>
          <cx:pt idx="10712">1633</cx:pt>
          <cx:pt idx="10713">959</cx:pt>
          <cx:pt idx="10714">1202</cx:pt>
          <cx:pt idx="10715">1378</cx:pt>
          <cx:pt idx="10716">916</cx:pt>
          <cx:pt idx="10717">2032</cx:pt>
          <cx:pt idx="10718">192</cx:pt>
          <cx:pt idx="10719">2194</cx:pt>
          <cx:pt idx="10720">111490</cx:pt>
          <cx:pt idx="10721">3793</cx:pt>
          <cx:pt idx="10722">10081</cx:pt>
          <cx:pt idx="10723">542</cx:pt>
          <cx:pt idx="10724">19570</cx:pt>
          <cx:pt idx="10725">21542</cx:pt>
          <cx:pt idx="10726">2219</cx:pt>
          <cx:pt idx="10727">83562</cx:pt>
          <cx:pt idx="10728">6435</cx:pt>
          <cx:pt idx="10729">2093</cx:pt>
          <cx:pt idx="10730">2046</cx:pt>
          <cx:pt idx="10731">2730</cx:pt>
          <cx:pt idx="10732">252</cx:pt>
          <cx:pt idx="10733">9296</cx:pt>
          <cx:pt idx="10734">21104</cx:pt>
          <cx:pt idx="10735">289</cx:pt>
          <cx:pt idx="10736">769</cx:pt>
          <cx:pt idx="10737">3647</cx:pt>
          <cx:pt idx="10738">1264</cx:pt>
          <cx:pt idx="10739">5891</cx:pt>
          <cx:pt idx="10740">2975</cx:pt>
          <cx:pt idx="10741">38370</cx:pt>
          <cx:pt idx="10742">0</cx:pt>
          <cx:pt idx="10743">74680</cx:pt>
          <cx:pt idx="10744">3627</cx:pt>
          <cx:pt idx="10745">2356</cx:pt>
          <cx:pt idx="10746">2800</cx:pt>
          <cx:pt idx="10747">5398</cx:pt>
          <cx:pt idx="10748">5804</cx:pt>
          <cx:pt idx="10749">4773</cx:pt>
          <cx:pt idx="10750">7656</cx:pt>
          <cx:pt idx="10751">5640</cx:pt>
          <cx:pt idx="10752">9553</cx:pt>
          <cx:pt idx="10753">4179</cx:pt>
          <cx:pt idx="10754">7080</cx:pt>
          <cx:pt idx="10755">9990</cx:pt>
          <cx:pt idx="10756">1813</cx:pt>
          <cx:pt idx="10757">8044</cx:pt>
          <cx:pt idx="10758">11070</cx:pt>
          <cx:pt idx="10759">3492</cx:pt>
          <cx:pt idx="10760">2196</cx:pt>
          <cx:pt idx="10761">19193</cx:pt>
          <cx:pt idx="10762">26088</cx:pt>
          <cx:pt idx="10763">10738</cx:pt>
          <cx:pt idx="10764">2144</cx:pt>
          <cx:pt idx="10765">121</cx:pt>
          <cx:pt idx="10766">480</cx:pt>
          <cx:pt idx="10767">380</cx:pt>
          <cx:pt idx="10768">711</cx:pt>
          <cx:pt idx="10769">563</cx:pt>
          <cx:pt idx="10770">209</cx:pt>
          <cx:pt idx="10771">1214</cx:pt>
          <cx:pt idx="10772">3390</cx:pt>
          <cx:pt idx="10773">1136</cx:pt>
          <cx:pt idx="10774">3241</cx:pt>
          <cx:pt idx="10775">13376</cx:pt>
          <cx:pt idx="10776">145</cx:pt>
          <cx:pt idx="10777">55</cx:pt>
          <cx:pt idx="10778">0</cx:pt>
          <cx:pt idx="10779">1275</cx:pt>
          <cx:pt idx="10780">1454</cx:pt>
          <cx:pt idx="10781">4552</cx:pt>
          <cx:pt idx="10782">10151</cx:pt>
          <cx:pt idx="10783">53087</cx:pt>
          <cx:pt idx="10784">679940</cx:pt>
          <cx:pt idx="10785">10471</cx:pt>
          <cx:pt idx="10786">1622</cx:pt>
          <cx:pt idx="10787">514</cx:pt>
          <cx:pt idx="10788">525</cx:pt>
          <cx:pt idx="10789">306</cx:pt>
          <cx:pt idx="10790">631</cx:pt>
          <cx:pt idx="10791">245</cx:pt>
          <cx:pt idx="10792">783</cx:pt>
          <cx:pt idx="10793">409</cx:pt>
          <cx:pt idx="10794">822</cx:pt>
          <cx:pt idx="10795">416</cx:pt>
          <cx:pt idx="10796">142</cx:pt>
          <cx:pt idx="10797">124</cx:pt>
          <cx:pt idx="10798">110</cx:pt>
          <cx:pt idx="10799">792</cx:pt>
          <cx:pt idx="10800">336</cx:pt>
          <cx:pt idx="10801">70</cx:pt>
          <cx:pt idx="10802">93</cx:pt>
          <cx:pt idx="10803">182</cx:pt>
          <cx:pt idx="10804">218</cx:pt>
          <cx:pt idx="10805">100</cx:pt>
          <cx:pt idx="10806">420</cx:pt>
          <cx:pt idx="10807">247</cx:pt>
          <cx:pt idx="10808">394</cx:pt>
          <cx:pt idx="10809">603</cx:pt>
          <cx:pt idx="10810">300</cx:pt>
          <cx:pt idx="10811">274</cx:pt>
          <cx:pt idx="10812">327</cx:pt>
          <cx:pt idx="10813">346</cx:pt>
          <cx:pt idx="10814">444</cx:pt>
          <cx:pt idx="10815">390</cx:pt>
          <cx:pt idx="10816">384</cx:pt>
          <cx:pt idx="10817">653</cx:pt>
          <cx:pt idx="10818">186</cx:pt>
          <cx:pt idx="10819">305</cx:pt>
          <cx:pt idx="10820">324</cx:pt>
          <cx:pt idx="10821">422</cx:pt>
          <cx:pt idx="10822">490</cx:pt>
          <cx:pt idx="10823">475</cx:pt>
          <cx:pt idx="10824">709</cx:pt>
          <cx:pt idx="10825">706</cx:pt>
          <cx:pt idx="10826">499</cx:pt>
          <cx:pt idx="10827">404</cx:pt>
          <cx:pt idx="10828">882</cx:pt>
          <cx:pt idx="10829">250</cx:pt>
          <cx:pt idx="10830">391</cx:pt>
          <cx:pt idx="10831">358</cx:pt>
          <cx:pt idx="10832">249</cx:pt>
          <cx:pt idx="10833">350</cx:pt>
          <cx:pt idx="10834">355</cx:pt>
          <cx:pt idx="10835">787</cx:pt>
          <cx:pt idx="10836">473</cx:pt>
          <cx:pt idx="10837">499</cx:pt>
          <cx:pt idx="10838">587</cx:pt>
          <cx:pt idx="10839">595</cx:pt>
          <cx:pt idx="10840">421</cx:pt>
          <cx:pt idx="10841">609</cx:pt>
          <cx:pt idx="10842">453</cx:pt>
          <cx:pt idx="10843">464</cx:pt>
          <cx:pt idx="10844">370</cx:pt>
          <cx:pt idx="10845">491</cx:pt>
          <cx:pt idx="10846">457</cx:pt>
          <cx:pt idx="10847">53</cx:pt>
          <cx:pt idx="10848">799</cx:pt>
          <cx:pt idx="10849">299</cx:pt>
          <cx:pt idx="10850">15442</cx:pt>
          <cx:pt idx="10851">1023</cx:pt>
          <cx:pt idx="10852">1084</cx:pt>
          <cx:pt idx="10853">1689</cx:pt>
          <cx:pt idx="10854">314</cx:pt>
          <cx:pt idx="10855">12094</cx:pt>
          <cx:pt idx="10856">422</cx:pt>
          <cx:pt idx="10857">934</cx:pt>
          <cx:pt idx="10858">1060</cx:pt>
          <cx:pt idx="10859">806</cx:pt>
          <cx:pt idx="10860">494</cx:pt>
          <cx:pt idx="10861">584</cx:pt>
          <cx:pt idx="10862">406</cx:pt>
          <cx:pt idx="10863">641</cx:pt>
          <cx:pt idx="10864">340</cx:pt>
          <cx:pt idx="10865">526</cx:pt>
          <cx:pt idx="10866">496</cx:pt>
          <cx:pt idx="10867">389</cx:pt>
          <cx:pt idx="10868">350</cx:pt>
          <cx:pt idx="10869">677</cx:pt>
          <cx:pt idx="10870">543</cx:pt>
          <cx:pt idx="10871">502</cx:pt>
          <cx:pt idx="10872">374</cx:pt>
          <cx:pt idx="10873">983</cx:pt>
          <cx:pt idx="10874">422</cx:pt>
          <cx:pt idx="10875">344</cx:pt>
          <cx:pt idx="10876">432</cx:pt>
          <cx:pt idx="10877">327</cx:pt>
          <cx:pt idx="10878">927</cx:pt>
          <cx:pt idx="10879">715</cx:pt>
          <cx:pt idx="10880">702</cx:pt>
          <cx:pt idx="10881">1202</cx:pt>
          <cx:pt idx="10882">548</cx:pt>
          <cx:pt idx="10883">631</cx:pt>
          <cx:pt idx="10884">648</cx:pt>
          <cx:pt idx="10885">1053</cx:pt>
          <cx:pt idx="10886">606</cx:pt>
          <cx:pt idx="10887">309</cx:pt>
          <cx:pt idx="10888">562</cx:pt>
          <cx:pt idx="10889">579</cx:pt>
          <cx:pt idx="10890">366</cx:pt>
          <cx:pt idx="10891">833</cx:pt>
          <cx:pt idx="10892">603</cx:pt>
          <cx:pt idx="10893">608</cx:pt>
          <cx:pt idx="10894">1350</cx:pt>
          <cx:pt idx="10895">731</cx:pt>
          <cx:pt idx="10896">1349</cx:pt>
          <cx:pt idx="10897">695</cx:pt>
          <cx:pt idx="10898">836</cx:pt>
          <cx:pt idx="10899">1202</cx:pt>
          <cx:pt idx="10900">1623</cx:pt>
          <cx:pt idx="10901">948</cx:pt>
          <cx:pt idx="10902">878</cx:pt>
          <cx:pt idx="10903">1395</cx:pt>
          <cx:pt idx="10904">1412</cx:pt>
          <cx:pt idx="10905">1158</cx:pt>
          <cx:pt idx="10906">2307</cx:pt>
          <cx:pt idx="10907">3112</cx:pt>
          <cx:pt idx="10908">1574</cx:pt>
          <cx:pt idx="10909">2605</cx:pt>
          <cx:pt idx="10910">1213</cx:pt>
          <cx:pt idx="10911">1688</cx:pt>
          <cx:pt idx="10912">6311</cx:pt>
          <cx:pt idx="10913">1329</cx:pt>
          <cx:pt idx="10914">856</cx:pt>
          <cx:pt idx="10915">849</cx:pt>
          <cx:pt idx="10916">691</cx:pt>
          <cx:pt idx="10917">2026</cx:pt>
          <cx:pt idx="10918">1689</cx:pt>
          <cx:pt idx="10919">5042</cx:pt>
          <cx:pt idx="10920">1302</cx:pt>
          <cx:pt idx="10921">1131</cx:pt>
          <cx:pt idx="10922">1653</cx:pt>
          <cx:pt idx="10923">1388</cx:pt>
          <cx:pt idx="10924">1491</cx:pt>
          <cx:pt idx="10925">1131</cx:pt>
          <cx:pt idx="10926">5000</cx:pt>
          <cx:pt idx="10927">2168</cx:pt>
          <cx:pt idx="10928">1367</cx:pt>
          <cx:pt idx="10929">1516</cx:pt>
          <cx:pt idx="10930">1258</cx:pt>
          <cx:pt idx="10931">189</cx:pt>
          <cx:pt idx="10932">403</cx:pt>
          <cx:pt idx="10933">198</cx:pt>
          <cx:pt idx="10934">600</cx:pt>
          <cx:pt idx="10935">167</cx:pt>
          <cx:pt idx="10936">497</cx:pt>
          <cx:pt idx="10937">640</cx:pt>
          <cx:pt idx="10938">240</cx:pt>
          <cx:pt idx="10939">43290</cx:pt>
          <cx:pt idx="10940">4242</cx:pt>
          <cx:pt idx="10941">17322</cx:pt>
          <cx:pt idx="10942">37425</cx:pt>
          <cx:pt idx="10943">6528</cx:pt>
          <cx:pt idx="10944">30144</cx:pt>
          <cx:pt idx="10945">4016</cx:pt>
          <cx:pt idx="10946">2117</cx:pt>
          <cx:pt idx="10947">890</cx:pt>
          <cx:pt idx="10948">925</cx:pt>
          <cx:pt idx="10949">6980</cx:pt>
          <cx:pt idx="10950">3346</cx:pt>
          <cx:pt idx="10951">3070</cx:pt>
          <cx:pt idx="10952">27604</cx:pt>
          <cx:pt idx="10953">6786</cx:pt>
          <cx:pt idx="10954">2314</cx:pt>
          <cx:pt idx="10955">3677</cx:pt>
          <cx:pt idx="10956">970</cx:pt>
          <cx:pt idx="10957">485</cx:pt>
          <cx:pt idx="10958">205</cx:pt>
          <cx:pt idx="10959">20066</cx:pt>
          <cx:pt idx="10960">1729</cx:pt>
          <cx:pt idx="10961">3028</cx:pt>
          <cx:pt idx="10962">590</cx:pt>
          <cx:pt idx="10963">79059</cx:pt>
          <cx:pt idx="10964">165713</cx:pt>
          <cx:pt idx="10965">8979</cx:pt>
          <cx:pt idx="10966">6187</cx:pt>
          <cx:pt idx="10967">21399</cx:pt>
          <cx:pt idx="10968">4049</cx:pt>
          <cx:pt idx="10969">1345</cx:pt>
          <cx:pt idx="10970">415</cx:pt>
          <cx:pt idx="10971">419</cx:pt>
          <cx:pt idx="10972">304</cx:pt>
          <cx:pt idx="10973">2044</cx:pt>
          <cx:pt idx="10974">1842</cx:pt>
          <cx:pt idx="10975">1729</cx:pt>
          <cx:pt idx="10976">12494</cx:pt>
          <cx:pt idx="10977">1422</cx:pt>
          <cx:pt idx="10978">2658</cx:pt>
          <cx:pt idx="10979">4503</cx:pt>
          <cx:pt idx="10980">1603</cx:pt>
          <cx:pt idx="10981">2111</cx:pt>
          <cx:pt idx="10982">780</cx:pt>
          <cx:pt idx="10983">2299</cx:pt>
          <cx:pt idx="10984">2248</cx:pt>
          <cx:pt idx="10985">1606</cx:pt>
          <cx:pt idx="10986">1660</cx:pt>
          <cx:pt idx="10987">2054</cx:pt>
          <cx:pt idx="10988">2280</cx:pt>
          <cx:pt idx="10989">870</cx:pt>
          <cx:pt idx="10990">1530</cx:pt>
          <cx:pt idx="10991">77389</cx:pt>
          <cx:pt idx="10992">122</cx:pt>
          <cx:pt idx="10993">185</cx:pt>
          <cx:pt idx="10994">476</cx:pt>
          <cx:pt idx="10995">436</cx:pt>
          <cx:pt idx="10996">414</cx:pt>
          <cx:pt idx="10997">481</cx:pt>
          <cx:pt idx="10998">405</cx:pt>
          <cx:pt idx="10999">533</cx:pt>
          <cx:pt idx="11000">492</cx:pt>
          <cx:pt idx="11001">511</cx:pt>
          <cx:pt idx="11002">689</cx:pt>
          <cx:pt idx="11003">296</cx:pt>
          <cx:pt idx="11004">301127</cx:pt>
          <cx:pt idx="11005">24573</cx:pt>
          <cx:pt idx="11006">3091</cx:pt>
          <cx:pt idx="11007">83419</cx:pt>
          <cx:pt idx="11008">681</cx:pt>
          <cx:pt idx="11009">745</cx:pt>
          <cx:pt idx="11010">15358</cx:pt>
          <cx:pt idx="11011">1785</cx:pt>
          <cx:pt idx="11012">33574</cx:pt>
          <cx:pt idx="11013">115341</cx:pt>
          <cx:pt idx="11014">1658756</cx:pt>
          <cx:pt idx="11015">1804377</cx:pt>
          <cx:pt idx="11016">44387</cx:pt>
          <cx:pt idx="11017">2510</cx:pt>
          <cx:pt idx="11018">575</cx:pt>
          <cx:pt idx="11019">263</cx:pt>
          <cx:pt idx="11020">9183</cx:pt>
          <cx:pt idx="11021">4757</cx:pt>
          <cx:pt idx="11022">8561</cx:pt>
          <cx:pt idx="11023">7698</cx:pt>
          <cx:pt idx="11024">5183</cx:pt>
          <cx:pt idx="11025">5364</cx:pt>
          <cx:pt idx="11026">16134</cx:pt>
          <cx:pt idx="11027">1110</cx:pt>
          <cx:pt idx="11028">12734</cx:pt>
          <cx:pt idx="11029">12868</cx:pt>
          <cx:pt idx="11030">12818</cx:pt>
          <cx:pt idx="11031">1075</cx:pt>
          <cx:pt idx="11032">8072</cx:pt>
          <cx:pt idx="11033">29321</cx:pt>
          <cx:pt idx="11034">33327</cx:pt>
          <cx:pt idx="11035">38297</cx:pt>
          <cx:pt idx="11036">27930</cx:pt>
          <cx:pt idx="11037">26371</cx:pt>
          <cx:pt idx="11038">36490</cx:pt>
          <cx:pt idx="11039">26564</cx:pt>
          <cx:pt idx="11040">39321</cx:pt>
          <cx:pt idx="11041">54266</cx:pt>
          <cx:pt idx="11042">35397</cx:pt>
          <cx:pt idx="11043">29821</cx:pt>
          <cx:pt idx="11044">40637</cx:pt>
          <cx:pt idx="11045">32582</cx:pt>
          <cx:pt idx="11046">26445</cx:pt>
          <cx:pt idx="11047">25462</cx:pt>
          <cx:pt idx="11048">22899</cx:pt>
          <cx:pt idx="11049">34070</cx:pt>
          <cx:pt idx="11050">25286</cx:pt>
          <cx:pt idx="11051">18581</cx:pt>
          <cx:pt idx="11052">30048</cx:pt>
          <cx:pt idx="11053">23030</cx:pt>
          <cx:pt idx="11054">26558</cx:pt>
          <cx:pt idx="11055">23320</cx:pt>
          <cx:pt idx="11056">22940</cx:pt>
          <cx:pt idx="11057">20540</cx:pt>
          <cx:pt idx="11058">26047</cx:pt>
          <cx:pt idx="11059">24248</cx:pt>
          <cx:pt idx="11060">22644</cx:pt>
          <cx:pt idx="11061">21666</cx:pt>
          <cx:pt idx="11062">27726</cx:pt>
          <cx:pt idx="11063">23716</cx:pt>
          <cx:pt idx="11064">22940</cx:pt>
          <cx:pt idx="11065">28345</cx:pt>
          <cx:pt idx="11066">51835</cx:pt>
          <cx:pt idx="11067">27119</cx:pt>
          <cx:pt idx="11068">30739</cx:pt>
          <cx:pt idx="11069">25425</cx:pt>
          <cx:pt idx="11070">18622</cx:pt>
          <cx:pt idx="11071">26285</cx:pt>
          <cx:pt idx="11072">31609</cx:pt>
          <cx:pt idx="11073">21568</cx:pt>
          <cx:pt idx="11074">25131</cx:pt>
          <cx:pt idx="11075">33164</cx:pt>
          <cx:pt idx="11076">45299</cx:pt>
          <cx:pt idx="11077">27707</cx:pt>
          <cx:pt idx="11078">24231</cx:pt>
          <cx:pt idx="11079">25985</cx:pt>
          <cx:pt idx="11080">23871</cx:pt>
          <cx:pt idx="11081">25632</cx:pt>
          <cx:pt idx="11082">28088</cx:pt>
          <cx:pt idx="11083">26659</cx:pt>
          <cx:pt idx="11084">23363</cx:pt>
          <cx:pt idx="11085">25291</cx:pt>
          <cx:pt idx="11086">6135</cx:pt>
          <cx:pt idx="11087">4256</cx:pt>
          <cx:pt idx="11088">4779</cx:pt>
          <cx:pt idx="11089">4539</cx:pt>
          <cx:pt idx="11090">474</cx:pt>
          <cx:pt idx="11091">22523</cx:pt>
          <cx:pt idx="11092">78340</cx:pt>
          <cx:pt idx="11093">7512</cx:pt>
          <cx:pt idx="11094">7028</cx:pt>
          <cx:pt idx="11095">584</cx:pt>
          <cx:pt idx="11096">367</cx:pt>
          <cx:pt idx="11097">5471</cx:pt>
          <cx:pt idx="11098">4077</cx:pt>
          <cx:pt idx="11099">30893</cx:pt>
          <cx:pt idx="11100">10386</cx:pt>
          <cx:pt idx="11101">74294</cx:pt>
          <cx:pt idx="11102">9702</cx:pt>
          <cx:pt idx="11103">2967</cx:pt>
          <cx:pt idx="11104">28</cx:pt>
          <cx:pt idx="11105">133</cx:pt>
          <cx:pt idx="11106">929</cx:pt>
          <cx:pt idx="11107">108</cx:pt>
          <cx:pt idx="11108">629</cx:pt>
          <cx:pt idx="11109">13172</cx:pt>
          <cx:pt idx="11110">32842</cx:pt>
          <cx:pt idx="11111">81226</cx:pt>
          <cx:pt idx="11112">1367</cx:pt>
          <cx:pt idx="11113">38084</cx:pt>
          <cx:pt idx="11114">36648</cx:pt>
          <cx:pt idx="11115">13174</cx:pt>
          <cx:pt idx="11116">12767</cx:pt>
          <cx:pt idx="11117">3907</cx:pt>
          <cx:pt idx="11118">1185</cx:pt>
          <cx:pt idx="11119">3127</cx:pt>
          <cx:pt idx="11120">415</cx:pt>
          <cx:pt idx="11121">2138</cx:pt>
          <cx:pt idx="11122">2106</cx:pt>
          <cx:pt idx="11123">1119</cx:pt>
          <cx:pt idx="11124">2351</cx:pt>
          <cx:pt idx="11125">1941</cx:pt>
          <cx:pt idx="11126">2682</cx:pt>
          <cx:pt idx="11127">12640</cx:pt>
          <cx:pt idx="11128">7544</cx:pt>
          <cx:pt idx="11129">0</cx:pt>
          <cx:pt idx="11130">18162</cx:pt>
          <cx:pt idx="11131">3815</cx:pt>
          <cx:pt idx="11132">12145</cx:pt>
          <cx:pt idx="11133">36846</cx:pt>
          <cx:pt idx="11134">23130</cx:pt>
          <cx:pt idx="11135">67205</cx:pt>
          <cx:pt idx="11136">14590</cx:pt>
          <cx:pt idx="11137">1856</cx:pt>
          <cx:pt idx="11138">34704</cx:pt>
          <cx:pt idx="11139">103014</cx:pt>
          <cx:pt idx="11140">18888</cx:pt>
          <cx:pt idx="11141">62876</cx:pt>
          <cx:pt idx="11142">3674</cx:pt>
          <cx:pt idx="11143">504342</cx:pt>
          <cx:pt idx="11144">4996</cx:pt>
          <cx:pt idx="11145">2961</cx:pt>
          <cx:pt idx="11146">13897</cx:pt>
          <cx:pt idx="11147">3474</cx:pt>
          <cx:pt idx="11148">2380</cx:pt>
          <cx:pt idx="11149">3730</cx:pt>
          <cx:pt idx="11150">5365</cx:pt>
          <cx:pt idx="11151">9226</cx:pt>
          <cx:pt idx="11152">2078</cx:pt>
          <cx:pt idx="11153">1688</cx:pt>
          <cx:pt idx="11154">668</cx:pt>
          <cx:pt idx="11155">621</cx:pt>
          <cx:pt idx="11156">3018</cx:pt>
          <cx:pt idx="11157">49279</cx:pt>
          <cx:pt idx="11158">6225</cx:pt>
          <cx:pt idx="11159">7022</cx:pt>
          <cx:pt idx="11160">103995</cx:pt>
          <cx:pt idx="11161">418</cx:pt>
          <cx:pt idx="11162">819</cx:pt>
          <cx:pt idx="11163">870</cx:pt>
          <cx:pt idx="11164">31669</cx:pt>
          <cx:pt idx="11165">65244</cx:pt>
          <cx:pt idx="11166">323</cx:pt>
          <cx:pt idx="11167">573</cx:pt>
          <cx:pt idx="11168">29224</cx:pt>
          <cx:pt idx="11169">88335</cx:pt>
          <cx:pt idx="11170">6579</cx:pt>
          <cx:pt idx="11171">278041</cx:pt>
          <cx:pt idx="11172">355</cx:pt>
          <cx:pt idx="11173">26134</cx:pt>
          <cx:pt idx="11174">38386</cx:pt>
          <cx:pt idx="11175">1175</cx:pt>
          <cx:pt idx="11176">8136</cx:pt>
          <cx:pt idx="11177">32507</cx:pt>
          <cx:pt idx="11178">113145</cx:pt>
          <cx:pt idx="11179">1022</cx:pt>
          <cx:pt idx="11180">40875</cx:pt>
          <cx:pt idx="11181">14571</cx:pt>
          <cx:pt idx="11182">1226</cx:pt>
          <cx:pt idx="11183">322</cx:pt>
          <cx:pt idx="11184">405</cx:pt>
          <cx:pt idx="11185">150</cx:pt>
          <cx:pt idx="11186">6540</cx:pt>
          <cx:pt idx="11187">888</cx:pt>
          <cx:pt idx="11188">16081</cx:pt>
          <cx:pt idx="11189">211116</cx:pt>
          <cx:pt idx="11190">77978</cx:pt>
          <cx:pt idx="11191">8015</cx:pt>
          <cx:pt idx="11192">266387</cx:pt>
          <cx:pt idx="11193">166109</cx:pt>
          <cx:pt idx="11194">439797</cx:pt>
          <cx:pt idx="11195">319960</cx:pt>
          <cx:pt idx="11196">206388</cx:pt>
          <cx:pt idx="11197">1971</cx:pt>
          <cx:pt idx="11198">3152</cx:pt>
          <cx:pt idx="11199">55382</cx:pt>
          <cx:pt idx="11200">15910</cx:pt>
          <cx:pt idx="11201">6905</cx:pt>
          <cx:pt idx="11202">2110</cx:pt>
          <cx:pt idx="11203">503</cx:pt>
          <cx:pt idx="11204">43852</cx:pt>
          <cx:pt idx="11205">42935</cx:pt>
          <cx:pt idx="11206">41727</cx:pt>
          <cx:pt idx="11207">1672</cx:pt>
          <cx:pt idx="11208">80404</cx:pt>
          <cx:pt idx="11209">15668</cx:pt>
          <cx:pt idx="11210">7581</cx:pt>
          <cx:pt idx="11211">1143</cx:pt>
          <cx:pt idx="11212">1989</cx:pt>
          <cx:pt idx="11213">2474</cx:pt>
          <cx:pt idx="11214">1387</cx:pt>
          <cx:pt idx="11215">1303</cx:pt>
          <cx:pt idx="11216">4222</cx:pt>
          <cx:pt idx="11217">3585</cx:pt>
          <cx:pt idx="11218">1425</cx:pt>
          <cx:pt idx="11219">4005</cx:pt>
          <cx:pt idx="11220">1388</cx:pt>
          <cx:pt idx="11221">2497</cx:pt>
          <cx:pt idx="11222">911</cx:pt>
          <cx:pt idx="11223">787</cx:pt>
          <cx:pt idx="11224">4572</cx:pt>
          <cx:pt idx="11225">2332</cx:pt>
          <cx:pt idx="11226">215444</cx:pt>
          <cx:pt idx="11227">9463</cx:pt>
          <cx:pt idx="11228">6427</cx:pt>
          <cx:pt idx="11229">58531</cx:pt>
          <cx:pt idx="11230">17812</cx:pt>
          <cx:pt idx="11231">13702</cx:pt>
          <cx:pt idx="11232">420</cx:pt>
          <cx:pt idx="11233">239</cx:pt>
          <cx:pt idx="11234">480</cx:pt>
          <cx:pt idx="11235">4712</cx:pt>
          <cx:pt idx="11236">294566</cx:pt>
          <cx:pt idx="11237">48368</cx:pt>
          <cx:pt idx="11238">45051</cx:pt>
          <cx:pt idx="11239">11258</cx:pt>
          <cx:pt idx="11240">69222</cx:pt>
          <cx:pt idx="11241">12231</cx:pt>
          <cx:pt idx="11242">137752</cx:pt>
          <cx:pt idx="11243">32391</cx:pt>
          <cx:pt idx="11244">73812</cx:pt>
          <cx:pt idx="11245">11188</cx:pt>
          <cx:pt idx="11246">191510</cx:pt>
          <cx:pt idx="11247">1192</cx:pt>
          <cx:pt idx="11248">20592</cx:pt>
          <cx:pt idx="11249">59942</cx:pt>
          <cx:pt idx="11250">1200</cx:pt>
          <cx:pt idx="11251">153160</cx:pt>
          <cx:pt idx="11252">3630</cx:pt>
          <cx:pt idx="11253">76430</cx:pt>
          <cx:pt idx="11254">43366</cx:pt>
          <cx:pt idx="11255">214429</cx:pt>
          <cx:pt idx="11256">30818</cx:pt>
          <cx:pt idx="11257">6284</cx:pt>
          <cx:pt idx="11258">20988</cx:pt>
          <cx:pt idx="11259">14129</cx:pt>
          <cx:pt idx="11260">25451</cx:pt>
          <cx:pt idx="11261">77228</cx:pt>
          <cx:pt idx="11262">296816</cx:pt>
          <cx:pt idx="11263">61948</cx:pt>
          <cx:pt idx="11264">44536</cx:pt>
          <cx:pt idx="11265">53357</cx:pt>
          <cx:pt idx="11266">188</cx:pt>
          <cx:pt idx="11267">138014</cx:pt>
          <cx:pt idx="11268">28390</cx:pt>
          <cx:pt idx="11269">192171</cx:pt>
          <cx:pt idx="11270">35862</cx:pt>
          <cx:pt idx="11271">33495</cx:pt>
          <cx:pt idx="11272">14577</cx:pt>
          <cx:pt idx="11273">101249</cx:pt>
          <cx:pt idx="11274">2961</cx:pt>
          <cx:pt idx="11275">13351</cx:pt>
          <cx:pt idx="11276">38743</cx:pt>
          <cx:pt idx="11277">3561</cx:pt>
          <cx:pt idx="11278">183160</cx:pt>
          <cx:pt idx="11279">3865</cx:pt>
          <cx:pt idx="11280">4433</cx:pt>
          <cx:pt idx="11281">10071</cx:pt>
          <cx:pt idx="11282">18764</cx:pt>
          <cx:pt idx="11283">28728</cx:pt>
          <cx:pt idx="11284">19086</cx:pt>
          <cx:pt idx="11285">544189</cx:pt>
          <cx:pt idx="11286">8299</cx:pt>
          <cx:pt idx="11287">23862</cx:pt>
          <cx:pt idx="11288">42242</cx:pt>
          <cx:pt idx="11289">131000</cx:pt>
          <cx:pt idx="11290">16791</cx:pt>
          <cx:pt idx="11291">12967</cx:pt>
          <cx:pt idx="11292">3518</cx:pt>
          <cx:pt idx="11293">3678</cx:pt>
          <cx:pt idx="11294">7073</cx:pt>
          <cx:pt idx="11295">2184</cx:pt>
          <cx:pt idx="11296">3554</cx:pt>
          <cx:pt idx="11297">4670</cx:pt>
          <cx:pt idx="11298">5834</cx:pt>
          <cx:pt idx="11299">9743</cx:pt>
          <cx:pt idx="11300">351069</cx:pt>
          <cx:pt idx="11301">41165</cx:pt>
          <cx:pt idx="11302">198410</cx:pt>
          <cx:pt idx="11303">1523</cx:pt>
          <cx:pt idx="11304">224606</cx:pt>
          <cx:pt idx="11305">112306</cx:pt>
          <cx:pt idx="11306">142006</cx:pt>
          <cx:pt idx="11307">45334</cx:pt>
          <cx:pt idx="11308">18111</cx:pt>
          <cx:pt idx="11309">19873</cx:pt>
          <cx:pt idx="11310">1089</cx:pt>
          <cx:pt idx="11311">8362</cx:pt>
          <cx:pt idx="11312">74191</cx:pt>
          <cx:pt idx="11313">106168</cx:pt>
          <cx:pt idx="11314">1951</cx:pt>
          <cx:pt idx="11315">163902</cx:pt>
          <cx:pt idx="11316">1490</cx:pt>
          <cx:pt idx="11317">45830</cx:pt>
          <cx:pt idx="11318">69716</cx:pt>
          <cx:pt idx="11319">11437</cx:pt>
          <cx:pt idx="11320">43851</cx:pt>
          <cx:pt idx="11321">485435</cx:pt>
          <cx:pt idx="11322">432</cx:pt>
          <cx:pt idx="11323">4760</cx:pt>
          <cx:pt idx="11324">2439</cx:pt>
          <cx:pt idx="11325">658063</cx:pt>
          <cx:pt idx="11326">258605</cx:pt>
          <cx:pt idx="11327">34189</cx:pt>
          <cx:pt idx="11328">14880</cx:pt>
          <cx:pt idx="11329">23483</cx:pt>
          <cx:pt idx="11330">38209</cx:pt>
          <cx:pt idx="11331">2681</cx:pt>
          <cx:pt idx="11332">6355</cx:pt>
          <cx:pt idx="11333">4419</cx:pt>
          <cx:pt idx="11334">1255</cx:pt>
          <cx:pt idx="11335">3744</cx:pt>
          <cx:pt idx="11336">1287</cx:pt>
          <cx:pt idx="11337">4683</cx:pt>
          <cx:pt idx="11338">4502</cx:pt>
          <cx:pt idx="11339">9398</cx:pt>
          <cx:pt idx="11340">32743</cx:pt>
          <cx:pt idx="11341">85162</cx:pt>
          <cx:pt idx="11342">30564</cx:pt>
          <cx:pt idx="11343">37074</cx:pt>
          <cx:pt idx="11344">20</cx:pt>
          <cx:pt idx="11345">18060</cx:pt>
          <cx:pt idx="11346">114272</cx:pt>
          <cx:pt idx="11347">22548</cx:pt>
          <cx:pt idx="11348">4712</cx:pt>
          <cx:pt idx="11349">23896</cx:pt>
          <cx:pt idx="11350">232934</cx:pt>
          <cx:pt idx="11351">4333</cx:pt>
          <cx:pt idx="11352">25615</cx:pt>
          <cx:pt idx="11353">50849</cx:pt>
          <cx:pt idx="11354">30797</cx:pt>
          <cx:pt idx="11355">40297</cx:pt>
          <cx:pt idx="11356">0</cx:pt>
          <cx:pt idx="11357">33133</cx:pt>
          <cx:pt idx="11358">1324</cx:pt>
          <cx:pt idx="11359">4179</cx:pt>
          <cx:pt idx="11360">4081</cx:pt>
          <cx:pt idx="11361">997</cx:pt>
          <cx:pt idx="11362">524</cx:pt>
          <cx:pt idx="11363">4311</cx:pt>
          <cx:pt idx="11364">2600</cx:pt>
          <cx:pt idx="11365">12164</cx:pt>
          <cx:pt idx="11366">4564</cx:pt>
          <cx:pt idx="11367">43521</cx:pt>
          <cx:pt idx="11368">3213</cx:pt>
          <cx:pt idx="11369">14226</cx:pt>
          <cx:pt idx="11370">169319</cx:pt>
          <cx:pt idx="11371">23354</cx:pt>
          <cx:pt idx="11372">3135</cx:pt>
          <cx:pt idx="11373">2656</cx:pt>
          <cx:pt idx="11374">451</cx:pt>
          <cx:pt idx="11375">2450</cx:pt>
          <cx:pt idx="11376">6055</cx:pt>
          <cx:pt idx="11377">2399</cx:pt>
          <cx:pt idx="11378">1974</cx:pt>
          <cx:pt idx="11379">1022</cx:pt>
          <cx:pt idx="11380">66837</cx:pt>
          <cx:pt idx="11381">0</cx:pt>
          <cx:pt idx="11382">15337</cx:pt>
          <cx:pt idx="11383">2058</cx:pt>
          <cx:pt idx="11384">3566</cx:pt>
          <cx:pt idx="11385">294</cx:pt>
          <cx:pt idx="11386">12050</cx:pt>
          <cx:pt idx="11387">9875</cx:pt>
          <cx:pt idx="11388">9133</cx:pt>
          <cx:pt idx="11389">10178</cx:pt>
          <cx:pt idx="11390">7245</cx:pt>
          <cx:pt idx="11391">11342</cx:pt>
          <cx:pt idx="11392">2037</cx:pt>
          <cx:pt idx="11393">3614</cx:pt>
          <cx:pt idx="11394">1251</cx:pt>
          <cx:pt idx="11395">1483</cx:pt>
          <cx:pt idx="11396">49801</cx:pt>
          <cx:pt idx="11397">57436</cx:pt>
          <cx:pt idx="11398">10595</cx:pt>
          <cx:pt idx="11399">770</cx:pt>
          <cx:pt idx="11400">7858</cx:pt>
          <cx:pt idx="11401">1577</cx:pt>
          <cx:pt idx="11402">44804</cx:pt>
          <cx:pt idx="11403">728</cx:pt>
          <cx:pt idx="11404">865914</cx:pt>
          <cx:pt idx="11405">17425</cx:pt>
          <cx:pt idx="11406">1381</cx:pt>
          <cx:pt idx="11407">3663</cx:pt>
          <cx:pt idx="11408">2805</cx:pt>
          <cx:pt idx="11409">5889</cx:pt>
          <cx:pt idx="11410">6180</cx:pt>
          <cx:pt idx="11411">1533</cx:pt>
          <cx:pt idx="11412">2663</cx:pt>
          <cx:pt idx="11413">11025</cx:pt>
          <cx:pt idx="11414">1574</cx:pt>
          <cx:pt idx="11415">1975</cx:pt>
          <cx:pt idx="11416">135853</cx:pt>
          <cx:pt idx="11417">8674</cx:pt>
          <cx:pt idx="11418">5472</cx:pt>
          <cx:pt idx="11419">11096</cx:pt>
          <cx:pt idx="11420">2435</cx:pt>
          <cx:pt idx="11421">6441</cx:pt>
          <cx:pt idx="11422">2030</cx:pt>
          <cx:pt idx="11423">106129</cx:pt>
          <cx:pt idx="11424">55114</cx:pt>
          <cx:pt idx="11425">8624</cx:pt>
          <cx:pt idx="11426">3477</cx:pt>
          <cx:pt idx="11427">2966</cx:pt>
          <cx:pt idx="11428">15188</cx:pt>
          <cx:pt idx="11429">133</cx:pt>
          <cx:pt idx="11430">137</cx:pt>
          <cx:pt idx="11431">6206</cx:pt>
          <cx:pt idx="11432">1528</cx:pt>
          <cx:pt idx="11433">212962</cx:pt>
          <cx:pt idx="11434">58406</cx:pt>
          <cx:pt idx="11435">50248</cx:pt>
          <cx:pt idx="11436">7048</cx:pt>
          <cx:pt idx="11437">5926</cx:pt>
          <cx:pt idx="11438">472</cx:pt>
          <cx:pt idx="11439">2931</cx:pt>
          <cx:pt idx="11440">601</cx:pt>
          <cx:pt idx="11441">0</cx:pt>
          <cx:pt idx="11442">0</cx:pt>
          <cx:pt idx="11443">918</cx:pt>
          <cx:pt idx="11444">50</cx:pt>
          <cx:pt idx="11445">12</cx:pt>
          <cx:pt idx="11446">55</cx:pt>
          <cx:pt idx="11447">1664</cx:pt>
          <cx:pt idx="11448">174</cx:pt>
          <cx:pt idx="11449">6059</cx:pt>
          <cx:pt idx="11450">1829</cx:pt>
          <cx:pt idx="11451">22896</cx:pt>
          <cx:pt idx="11452">13232</cx:pt>
          <cx:pt idx="11453">1009</cx:pt>
          <cx:pt idx="11454">1042</cx:pt>
          <cx:pt idx="11455">2674</cx:pt>
          <cx:pt idx="11456">1226</cx:pt>
          <cx:pt idx="11457">3905</cx:pt>
          <cx:pt idx="11458">1105</cx:pt>
          <cx:pt idx="11459">5020</cx:pt>
          <cx:pt idx="11460">27086</cx:pt>
          <cx:pt idx="11461">18806</cx:pt>
          <cx:pt idx="11462">10897</cx:pt>
          <cx:pt idx="11463">19145</cx:pt>
          <cx:pt idx="11464">8415</cx:pt>
          <cx:pt idx="11465">23803</cx:pt>
          <cx:pt idx="11466">2108</cx:pt>
          <cx:pt idx="11467">1029</cx:pt>
          <cx:pt idx="11468">11804</cx:pt>
          <cx:pt idx="11469">262</cx:pt>
          <cx:pt idx="11470">4215</cx:pt>
          <cx:pt idx="11471">3662</cx:pt>
          <cx:pt idx="11472">8677</cx:pt>
          <cx:pt idx="11473">10881</cx:pt>
          <cx:pt idx="11474">31391</cx:pt>
          <cx:pt idx="11475">876</cx:pt>
          <cx:pt idx="11476">28948</cx:pt>
          <cx:pt idx="11477">23171</cx:pt>
          <cx:pt idx="11478">40494</cx:pt>
          <cx:pt idx="11479">42803</cx:pt>
          <cx:pt idx="11480">65968</cx:pt>
          <cx:pt idx="11481">42143</cx:pt>
          <cx:pt idx="11482">52286</cx:pt>
          <cx:pt idx="11483">2645</cx:pt>
          <cx:pt idx="11484">33128</cx:pt>
          <cx:pt idx="11485">1725</cx:pt>
          <cx:pt idx="11486">353</cx:pt>
          <cx:pt idx="11487">2300</cx:pt>
          <cx:pt idx="11488">447</cx:pt>
          <cx:pt idx="11489">5276</cx:pt>
          <cx:pt idx="11490">103</cx:pt>
          <cx:pt idx="11491">17609</cx:pt>
          <cx:pt idx="11492">18420</cx:pt>
          <cx:pt idx="11493">3328</cx:pt>
          <cx:pt idx="11494">13197</cx:pt>
          <cx:pt idx="11495">5351</cx:pt>
          <cx:pt idx="11496">7724</cx:pt>
          <cx:pt idx="11497">13470</cx:pt>
          <cx:pt idx="11498">1339</cx:pt>
          <cx:pt idx="11499">2710</cx:pt>
          <cx:pt idx="11500">15245</cx:pt>
          <cx:pt idx="11501">3997</cx:pt>
          <cx:pt idx="11502">15061</cx:pt>
          <cx:pt idx="11503">75550</cx:pt>
          <cx:pt idx="11504">63979</cx:pt>
          <cx:pt idx="11505">0</cx:pt>
          <cx:pt idx="11506">57290</cx:pt>
          <cx:pt idx="11507">122553</cx:pt>
          <cx:pt idx="11508">26435</cx:pt>
          <cx:pt idx="11509">2361</cx:pt>
          <cx:pt idx="11510">953</cx:pt>
          <cx:pt idx="11511">47858</cx:pt>
          <cx:pt idx="11512">15192</cx:pt>
          <cx:pt idx="11513">1888</cx:pt>
          <cx:pt idx="11514">948</cx:pt>
          <cx:pt idx="11515">12537</cx:pt>
          <cx:pt idx="11516">294</cx:pt>
          <cx:pt idx="11517">893</cx:pt>
          <cx:pt idx="11518">8644</cx:pt>
          <cx:pt idx="11519">1544</cx:pt>
          <cx:pt idx="11520">2272</cx:pt>
          <cx:pt idx="11521">303</cx:pt>
          <cx:pt idx="11522">5023</cx:pt>
          <cx:pt idx="11523">12319</cx:pt>
          <cx:pt idx="11524">8429</cx:pt>
          <cx:pt idx="11525">630</cx:pt>
          <cx:pt idx="11526">444</cx:pt>
          <cx:pt idx="11527">436</cx:pt>
          <cx:pt idx="11528">621</cx:pt>
          <cx:pt idx="11529">10174</cx:pt>
          <cx:pt idx="11530">1025</cx:pt>
          <cx:pt idx="11531">1295</cx:pt>
          <cx:pt idx="11532">2002</cx:pt>
          <cx:pt idx="11533">111</cx:pt>
          <cx:pt idx="11534">19</cx:pt>
          <cx:pt idx="11535">1076</cx:pt>
          <cx:pt idx="11536">408</cx:pt>
          <cx:pt idx="11537">5315</cx:pt>
          <cx:pt idx="11538">25747</cx:pt>
          <cx:pt idx="11539">22031</cx:pt>
          <cx:pt idx="11540">18731</cx:pt>
          <cx:pt idx="11541">16481</cx:pt>
          <cx:pt idx="11542">19312</cx:pt>
          <cx:pt idx="11543">20987</cx:pt>
          <cx:pt idx="11544">58396</cx:pt>
          <cx:pt idx="11545">26942</cx:pt>
          <cx:pt idx="11546">23379</cx:pt>
          <cx:pt idx="11547">10095</cx:pt>
          <cx:pt idx="11548">14868</cx:pt>
          <cx:pt idx="11549">15365</cx:pt>
          <cx:pt idx="11550">14380</cx:pt>
          <cx:pt idx="11551">20905</cx:pt>
          <cx:pt idx="11552">21041</cx:pt>
          <cx:pt idx="11553">12396</cx:pt>
          <cx:pt idx="11554">17293</cx:pt>
          <cx:pt idx="11555">19856</cx:pt>
          <cx:pt idx="11556">4043</cx:pt>
          <cx:pt idx="11557">11876</cx:pt>
          <cx:pt idx="11558">14377</cx:pt>
          <cx:pt idx="11559">18987</cx:pt>
          <cx:pt idx="11560">22084</cx:pt>
          <cx:pt idx="11561">15133</cx:pt>
          <cx:pt idx="11562">16066</cx:pt>
          <cx:pt idx="11563">30587</cx:pt>
          <cx:pt idx="11564">154091</cx:pt>
          <cx:pt idx="11565">27878</cx:pt>
          <cx:pt idx="11566">29795</cx:pt>
          <cx:pt idx="11567">16602</cx:pt>
          <cx:pt idx="11568">18537</cx:pt>
          <cx:pt idx="11569">12634</cx:pt>
          <cx:pt idx="11570">18067</cx:pt>
          <cx:pt idx="11571">19955</cx:pt>
          <cx:pt idx="11572">13932</cx:pt>
          <cx:pt idx="11573">22765</cx:pt>
          <cx:pt idx="11574">12764</cx:pt>
          <cx:pt idx="11575">14989</cx:pt>
          <cx:pt idx="11576">18050</cx:pt>
          <cx:pt idx="11577">8750</cx:pt>
          <cx:pt idx="11578">49041</cx:pt>
          <cx:pt idx="11579">185</cx:pt>
          <cx:pt idx="11580">9786</cx:pt>
          <cx:pt idx="11581">24823</cx:pt>
          <cx:pt idx="11582">46257</cx:pt>
          <cx:pt idx="11583">50981</cx:pt>
          <cx:pt idx="11584">36758</cx:pt>
          <cx:pt idx="11585">14589</cx:pt>
          <cx:pt idx="11586">15545</cx:pt>
          <cx:pt idx="11587">18951</cx:pt>
          <cx:pt idx="11588">181281</cx:pt>
          <cx:pt idx="11589">23241</cx:pt>
          <cx:pt idx="11590">59716</cx:pt>
          <cx:pt idx="11591">36255</cx:pt>
          <cx:pt idx="11592">53258</cx:pt>
          <cx:pt idx="11593">35317</cx:pt>
          <cx:pt idx="11594">35648</cx:pt>
          <cx:pt idx="11595">17924</cx:pt>
          <cx:pt idx="11596">9122</cx:pt>
          <cx:pt idx="11597">29522</cx:pt>
          <cx:pt idx="11598">13618</cx:pt>
          <cx:pt idx="11599">45302</cx:pt>
          <cx:pt idx="11600">20811</cx:pt>
          <cx:pt idx="11601">31019</cx:pt>
          <cx:pt idx="11602">44041</cx:pt>
          <cx:pt idx="11603">51552</cx:pt>
          <cx:pt idx="11604">38593</cx:pt>
          <cx:pt idx="11605">120</cx:pt>
          <cx:pt idx="11606">1148</cx:pt>
          <cx:pt idx="11607">913</cx:pt>
          <cx:pt idx="11608">667</cx:pt>
          <cx:pt idx="11609">602</cx:pt>
          <cx:pt idx="11610">755</cx:pt>
          <cx:pt idx="11611">587</cx:pt>
          <cx:pt idx="11612">964</cx:pt>
          <cx:pt idx="11613">971</cx:pt>
          <cx:pt idx="11614">526</cx:pt>
          <cx:pt idx="11615">747</cx:pt>
          <cx:pt idx="11616">635</cx:pt>
          <cx:pt idx="11617">613</cx:pt>
          <cx:pt idx="11618">703</cx:pt>
          <cx:pt idx="11619">756</cx:pt>
          <cx:pt idx="11620">569</cx:pt>
          <cx:pt idx="11621">550</cx:pt>
          <cx:pt idx="11622">1340</cx:pt>
          <cx:pt idx="11623">620</cx:pt>
          <cx:pt idx="11624">686</cx:pt>
          <cx:pt idx="11625">433</cx:pt>
          <cx:pt idx="11626">16554</cx:pt>
          <cx:pt idx="11627">103116</cx:pt>
          <cx:pt idx="11628">11801</cx:pt>
          <cx:pt idx="11629">5309</cx:pt>
          <cx:pt idx="11630">96522</cx:pt>
          <cx:pt idx="11631">1085</cx:pt>
          <cx:pt idx="11632">1769</cx:pt>
          <cx:pt idx="11633">828</cx:pt>
          <cx:pt idx="11634">540</cx:pt>
          <cx:pt idx="11635">1905</cx:pt>
          <cx:pt idx="11636">635</cx:pt>
          <cx:pt idx="11637">11854</cx:pt>
          <cx:pt idx="11638">7970</cx:pt>
          <cx:pt idx="11639">69567</cx:pt>
          <cx:pt idx="11640">31159</cx:pt>
          <cx:pt idx="11641">697</cx:pt>
          <cx:pt idx="11642">4655</cx:pt>
          <cx:pt idx="11643">116785</cx:pt>
          <cx:pt idx="11644">38</cx:pt>
          <cx:pt idx="11645">237</cx:pt>
          <cx:pt idx="11646">231</cx:pt>
          <cx:pt idx="11647">147</cx:pt>
          <cx:pt idx="11648">202</cx:pt>
          <cx:pt idx="11649">533</cx:pt>
          <cx:pt idx="11650">420</cx:pt>
          <cx:pt idx="11651">239</cx:pt>
          <cx:pt idx="11652">102</cx:pt>
          <cx:pt idx="11653">181</cx:pt>
          <cx:pt idx="11654">106</cx:pt>
          <cx:pt idx="11655">113</cx:pt>
          <cx:pt idx="11656">180</cx:pt>
          <cx:pt idx="11657">145</cx:pt>
          <cx:pt idx="11658">106</cx:pt>
          <cx:pt idx="11659">380</cx:pt>
          <cx:pt idx="11660">253</cx:pt>
          <cx:pt idx="11661">180</cx:pt>
          <cx:pt idx="11662">144</cx:pt>
          <cx:pt idx="11663">201</cx:pt>
          <cx:pt idx="11664">567</cx:pt>
          <cx:pt idx="11665">232</cx:pt>
          <cx:pt idx="11666">161</cx:pt>
          <cx:pt idx="11667">414</cx:pt>
          <cx:pt idx="11668">225</cx:pt>
          <cx:pt idx="11669">243</cx:pt>
          <cx:pt idx="11670">298</cx:pt>
          <cx:pt idx="11671">233</cx:pt>
          <cx:pt idx="11672">116</cx:pt>
          <cx:pt idx="11673">188</cx:pt>
          <cx:pt idx="11674">564</cx:pt>
          <cx:pt idx="11675">375</cx:pt>
          <cx:pt idx="11676">271</cx:pt>
          <cx:pt idx="11677">0</cx:pt>
          <cx:pt idx="11678">22247</cx:pt>
          <cx:pt idx="11679">8074</cx:pt>
          <cx:pt idx="11680">3230</cx:pt>
          <cx:pt idx="11681">369</cx:pt>
          <cx:pt idx="11682">1123</cx:pt>
          <cx:pt idx="11683">83027</cx:pt>
          <cx:pt idx="11684">45944</cx:pt>
          <cx:pt idx="11685">96673</cx:pt>
          <cx:pt idx="11686">85754</cx:pt>
          <cx:pt idx="11687">116994</cx:pt>
          <cx:pt idx="11688">16709</cx:pt>
          <cx:pt idx="11689">1512</cx:pt>
          <cx:pt idx="11690">1061</cx:pt>
          <cx:pt idx="11691">1400</cx:pt>
          <cx:pt idx="11692">17122</cx:pt>
          <cx:pt idx="11693">26343</cx:pt>
          <cx:pt idx="11694">20769</cx:pt>
          <cx:pt idx="11695">1475</cx:pt>
          <cx:pt idx="11696">1167</cx:pt>
          <cx:pt idx="11697">21543</cx:pt>
          <cx:pt idx="11698">7153</cx:pt>
          <cx:pt idx="11699">26047</cx:pt>
          <cx:pt idx="11700">17425</cx:pt>
          <cx:pt idx="11701">35552</cx:pt>
          <cx:pt idx="11702">72244</cx:pt>
          <cx:pt idx="11703">27444</cx:pt>
          <cx:pt idx="11704">33541</cx:pt>
          <cx:pt idx="11705">55247</cx:pt>
          <cx:pt idx="11706">37773</cx:pt>
          <cx:pt idx="11707">10728</cx:pt>
          <cx:pt idx="11708">46863</cx:pt>
          <cx:pt idx="11709">2309</cx:pt>
          <cx:pt idx="11710">171</cx:pt>
          <cx:pt idx="11711">12690</cx:pt>
          <cx:pt idx="11712">434551</cx:pt>
          <cx:pt idx="11713">2411</cx:pt>
          <cx:pt idx="11714">40377</cx:pt>
          <cx:pt idx="11715">15880</cx:pt>
          <cx:pt idx="11716">31980</cx:pt>
          <cx:pt idx="11717">656</cx:pt>
          <cx:pt idx="11718">28656</cx:pt>
          <cx:pt idx="11719">2112</cx:pt>
          <cx:pt idx="11720">8979</cx:pt>
          <cx:pt idx="11721">24533</cx:pt>
          <cx:pt idx="11722">43780</cx:pt>
          <cx:pt idx="11723">119180</cx:pt>
          <cx:pt idx="11724">33747</cx:pt>
          <cx:pt idx="11725">27604</cx:pt>
          <cx:pt idx="11726">25219</cx:pt>
          <cx:pt idx="11727">43324</cx:pt>
          <cx:pt idx="11728">30929</cx:pt>
          <cx:pt idx="11729">14633</cx:pt>
          <cx:pt idx="11730">40494</cx:pt>
          <cx:pt idx="11731">62554</cx:pt>
          <cx:pt idx="11732">30510</cx:pt>
          <cx:pt idx="11733">9487</cx:pt>
          <cx:pt idx="11734">60733</cx:pt>
          <cx:pt idx="11735">2829</cx:pt>
          <cx:pt idx="11736">9492</cx:pt>
          <cx:pt idx="11737">5791</cx:pt>
          <cx:pt idx="11738">11502</cx:pt>
          <cx:pt idx="11739">10578</cx:pt>
          <cx:pt idx="11740">3013</cx:pt>
          <cx:pt idx="11741">17547</cx:pt>
          <cx:pt idx="11742">38015</cx:pt>
          <cx:pt idx="11743">54447</cx:pt>
          <cx:pt idx="11744">178012</cx:pt>
          <cx:pt idx="11745">12565</cx:pt>
          <cx:pt idx="11746">10100</cx:pt>
          <cx:pt idx="11747">53976</cx:pt>
          <cx:pt idx="11748">6973</cx:pt>
          <cx:pt idx="11749">9918</cx:pt>
          <cx:pt idx="11750">20178</cx:pt>
          <cx:pt idx="11751">171698</cx:pt>
          <cx:pt idx="11752">37540</cx:pt>
          <cx:pt idx="11753">4896</cx:pt>
          <cx:pt idx="11754">278199</cx:pt>
          <cx:pt idx="11755">249240</cx:pt>
          <cx:pt idx="11756">31282</cx:pt>
          <cx:pt idx="11757">297388</cx:pt>
          <cx:pt idx="11758">11753</cx:pt>
          <cx:pt idx="11759">79901</cx:pt>
          <cx:pt idx="11760">21317</cx:pt>
          <cx:pt idx="11761">108721</cx:pt>
          <cx:pt idx="11762">33836</cx:pt>
          <cx:pt idx="11763">6851</cx:pt>
          <cx:pt idx="11764">11513</cx:pt>
          <cx:pt idx="11765">121694</cx:pt>
          <cx:pt idx="11766">36425</cx:pt>
          <cx:pt idx="11767">8672</cx:pt>
          <cx:pt idx="11768">14152</cx:pt>
          <cx:pt idx="11769">39814</cx:pt>
          <cx:pt idx="11770">21131</cx:pt>
          <cx:pt idx="11771">7907</cx:pt>
          <cx:pt idx="11772">10756</cx:pt>
          <cx:pt idx="11773">64072</cx:pt>
          <cx:pt idx="11774">6881</cx:pt>
          <cx:pt idx="11775">15134</cx:pt>
          <cx:pt idx="11776">19813</cx:pt>
          <cx:pt idx="11777">30870</cx:pt>
          <cx:pt idx="11778">6868</cx:pt>
          <cx:pt idx="11779">2728</cx:pt>
          <cx:pt idx="11780">13276</cx:pt>
          <cx:pt idx="11781">63921</cx:pt>
          <cx:pt idx="11782">47769</cx:pt>
          <cx:pt idx="11783">19103</cx:pt>
          <cx:pt idx="11784">6864</cx:pt>
          <cx:pt idx="11785">4783</cx:pt>
          <cx:pt idx="11786">48331</cx:pt>
          <cx:pt idx="11787">8069</cx:pt>
          <cx:pt idx="11788">40805</cx:pt>
          <cx:pt idx="11789">11334</cx:pt>
          <cx:pt idx="11790">59290</cx:pt>
          <cx:pt idx="11791">41314</cx:pt>
          <cx:pt idx="11792">69283</cx:pt>
          <cx:pt idx="11793">25995</cx:pt>
          <cx:pt idx="11794">20707</cx:pt>
          <cx:pt idx="11795">36864</cx:pt>
          <cx:pt idx="11796">68420</cx:pt>
          <cx:pt idx="11797">80795</cx:pt>
          <cx:pt idx="11798">10063</cx:pt>
          <cx:pt idx="11799">13144</cx:pt>
          <cx:pt idx="11800">81339</cx:pt>
          <cx:pt idx="11801">14893</cx:pt>
          <cx:pt idx="11802">11423</cx:pt>
          <cx:pt idx="11803">27011</cx:pt>
          <cx:pt idx="11804">12625</cx:pt>
          <cx:pt idx="11805">14909</cx:pt>
          <cx:pt idx="11806">204977</cx:pt>
          <cx:pt idx="11807">149</cx:pt>
          <cx:pt idx="11808">1565</cx:pt>
          <cx:pt idx="11809">500</cx:pt>
          <cx:pt idx="11810">13038</cx:pt>
          <cx:pt idx="11811">2490</cx:pt>
          <cx:pt idx="11812">3677</cx:pt>
          <cx:pt idx="11813">10934</cx:pt>
          <cx:pt idx="11814">2618</cx:pt>
          <cx:pt idx="11815">457</cx:pt>
          <cx:pt idx="11816">1005</cx:pt>
          <cx:pt idx="11817">1507</cx:pt>
          <cx:pt idx="11818">3875</cx:pt>
          <cx:pt idx="11819">1677</cx:pt>
          <cx:pt idx="11820">3417</cx:pt>
          <cx:pt idx="11821">4220</cx:pt>
          <cx:pt idx="11822">1168</cx:pt>
          <cx:pt idx="11823">1078</cx:pt>
          <cx:pt idx="11824">705</cx:pt>
          <cx:pt idx="11825">105</cx:pt>
          <cx:pt idx="11826">273</cx:pt>
          <cx:pt idx="11827">359</cx:pt>
          <cx:pt idx="11828">167</cx:pt>
          <cx:pt idx="11829">2193</cx:pt>
          <cx:pt idx="11830">15606</cx:pt>
          <cx:pt idx="11831">23889</cx:pt>
          <cx:pt idx="11832">17776</cx:pt>
          <cx:pt idx="11833">1540</cx:pt>
          <cx:pt idx="11834">43966</cx:pt>
          <cx:pt idx="11835">8545</cx:pt>
          <cx:pt idx="11836">2197</cx:pt>
          <cx:pt idx="11837">8300</cx:pt>
          <cx:pt idx="11838">1972</cx:pt>
          <cx:pt idx="11839">3781</cx:pt>
          <cx:pt idx="11840">7210</cx:pt>
          <cx:pt idx="11841">3592</cx:pt>
          <cx:pt idx="11842">11511</cx:pt>
          <cx:pt idx="11843">7311</cx:pt>
          <cx:pt idx="11844">25349</cx:pt>
          <cx:pt idx="11845">3321</cx:pt>
          <cx:pt idx="11846">328</cx:pt>
          <cx:pt idx="11847">901</cx:pt>
          <cx:pt idx="11848">5301</cx:pt>
          <cx:pt idx="11849">2667</cx:pt>
          <cx:pt idx="11850">1535</cx:pt>
          <cx:pt idx="11851">1499</cx:pt>
          <cx:pt idx="11852">344</cx:pt>
          <cx:pt idx="11853">313</cx:pt>
          <cx:pt idx="11854">37</cx:pt>
          <cx:pt idx="11855">42343</cx:pt>
          <cx:pt idx="11856">1225</cx:pt>
          <cx:pt idx="11857">2365</cx:pt>
          <cx:pt idx="11858">64</cx:pt>
          <cx:pt idx="11859">2400</cx:pt>
          <cx:pt idx="11860">339</cx:pt>
          <cx:pt idx="11861">2626</cx:pt>
          <cx:pt idx="11862">5089</cx:pt>
          <cx:pt idx="11863">492</cx:pt>
          <cx:pt idx="11864">220</cx:pt>
          <cx:pt idx="11865">1629</cx:pt>
          <cx:pt idx="11866">3832</cx:pt>
          <cx:pt idx="11867">162</cx:pt>
          <cx:pt idx="11868">196</cx:pt>
          <cx:pt idx="11869">929</cx:pt>
          <cx:pt idx="11870">707</cx:pt>
          <cx:pt idx="11871">416</cx:pt>
          <cx:pt idx="11872">4716</cx:pt>
          <cx:pt idx="11873">5194</cx:pt>
          <cx:pt idx="11874">5237</cx:pt>
          <cx:pt idx="11875">10507</cx:pt>
          <cx:pt idx="11876">4988</cx:pt>
          <cx:pt idx="11877">7557</cx:pt>
          <cx:pt idx="11878">3978</cx:pt>
          <cx:pt idx="11879">2791</cx:pt>
          <cx:pt idx="11880">2506</cx:pt>
          <cx:pt idx="11881">2337</cx:pt>
          <cx:pt idx="11882">3058</cx:pt>
          <cx:pt idx="11883">2905</cx:pt>
          <cx:pt idx="11884">3173</cx:pt>
          <cx:pt idx="11885">3927</cx:pt>
          <cx:pt idx="11886">2455</cx:pt>
          <cx:pt idx="11887">2778</cx:pt>
          <cx:pt idx="11888">2377</cx:pt>
          <cx:pt idx="11889">3072</cx:pt>
          <cx:pt idx="11890">1812</cx:pt>
          <cx:pt idx="11891">2459</cx:pt>
          <cx:pt idx="11892">2628</cx:pt>
          <cx:pt idx="11893">3157</cx:pt>
          <cx:pt idx="11894">2735</cx:pt>
          <cx:pt idx="11895">1830</cx:pt>
          <cx:pt idx="11896">2190</cx:pt>
          <cx:pt idx="11897">2170</cx:pt>
          <cx:pt idx="11898">2904</cx:pt>
          <cx:pt idx="11899">3430</cx:pt>
          <cx:pt idx="11900">2839</cx:pt>
          <cx:pt idx="11901">2617</cx:pt>
          <cx:pt idx="11902">2380</cx:pt>
          <cx:pt idx="11903">3262</cx:pt>
          <cx:pt idx="11904">3591</cx:pt>
          <cx:pt idx="11905">4325</cx:pt>
          <cx:pt idx="11906">2458</cx:pt>
          <cx:pt idx="11907">3136</cx:pt>
          <cx:pt idx="11908">3423</cx:pt>
          <cx:pt idx="11909">5094</cx:pt>
          <cx:pt idx="11910">2690</cx:pt>
          <cx:pt idx="11911">1847</cx:pt>
          <cx:pt idx="11912">3250</cx:pt>
          <cx:pt idx="11913">4731</cx:pt>
          <cx:pt idx="11914">3015</cx:pt>
          <cx:pt idx="11915">4653</cx:pt>
          <cx:pt idx="11916">3419</cx:pt>
          <cx:pt idx="11917">4917</cx:pt>
          <cx:pt idx="11918">3614</cx:pt>
          <cx:pt idx="11919">3875</cx:pt>
          <cx:pt idx="11920">6551</cx:pt>
          <cx:pt idx="11921">3342</cx:pt>
          <cx:pt idx="11922">3994</cx:pt>
          <cx:pt idx="11923">8208</cx:pt>
          <cx:pt idx="11924">5625</cx:pt>
          <cx:pt idx="11925">4180</cx:pt>
          <cx:pt idx="11926">7574</cx:pt>
          <cx:pt idx="11927">5179</cx:pt>
          <cx:pt idx="11928">3719</cx:pt>
          <cx:pt idx="11929">4853</cx:pt>
          <cx:pt idx="11930">5482</cx:pt>
          <cx:pt idx="11931">4247</cx:pt>
          <cx:pt idx="11932">4907</cx:pt>
          <cx:pt idx="11933">4654</cx:pt>
          <cx:pt idx="11934">4885</cx:pt>
          <cx:pt idx="11935">4785</cx:pt>
          <cx:pt idx="11936">3578</cx:pt>
          <cx:pt idx="11937">4269</cx:pt>
          <cx:pt idx="11938">4427</cx:pt>
          <cx:pt idx="11939">4567</cx:pt>
          <cx:pt idx="11940">6326</cx:pt>
          <cx:pt idx="11941">5417</cx:pt>
          <cx:pt idx="11942">5977</cx:pt>
          <cx:pt idx="11943">4179</cx:pt>
          <cx:pt idx="11944">5625</cx:pt>
          <cx:pt idx="11945">5361</cx:pt>
          <cx:pt idx="11946">6349</cx:pt>
          <cx:pt idx="11947">4277</cx:pt>
          <cx:pt idx="11948">4972</cx:pt>
          <cx:pt idx="11949">5843</cx:pt>
          <cx:pt idx="11950">5420</cx:pt>
          <cx:pt idx="11951">4382</cx:pt>
          <cx:pt idx="11952">4683</cx:pt>
          <cx:pt idx="11953">4164</cx:pt>
          <cx:pt idx="11954">5244</cx:pt>
          <cx:pt idx="11955">3055</cx:pt>
          <cx:pt idx="11956">6800</cx:pt>
          <cx:pt idx="11957">5382</cx:pt>
          <cx:pt idx="11958">4572</cx:pt>
          <cx:pt idx="11959">7649</cx:pt>
          <cx:pt idx="11960">4112</cx:pt>
          <cx:pt idx="11961">5251</cx:pt>
          <cx:pt idx="11962">9960</cx:pt>
          <cx:pt idx="11963">8950</cx:pt>
          <cx:pt idx="11964">5917</cx:pt>
          <cx:pt idx="11965">4463</cx:pt>
          <cx:pt idx="11966">7385</cx:pt>
          <cx:pt idx="11967">4668</cx:pt>
          <cx:pt idx="11968">6169</cx:pt>
          <cx:pt idx="11969">12743</cx:pt>
          <cx:pt idx="11970">10144</cx:pt>
          <cx:pt idx="11971">5329</cx:pt>
          <cx:pt idx="11972">7093</cx:pt>
          <cx:pt idx="11973">7398</cx:pt>
          <cx:pt idx="11974">7843</cx:pt>
          <cx:pt idx="11975">7635</cx:pt>
          <cx:pt idx="11976">7573</cx:pt>
          <cx:pt idx="11977">8786</cx:pt>
          <cx:pt idx="11978">7443</cx:pt>
          <cx:pt idx="11979">7358</cx:pt>
          <cx:pt idx="11980">9838</cx:pt>
          <cx:pt idx="11981">6274</cx:pt>
          <cx:pt idx="11982">9297</cx:pt>
          <cx:pt idx="11983">5227</cx:pt>
          <cx:pt idx="11984">6686</cx:pt>
          <cx:pt idx="11985">1323</cx:pt>
          <cx:pt idx="11986">1313</cx:pt>
          <cx:pt idx="11987">3233</cx:pt>
          <cx:pt idx="11988">3010</cx:pt>
          <cx:pt idx="11989">564</cx:pt>
          <cx:pt idx="11990">1131</cx:pt>
          <cx:pt idx="11991">100052</cx:pt>
          <cx:pt idx="11992">5264</cx:pt>
          <cx:pt idx="11993">10758</cx:pt>
          <cx:pt idx="11994">1830</cx:pt>
          <cx:pt idx="11995">5384</cx:pt>
          <cx:pt idx="11996">9569</cx:pt>
          <cx:pt idx="11997">23605</cx:pt>
          <cx:pt idx="11998">6343</cx:pt>
          <cx:pt idx="11999">34065</cx:pt>
          <cx:pt idx="12000">34584</cx:pt>
          <cx:pt idx="12001">149027</cx:pt>
          <cx:pt idx="12002">7056</cx:pt>
          <cx:pt idx="12003">63061</cx:pt>
          <cx:pt idx="12004">541</cx:pt>
          <cx:pt idx="12005">2023</cx:pt>
          <cx:pt idx="12006">32398</cx:pt>
          <cx:pt idx="12007">7389</cx:pt>
          <cx:pt idx="12008">18264</cx:pt>
          <cx:pt idx="12009">11707</cx:pt>
          <cx:pt idx="12010">7975</cx:pt>
          <cx:pt idx="12011">477932</cx:pt>
          <cx:pt idx="12012">62711</cx:pt>
          <cx:pt idx="12013">52463</cx:pt>
          <cx:pt idx="12014">5419</cx:pt>
          <cx:pt idx="12015">3976</cx:pt>
          <cx:pt idx="12016">9534</cx:pt>
          <cx:pt idx="12017">1290</cx:pt>
          <cx:pt idx="12018">2989</cx:pt>
          <cx:pt idx="12019">970</cx:pt>
          <cx:pt idx="12020">722</cx:pt>
          <cx:pt idx="12021">912</cx:pt>
          <cx:pt idx="12022">853</cx:pt>
          <cx:pt idx="12023">17</cx:pt>
          <cx:pt idx="12024">78</cx:pt>
          <cx:pt idx="12025">312</cx:pt>
          <cx:pt idx="12026">676</cx:pt>
          <cx:pt idx="12027">157</cx:pt>
          <cx:pt idx="12028">625</cx:pt>
          <cx:pt idx="12029">31</cx:pt>
          <cx:pt idx="12030">649</cx:pt>
          <cx:pt idx="12031">3623</cx:pt>
          <cx:pt idx="12032">437</cx:pt>
          <cx:pt idx="12033">5472</cx:pt>
          <cx:pt idx="12034">1235</cx:pt>
          <cx:pt idx="12035">54699</cx:pt>
          <cx:pt idx="12036">1071</cx:pt>
          <cx:pt idx="12037">1003</cx:pt>
          <cx:pt idx="12038">2697</cx:pt>
          <cx:pt idx="12039">8698</cx:pt>
          <cx:pt idx="12040">2338</cx:pt>
          <cx:pt idx="12041">2058</cx:pt>
          <cx:pt idx="12042">1738</cx:pt>
          <cx:pt idx="12043">650</cx:pt>
          <cx:pt idx="12044">4463</cx:pt>
          <cx:pt idx="12045">1944</cx:pt>
          <cx:pt idx="12046">8524</cx:pt>
          <cx:pt idx="12047">1815</cx:pt>
          <cx:pt idx="12048">4455</cx:pt>
          <cx:pt idx="12049">2793</cx:pt>
          <cx:pt idx="12050">7951</cx:pt>
          <cx:pt idx="12051">57936</cx:pt>
          <cx:pt idx="12052">18662</cx:pt>
          <cx:pt idx="12053">34295</cx:pt>
          <cx:pt idx="12054">6151</cx:pt>
          <cx:pt idx="12055">9321</cx:pt>
          <cx:pt idx="12056">5535</cx:pt>
          <cx:pt idx="12057">675</cx:pt>
          <cx:pt idx="12058">3976</cx:pt>
          <cx:pt idx="12059">3173</cx:pt>
          <cx:pt idx="12060">2877</cx:pt>
          <cx:pt idx="12061">38966</cx:pt>
          <cx:pt idx="12062">4262</cx:pt>
          <cx:pt idx="12063">11797</cx:pt>
          <cx:pt idx="12064">8687</cx:pt>
          <cx:pt idx="12065">24401</cx:pt>
          <cx:pt idx="12066">15644</cx:pt>
          <cx:pt idx="12067">1216</cx:pt>
          <cx:pt idx="12068">1580</cx:pt>
          <cx:pt idx="12069">648</cx:pt>
          <cx:pt idx="12070">1175</cx:pt>
          <cx:pt idx="12071">26474</cx:pt>
          <cx:pt idx="12072">198271</cx:pt>
          <cx:pt idx="12073">1250535</cx:pt>
          <cx:pt idx="12074">388</cx:pt>
          <cx:pt idx="12075">11112</cx:pt>
          <cx:pt idx="12076">3155</cx:pt>
          <cx:pt idx="12077">94</cx:pt>
          <cx:pt idx="12078">202</cx:pt>
          <cx:pt idx="12079">3079</cx:pt>
          <cx:pt idx="12080">57</cx:pt>
          <cx:pt idx="12081">1893</cx:pt>
          <cx:pt idx="12082">3361</cx:pt>
          <cx:pt idx="12083">147</cx:pt>
          <cx:pt idx="12084">2118</cx:pt>
          <cx:pt idx="12085">820</cx:pt>
          <cx:pt idx="12086">144</cx:pt>
          <cx:pt idx="12087">250</cx:pt>
          <cx:pt idx="12088">1255</cx:pt>
          <cx:pt idx="12089">3456</cx:pt>
          <cx:pt idx="12090">1144</cx:pt>
          <cx:pt idx="12091">572</cx:pt>
          <cx:pt idx="12092">1258</cx:pt>
          <cx:pt idx="12093">322</cx:pt>
          <cx:pt idx="12094">2289</cx:pt>
          <cx:pt idx="12095">35</cx:pt>
          <cx:pt idx="12096">32</cx:pt>
          <cx:pt idx="12097">29</cx:pt>
          <cx:pt idx="12098">75</cx:pt>
          <cx:pt idx="12099">24</cx:pt>
          <cx:pt idx="12100">79</cx:pt>
          <cx:pt idx="12101">20</cx:pt>
          <cx:pt idx="12102">781</cx:pt>
          <cx:pt idx="12103">137</cx:pt>
          <cx:pt idx="12104">104</cx:pt>
          <cx:pt idx="12105">58</cx:pt>
          <cx:pt idx="12106">30</cx:pt>
          <cx:pt idx="12107">39</cx:pt>
          <cx:pt idx="12108">26</cx:pt>
          <cx:pt idx="12109">43</cx:pt>
          <cx:pt idx="12110">50</cx:pt>
          <cx:pt idx="12111">32</cx:pt>
          <cx:pt idx="12112">83867</cx:pt>
          <cx:pt idx="12113">26901</cx:pt>
          <cx:pt idx="12114">74227</cx:pt>
          <cx:pt idx="12115">7812</cx:pt>
          <cx:pt idx="12116">12881</cx:pt>
          <cx:pt idx="12117">1122</cx:pt>
          <cx:pt idx="12118">1092</cx:pt>
          <cx:pt idx="12119">3646</cx:pt>
          <cx:pt idx="12120">1002</cx:pt>
          <cx:pt idx="12121">2275</cx:pt>
          <cx:pt idx="12122">2102</cx:pt>
          <cx:pt idx="12123">1297</cx:pt>
          <cx:pt idx="12124">133</cx:pt>
          <cx:pt idx="12125">2589</cx:pt>
          <cx:pt idx="12126">3232</cx:pt>
          <cx:pt idx="12127">1876</cx:pt>
          <cx:pt idx="12128">6002</cx:pt>
          <cx:pt idx="12129">2981</cx:pt>
          <cx:pt idx="12130">24649</cx:pt>
          <cx:pt idx="12131">17889</cx:pt>
          <cx:pt idx="12132">1573</cx:pt>
          <cx:pt idx="12133">2721</cx:pt>
          <cx:pt idx="12134">19387</cx:pt>
          <cx:pt idx="12135">366</cx:pt>
          <cx:pt idx="12136">2517</cx:pt>
          <cx:pt idx="12137">3577</cx:pt>
          <cx:pt idx="12138">11997</cx:pt>
          <cx:pt idx="12139">7773</cx:pt>
          <cx:pt idx="12140">822</cx:pt>
          <cx:pt idx="12141">3862</cx:pt>
          <cx:pt idx="12142">3693</cx:pt>
          <cx:pt idx="12143">6468</cx:pt>
          <cx:pt idx="12144">379</cx:pt>
          <cx:pt idx="12145">3492</cx:pt>
          <cx:pt idx="12146">8401</cx:pt>
          <cx:pt idx="12147">1218</cx:pt>
          <cx:pt idx="12148">9782</cx:pt>
          <cx:pt idx="12149">5226</cx:pt>
          <cx:pt idx="12150">310</cx:pt>
          <cx:pt idx="12151">418</cx:pt>
          <cx:pt idx="12152">27879</cx:pt>
          <cx:pt idx="12153">6767</cx:pt>
          <cx:pt idx="12154">32782</cx:pt>
          <cx:pt idx="12155">11429</cx:pt>
          <cx:pt idx="12156">6054</cx:pt>
          <cx:pt idx="12157">1263</cx:pt>
          <cx:pt idx="12158">13775</cx:pt>
          <cx:pt idx="12159">326491</cx:pt>
          <cx:pt idx="12160">17964</cx:pt>
          <cx:pt idx="12161">62218</cx:pt>
          <cx:pt idx="12162">974</cx:pt>
          <cx:pt idx="12163">916</cx:pt>
          <cx:pt idx="12164">14786</cx:pt>
          <cx:pt idx="12165">1316</cx:pt>
          <cx:pt idx="12166">343</cx:pt>
          <cx:pt idx="12167">6271</cx:pt>
          <cx:pt idx="12168">2109</cx:pt>
          <cx:pt idx="12169">1003</cx:pt>
          <cx:pt idx="12170">287</cx:pt>
          <cx:pt idx="12171">257</cx:pt>
          <cx:pt idx="12172">19288</cx:pt>
          <cx:pt idx="12173">1219</cx:pt>
          <cx:pt idx="12174">18189</cx:pt>
          <cx:pt idx="12175">2208</cx:pt>
          <cx:pt idx="12176">3232</cx:pt>
          <cx:pt idx="12177">643</cx:pt>
          <cx:pt idx="12178">34</cx:pt>
          <cx:pt idx="12179">2354</cx:pt>
          <cx:pt idx="12180">939</cx:pt>
          <cx:pt idx="12181">1329</cx:pt>
          <cx:pt idx="12182">2387</cx:pt>
          <cx:pt idx="12183">2878</cx:pt>
          <cx:pt idx="12184">150</cx:pt>
          <cx:pt idx="12185">322</cx:pt>
          <cx:pt idx="12186">2288</cx:pt>
          <cx:pt idx="12187">424</cx:pt>
          <cx:pt idx="12188">463</cx:pt>
          <cx:pt idx="12189">441</cx:pt>
          <cx:pt idx="12190">70</cx:pt>
          <cx:pt idx="12191">207</cx:pt>
          <cx:pt idx="12192">963</cx:pt>
          <cx:pt idx="12193">533</cx:pt>
          <cx:pt idx="12194">206</cx:pt>
          <cx:pt idx="12195">2399</cx:pt>
          <cx:pt idx="12196">3463</cx:pt>
          <cx:pt idx="12197">2670</cx:pt>
          <cx:pt idx="12198">3218</cx:pt>
          <cx:pt idx="12199">1259</cx:pt>
          <cx:pt idx="12200">347</cx:pt>
          <cx:pt idx="12201">125</cx:pt>
          <cx:pt idx="12202">1661</cx:pt>
          <cx:pt idx="12203">824</cx:pt>
          <cx:pt idx="12204">7382</cx:pt>
          <cx:pt idx="12205">31603</cx:pt>
          <cx:pt idx="12206">2056</cx:pt>
          <cx:pt idx="12207">3999</cx:pt>
          <cx:pt idx="12208">21702</cx:pt>
          <cx:pt idx="12209">9605</cx:pt>
          <cx:pt idx="12210">72068</cx:pt>
          <cx:pt idx="12211">0</cx:pt>
          <cx:pt idx="12212">925</cx:pt>
          <cx:pt idx="12213">1530</cx:pt>
          <cx:pt idx="12214">12525</cx:pt>
          <cx:pt idx="12215">14651</cx:pt>
          <cx:pt idx="12216">10795</cx:pt>
          <cx:pt idx="12217">7253</cx:pt>
          <cx:pt idx="12218">518</cx:pt>
          <cx:pt idx="12219">1683</cx:pt>
          <cx:pt idx="12220">60557</cx:pt>
          <cx:pt idx="12221">15413</cx:pt>
          <cx:pt idx="12222">8417</cx:pt>
          <cx:pt idx="12223">8303</cx:pt>
          <cx:pt idx="12224">68208</cx:pt>
          <cx:pt idx="12225">0</cx:pt>
          <cx:pt idx="12226">5002</cx:pt>
          <cx:pt idx="12227">3319</cx:pt>
          <cx:pt idx="12228">2798</cx:pt>
          <cx:pt idx="12229">3981</cx:pt>
          <cx:pt idx="12230">433753</cx:pt>
          <cx:pt idx="12231">629</cx:pt>
          <cx:pt idx="12232">448</cx:pt>
          <cx:pt idx="12233">77</cx:pt>
          <cx:pt idx="12234">1804</cx:pt>
          <cx:pt idx="12235">7583</cx:pt>
          <cx:pt idx="12236">11888</cx:pt>
          <cx:pt idx="12237">982</cx:pt>
          <cx:pt idx="12238">1662</cx:pt>
          <cx:pt idx="12239">0</cx:pt>
          <cx:pt idx="12240">322696</cx:pt>
          <cx:pt idx="12241">6716</cx:pt>
          <cx:pt idx="12242">9915</cx:pt>
          <cx:pt idx="12243">27299</cx:pt>
          <cx:pt idx="12244">13467</cx:pt>
          <cx:pt idx="12245">16109</cx:pt>
          <cx:pt idx="12246">423</cx:pt>
          <cx:pt idx="12247">639</cx:pt>
          <cx:pt idx="12248">2914</cx:pt>
          <cx:pt idx="12249">8312</cx:pt>
          <cx:pt idx="12250">6549</cx:pt>
          <cx:pt idx="12251">700</cx:pt>
          <cx:pt idx="12252">783</cx:pt>
          <cx:pt idx="12253">929</cx:pt>
          <cx:pt idx="12254">15</cx:pt>
          <cx:pt idx="12255">2449</cx:pt>
          <cx:pt idx="12256">2461</cx:pt>
          <cx:pt idx="12257">7957</cx:pt>
          <cx:pt idx="12258">163</cx:pt>
          <cx:pt idx="12259">1765</cx:pt>
          <cx:pt idx="12260">619</cx:pt>
          <cx:pt idx="12261">1491</cx:pt>
          <cx:pt idx="12262">612</cx:pt>
          <cx:pt idx="12263">575</cx:pt>
          <cx:pt idx="12264">6010</cx:pt>
          <cx:pt idx="12265">488655</cx:pt>
          <cx:pt idx="12266">3357</cx:pt>
          <cx:pt idx="12267">186307</cx:pt>
          <cx:pt idx="12268">1513</cx:pt>
          <cx:pt idx="12269">64666</cx:pt>
          <cx:pt idx="12270">52965</cx:pt>
          <cx:pt idx="12271">91111</cx:pt>
          <cx:pt idx="12272">345</cx:pt>
          <cx:pt idx="12273">864</cx:pt>
          <cx:pt idx="12274">6333</cx:pt>
          <cx:pt idx="12275">4910</cx:pt>
          <cx:pt idx="12276">4926</cx:pt>
          <cx:pt idx="12277">2736</cx:pt>
          <cx:pt idx="12278">3060</cx:pt>
          <cx:pt idx="12279">2256</cx:pt>
          <cx:pt idx="12280">4923</cx:pt>
          <cx:pt idx="12281">6125</cx:pt>
          <cx:pt idx="12282">28517</cx:pt>
          <cx:pt idx="12283">78</cx:pt>
          <cx:pt idx="12284">3210</cx:pt>
          <cx:pt idx="12285">4614</cx:pt>
          <cx:pt idx="12286">192</cx:pt>
          <cx:pt idx="12287">192</cx:pt>
          <cx:pt idx="12288">136</cx:pt>
          <cx:pt idx="12289">164</cx:pt>
          <cx:pt idx="12290">171</cx:pt>
          <cx:pt idx="12291">141</cx:pt>
          <cx:pt idx="12292">335</cx:pt>
          <cx:pt idx="12293">256</cx:pt>
          <cx:pt idx="12294">247</cx:pt>
          <cx:pt idx="12295">243</cx:pt>
          <cx:pt idx="12296">144</cx:pt>
          <cx:pt idx="12297">376</cx:pt>
          <cx:pt idx="12298">459</cx:pt>
          <cx:pt idx="12299">374</cx:pt>
          <cx:pt idx="12300">262</cx:pt>
          <cx:pt idx="12301">4310</cx:pt>
          <cx:pt idx="12302">2361</cx:pt>
          <cx:pt idx="12303">1554</cx:pt>
          <cx:pt idx="12304">3125</cx:pt>
          <cx:pt idx="12305">893</cx:pt>
          <cx:pt idx="12306">1581</cx:pt>
          <cx:pt idx="12307">386</cx:pt>
          <cx:pt idx="12308">579</cx:pt>
          <cx:pt idx="12309">1539</cx:pt>
          <cx:pt idx="12310">1744</cx:pt>
          <cx:pt idx="12311">2385</cx:pt>
          <cx:pt idx="12312">5415</cx:pt>
          <cx:pt idx="12313">4162</cx:pt>
          <cx:pt idx="12314">2208</cx:pt>
          <cx:pt idx="12315">564</cx:pt>
          <cx:pt idx="12316">1355</cx:pt>
          <cx:pt idx="12317">3113</cx:pt>
          <cx:pt idx="12318">2557</cx:pt>
          <cx:pt idx="12319">1487</cx:pt>
          <cx:pt idx="12320">1265</cx:pt>
          <cx:pt idx="12321">2347</cx:pt>
          <cx:pt idx="12322">1450</cx:pt>
          <cx:pt idx="12323">1067</cx:pt>
          <cx:pt idx="12324">1641</cx:pt>
          <cx:pt idx="12325">1167</cx:pt>
          <cx:pt idx="12326">1277</cx:pt>
          <cx:pt idx="12327">1330</cx:pt>
          <cx:pt idx="12328">909</cx:pt>
          <cx:pt idx="12329">4183</cx:pt>
          <cx:pt idx="12330">951</cx:pt>
          <cx:pt idx="12331">1879</cx:pt>
          <cx:pt idx="12332">6423</cx:pt>
          <cx:pt idx="12333">9434</cx:pt>
          <cx:pt idx="12334">31250</cx:pt>
          <cx:pt idx="12335">41742</cx:pt>
          <cx:pt idx="12336">994</cx:pt>
          <cx:pt idx="12337">563</cx:pt>
          <cx:pt idx="12338">16311</cx:pt>
          <cx:pt idx="12339">15198</cx:pt>
          <cx:pt idx="12340">20098</cx:pt>
          <cx:pt idx="12341">4207</cx:pt>
          <cx:pt idx="12342">337</cx:pt>
          <cx:pt idx="12343">32380</cx:pt>
          <cx:pt idx="12344">248</cx:pt>
          <cx:pt idx="12345">436</cx:pt>
          <cx:pt idx="12346">32500</cx:pt>
          <cx:pt idx="12347">112594</cx:pt>
          <cx:pt idx="12348">85601</cx:pt>
          <cx:pt idx="12349">9167</cx:pt>
          <cx:pt idx="12350">28135</cx:pt>
          <cx:pt idx="12351">42162</cx:pt>
          <cx:pt idx="12352">14978</cx:pt>
          <cx:pt idx="12353">9239</cx:pt>
          <cx:pt idx="12354">5824</cx:pt>
          <cx:pt idx="12355">10929</cx:pt>
          <cx:pt idx="12356">290</cx:pt>
          <cx:pt idx="12357">14387</cx:pt>
          <cx:pt idx="12358">3238</cx:pt>
          <cx:pt idx="12359">8993</cx:pt>
          <cx:pt idx="12360">7913</cx:pt>
          <cx:pt idx="12361">1821</cx:pt>
          <cx:pt idx="12362">25573</cx:pt>
          <cx:pt idx="12363">503</cx:pt>
          <cx:pt idx="12364">306</cx:pt>
          <cx:pt idx="12365">3551</cx:pt>
          <cx:pt idx="12366">1489</cx:pt>
          <cx:pt idx="12367">179199</cx:pt>
          <cx:pt idx="12368">11111</cx:pt>
          <cx:pt idx="12369">69</cx:pt>
          <cx:pt idx="12370">2170</cx:pt>
          <cx:pt idx="12371">143917</cx:pt>
          <cx:pt idx="12372">39852</cx:pt>
          <cx:pt idx="12373">1103</cx:pt>
          <cx:pt idx="12374">14840</cx:pt>
          <cx:pt idx="12375">3144</cx:pt>
          <cx:pt idx="12376">25478</cx:pt>
          <cx:pt idx="12377">10129</cx:pt>
          <cx:pt idx="12378">17150</cx:pt>
          <cx:pt idx="12379">157215</cx:pt>
          <cx:pt idx="12380">4648</cx:pt>
          <cx:pt idx="12381">6686</cx:pt>
          <cx:pt idx="12382">13655</cx:pt>
          <cx:pt idx="12383">10370</cx:pt>
          <cx:pt idx="12384">41208</cx:pt>
          <cx:pt idx="12385">38316</cx:pt>
          <cx:pt idx="12386">19192</cx:pt>
          <cx:pt idx="12387">4245</cx:pt>
          <cx:pt idx="12388">15589</cx:pt>
          <cx:pt idx="12389">13973</cx:pt>
          <cx:pt idx="12390">5123</cx:pt>
          <cx:pt idx="12391">8981</cx:pt>
          <cx:pt idx="12392">11560</cx:pt>
          <cx:pt idx="12393">5286</cx:pt>
          <cx:pt idx="12394">32984</cx:pt>
          <cx:pt idx="12395">12004</cx:pt>
          <cx:pt idx="12396">13443</cx:pt>
          <cx:pt idx="12397">86142</cx:pt>
          <cx:pt idx="12398">20279</cx:pt>
          <cx:pt idx="12399">9171</cx:pt>
          <cx:pt idx="12400">33317</cx:pt>
          <cx:pt idx="12401">74890</cx:pt>
          <cx:pt idx="12402">98093</cx:pt>
          <cx:pt idx="12403">8090</cx:pt>
          <cx:pt idx="12404">3135</cx:pt>
          <cx:pt idx="12405">11053</cx:pt>
          <cx:pt idx="12406">5752</cx:pt>
          <cx:pt idx="12407">20212</cx:pt>
          <cx:pt idx="12408">40006</cx:pt>
          <cx:pt idx="12409">7189</cx:pt>
          <cx:pt idx="12410">20544</cx:pt>
          <cx:pt idx="12411">2974</cx:pt>
          <cx:pt idx="12412">21111</cx:pt>
          <cx:pt idx="12413">36377</cx:pt>
          <cx:pt idx="12414">19975</cx:pt>
          <cx:pt idx="12415">6254</cx:pt>
          <cx:pt idx="12416">11061</cx:pt>
          <cx:pt idx="12417">65193</cx:pt>
          <cx:pt idx="12418">6797</cx:pt>
          <cx:pt idx="12419">120</cx:pt>
          <cx:pt idx="12420">2421</cx:pt>
          <cx:pt idx="12421">20896</cx:pt>
          <cx:pt idx="12422">4218</cx:pt>
          <cx:pt idx="12423">1089</cx:pt>
          <cx:pt idx="12424">6514</cx:pt>
          <cx:pt idx="12425">939</cx:pt>
          <cx:pt idx="12426">237</cx:pt>
          <cx:pt idx="12427">3265</cx:pt>
          <cx:pt idx="12428">1136</cx:pt>
          <cx:pt idx="12429">14335</cx:pt>
          <cx:pt idx="12430">9854</cx:pt>
          <cx:pt idx="12431">289</cx:pt>
          <cx:pt idx="12432">155</cx:pt>
          <cx:pt idx="12433">4593</cx:pt>
          <cx:pt idx="12434">13817</cx:pt>
          <cx:pt idx="12435">2394</cx:pt>
          <cx:pt idx="12436">888</cx:pt>
          <cx:pt idx="12437">964</cx:pt>
          <cx:pt idx="12438">6572</cx:pt>
          <cx:pt idx="12439">30250</cx:pt>
          <cx:pt idx="12440">1062</cx:pt>
          <cx:pt idx="12441">2718</cx:pt>
          <cx:pt idx="12442">87925</cx:pt>
          <cx:pt idx="12443">3929</cx:pt>
          <cx:pt idx="12444">793330</cx:pt>
          <cx:pt idx="12445">6558</cx:pt>
          <cx:pt idx="12446">3650</cx:pt>
          <cx:pt idx="12447">24322</cx:pt>
          <cx:pt idx="12448">44672</cx:pt>
          <cx:pt idx="12449">0</cx:pt>
          <cx:pt idx="12450">1266</cx:pt>
          <cx:pt idx="12451">4088</cx:pt>
          <cx:pt idx="12452">11891</cx:pt>
          <cx:pt idx="12453">2369</cx:pt>
          <cx:pt idx="12454">5947</cx:pt>
          <cx:pt idx="12455">5257</cx:pt>
          <cx:pt idx="12456">15508</cx:pt>
          <cx:pt idx="12457">27339</cx:pt>
          <cx:pt idx="12458">362</cx:pt>
          <cx:pt idx="12459">8717</cx:pt>
          <cx:pt idx="12460">12104</cx:pt>
          <cx:pt idx="12461">871</cx:pt>
          <cx:pt idx="12462">671</cx:pt>
          <cx:pt idx="12463">3671</cx:pt>
          <cx:pt idx="12464">24111</cx:pt>
          <cx:pt idx="12465">1632</cx:pt>
          <cx:pt idx="12466">58269</cx:pt>
          <cx:pt idx="12467">18410</cx:pt>
          <cx:pt idx="12468">40434</cx:pt>
          <cx:pt idx="12469">3116</cx:pt>
          <cx:pt idx="12470">662</cx:pt>
          <cx:pt idx="12471">34181</cx:pt>
          <cx:pt idx="12472">71910</cx:pt>
          <cx:pt idx="12473">521</cx:pt>
          <cx:pt idx="12474">187</cx:pt>
          <cx:pt idx="12475">23659</cx:pt>
          <cx:pt idx="12476">6347</cx:pt>
          <cx:pt idx="12477">5593</cx:pt>
          <cx:pt idx="12478">62593</cx:pt>
          <cx:pt idx="12479">450655</cx:pt>
          <cx:pt idx="12480">71145</cx:pt>
          <cx:pt idx="12481">33195</cx:pt>
          <cx:pt idx="12482">126124</cx:pt>
          <cx:pt idx="12483">34250</cx:pt>
          <cx:pt idx="12484">6515</cx:pt>
          <cx:pt idx="12485">332</cx:pt>
          <cx:pt idx="12486">1454</cx:pt>
          <cx:pt idx="12487">0</cx:pt>
          <cx:pt idx="12488">3884</cx:pt>
          <cx:pt idx="12489">7197</cx:pt>
          <cx:pt idx="12490">38182</cx:pt>
          <cx:pt idx="12491">1473</cx:pt>
          <cx:pt idx="12492">15071</cx:pt>
          <cx:pt idx="12493">1728</cx:pt>
          <cx:pt idx="12494">666</cx:pt>
          <cx:pt idx="12495">11808</cx:pt>
          <cx:pt idx="12496">16842</cx:pt>
          <cx:pt idx="12497">1702</cx:pt>
          <cx:pt idx="12498">6142</cx:pt>
          <cx:pt idx="12499">1677</cx:pt>
          <cx:pt idx="12500">1009</cx:pt>
          <cx:pt idx="12501">4402</cx:pt>
          <cx:pt idx="12502">4448</cx:pt>
          <cx:pt idx="12503">9248</cx:pt>
          <cx:pt idx="12504">37837</cx:pt>
          <cx:pt idx="12505">26305</cx:pt>
          <cx:pt idx="12506">4962</cx:pt>
          <cx:pt idx="12507">25102</cx:pt>
          <cx:pt idx="12508">29021</cx:pt>
          <cx:pt idx="12509">103942</cx:pt>
          <cx:pt idx="12510">30062</cx:pt>
          <cx:pt idx="12511">12706</cx:pt>
          <cx:pt idx="12512">6453</cx:pt>
          <cx:pt idx="12513">237090</cx:pt>
          <cx:pt idx="12514">7952</cx:pt>
          <cx:pt idx="12515">8118</cx:pt>
          <cx:pt idx="12516">38794</cx:pt>
          <cx:pt idx="12517">8838</cx:pt>
          <cx:pt idx="12518">1825</cx:pt>
          <cx:pt idx="12519">100367</cx:pt>
          <cx:pt idx="12520">58799</cx:pt>
          <cx:pt idx="12521">8177</cx:pt>
          <cx:pt idx="12522">33328</cx:pt>
          <cx:pt idx="12523">2088</cx:pt>
          <cx:pt idx="12524">52291</cx:pt>
          <cx:pt idx="12525">386429</cx:pt>
          <cx:pt idx="12526">31</cx:pt>
          <cx:pt idx="12527">15</cx:pt>
          <cx:pt idx="12528">25</cx:pt>
          <cx:pt idx="12529">38</cx:pt>
          <cx:pt idx="12530">37</cx:pt>
          <cx:pt idx="12531">33495</cx:pt>
          <cx:pt idx="12532">21626</cx:pt>
          <cx:pt idx="12533">172</cx:pt>
          <cx:pt idx="12534">440</cx:pt>
          <cx:pt idx="12535">445</cx:pt>
          <cx:pt idx="12536">466</cx:pt>
          <cx:pt idx="12537">672</cx:pt>
          <cx:pt idx="12538">758</cx:pt>
          <cx:pt idx="12539">1048</cx:pt>
          <cx:pt idx="12540">446</cx:pt>
          <cx:pt idx="12541">971</cx:pt>
          <cx:pt idx="12542">308</cx:pt>
          <cx:pt idx="12543">985</cx:pt>
          <cx:pt idx="12544">1070</cx:pt>
          <cx:pt idx="12545">1040</cx:pt>
          <cx:pt idx="12546">1046</cx:pt>
          <cx:pt idx="12547">998</cx:pt>
          <cx:pt idx="12548">766</cx:pt>
          <cx:pt idx="12549">341</cx:pt>
          <cx:pt idx="12550">445</cx:pt>
          <cx:pt idx="12551">540</cx:pt>
          <cx:pt idx="12552">385</cx:pt>
          <cx:pt idx="12553">624</cx:pt>
          <cx:pt idx="12554">929</cx:pt>
          <cx:pt idx="12555">662</cx:pt>
          <cx:pt idx="12556">283</cx:pt>
          <cx:pt idx="12557">414</cx:pt>
          <cx:pt idx="12558">16074</cx:pt>
          <cx:pt idx="12559">6707</cx:pt>
          <cx:pt idx="12560">4039</cx:pt>
          <cx:pt idx="12561">15255</cx:pt>
          <cx:pt idx="12562">32218</cx:pt>
          <cx:pt idx="12563">2621</cx:pt>
          <cx:pt idx="12564">1602</cx:pt>
          <cx:pt idx="12565">11833</cx:pt>
          <cx:pt idx="12566">2328</cx:pt>
          <cx:pt idx="12567">3489</cx:pt>
          <cx:pt idx="12568">68148</cx:pt>
          <cx:pt idx="12569">1607</cx:pt>
          <cx:pt idx="12570">1273</cx:pt>
          <cx:pt idx="12571">12716</cx:pt>
          <cx:pt idx="12572">91485</cx:pt>
          <cx:pt idx="12573">364</cx:pt>
          <cx:pt idx="12574">2402</cx:pt>
          <cx:pt idx="12575">18547</cx:pt>
          <cx:pt idx="12576">5325</cx:pt>
          <cx:pt idx="12577">9604</cx:pt>
          <cx:pt idx="12578">7579</cx:pt>
          <cx:pt idx="12579">2213</cx:pt>
          <cx:pt idx="12580">1118</cx:pt>
          <cx:pt idx="12581">196</cx:pt>
          <cx:pt idx="12582">151</cx:pt>
          <cx:pt idx="12583">124</cx:pt>
          <cx:pt idx="12584">518</cx:pt>
          <cx:pt idx="12585">235</cx:pt>
          <cx:pt idx="12586">257</cx:pt>
          <cx:pt idx="12587">12078</cx:pt>
          <cx:pt idx="12588">11828</cx:pt>
          <cx:pt idx="12589">14708</cx:pt>
          <cx:pt idx="12590">43539</cx:pt>
          <cx:pt idx="12591">924</cx:pt>
          <cx:pt idx="12592">2016</cx:pt>
          <cx:pt idx="12593">26966</cx:pt>
          <cx:pt idx="12594">7618</cx:pt>
          <cx:pt idx="12595">86179</cx:pt>
          <cx:pt idx="12596">645921</cx:pt>
          <cx:pt idx="12597">685</cx:pt>
          <cx:pt idx="12598">2066</cx:pt>
          <cx:pt idx="12599">1816</cx:pt>
          <cx:pt idx="12600">63611</cx:pt>
          <cx:pt idx="12601">44665</cx:pt>
          <cx:pt idx="12602">34724</cx:pt>
          <cx:pt idx="12603">170932</cx:pt>
          <cx:pt idx="12604">311846</cx:pt>
          <cx:pt idx="12605">162172</cx:pt>
          <cx:pt idx="12606">355229</cx:pt>
          <cx:pt idx="12607">340058</cx:pt>
          <cx:pt idx="12608">269799</cx:pt>
          <cx:pt idx="12609">102538</cx:pt>
          <cx:pt idx="12610">1236</cx:pt>
          <cx:pt idx="12611">2593</cx:pt>
          <cx:pt idx="12612">1112</cx:pt>
          <cx:pt idx="12613">1077</cx:pt>
          <cx:pt idx="12614">2195</cx:pt>
          <cx:pt idx="12615">613</cx:pt>
          <cx:pt idx="12616">821</cx:pt>
          <cx:pt idx="12617">601</cx:pt>
          <cx:pt idx="12618">911</cx:pt>
          <cx:pt idx="12619">916</cx:pt>
          <cx:pt idx="12620">1886</cx:pt>
          <cx:pt idx="12621">1584</cx:pt>
          <cx:pt idx="12622">1566</cx:pt>
          <cx:pt idx="12623">537</cx:pt>
          <cx:pt idx="12624">1567</cx:pt>
          <cx:pt idx="12625">7036</cx:pt>
          <cx:pt idx="12626">384</cx:pt>
          <cx:pt idx="12627">229</cx:pt>
          <cx:pt idx="12628">232441</cx:pt>
          <cx:pt idx="12629">4821</cx:pt>
          <cx:pt idx="12630">791</cx:pt>
          <cx:pt idx="12631">518</cx:pt>
          <cx:pt idx="12632">2912710</cx:pt>
          <cx:pt idx="12633">3304</cx:pt>
          <cx:pt idx="12634">38507</cx:pt>
          <cx:pt idx="12635">13341</cx:pt>
          <cx:pt idx="12636">16929</cx:pt>
          <cx:pt idx="12637">9754</cx:pt>
          <cx:pt idx="12638">1685</cx:pt>
          <cx:pt idx="12639">0</cx:pt>
          <cx:pt idx="12640">63</cx:pt>
          <cx:pt idx="12641">4224</cx:pt>
          <cx:pt idx="12642">546</cx:pt>
          <cx:pt idx="12643">2431</cx:pt>
          <cx:pt idx="12644">4234</cx:pt>
          <cx:pt idx="12645">4832</cx:pt>
          <cx:pt idx="12646">3123</cx:pt>
          <cx:pt idx="12647">498324</cx:pt>
          <cx:pt idx="12648">1059309</cx:pt>
          <cx:pt idx="12649">1554</cx:pt>
          <cx:pt idx="12650">278687</cx:pt>
          <cx:pt idx="12651">18293</cx:pt>
          <cx:pt idx="12652">711</cx:pt>
          <cx:pt idx="12653">20462</cx:pt>
          <cx:pt idx="12654">68387</cx:pt>
          <cx:pt idx="12655">21176</cx:pt>
          <cx:pt idx="12656">793</cx:pt>
          <cx:pt idx="12657">487</cx:pt>
          <cx:pt idx="12658">715</cx:pt>
          <cx:pt idx="12659">1261</cx:pt>
          <cx:pt idx="12660">4264</cx:pt>
          <cx:pt idx="12661">57406</cx:pt>
          <cx:pt idx="12662">6929</cx:pt>
          <cx:pt idx="12663">873</cx:pt>
          <cx:pt idx="12664">149111</cx:pt>
          <cx:pt idx="12665">932</cx:pt>
          <cx:pt idx="12666">2261</cx:pt>
          <cx:pt idx="12667">1037</cx:pt>
          <cx:pt idx="12668">16570</cx:pt>
          <cx:pt idx="12669">1019</cx:pt>
          <cx:pt idx="12670">1553</cx:pt>
          <cx:pt idx="12671">1479</cx:pt>
          <cx:pt idx="12672">2359</cx:pt>
          <cx:pt idx="12673">257</cx:pt>
          <cx:pt idx="12674">1476</cx:pt>
          <cx:pt idx="12675">250</cx:pt>
          <cx:pt idx="12676">20163</cx:pt>
          <cx:pt idx="12677">4336</cx:pt>
          <cx:pt idx="12678">2945</cx:pt>
          <cx:pt idx="12679">1243</cx:pt>
          <cx:pt idx="12680">5771</cx:pt>
          <cx:pt idx="12681">1658</cx:pt>
          <cx:pt idx="12682">1773</cx:pt>
          <cx:pt idx="12683">2020</cx:pt>
          <cx:pt idx="12684">6488</cx:pt>
          <cx:pt idx="12685">290</cx:pt>
          <cx:pt idx="12686">434</cx:pt>
          <cx:pt idx="12687">333</cx:pt>
          <cx:pt idx="12688">1374</cx:pt>
          <cx:pt idx="12689">274</cx:pt>
          <cx:pt idx="12690">312</cx:pt>
          <cx:pt idx="12691">378</cx:pt>
          <cx:pt idx="12692">227</cx:pt>
          <cx:pt idx="12693">1067</cx:pt>
          <cx:pt idx="12694">1716</cx:pt>
          <cx:pt idx="12695">2422</cx:pt>
          <cx:pt idx="12696">4201</cx:pt>
          <cx:pt idx="12697">7007</cx:pt>
          <cx:pt idx="12698">425</cx:pt>
          <cx:pt idx="12699">135</cx:pt>
          <cx:pt idx="12700">24146</cx:pt>
          <cx:pt idx="12701">4153</cx:pt>
          <cx:pt idx="12702">51503</cx:pt>
          <cx:pt idx="12703">4687</cx:pt>
          <cx:pt idx="12704">128</cx:pt>
          <cx:pt idx="12705">105927</cx:pt>
          <cx:pt idx="12706">639</cx:pt>
          <cx:pt idx="12707">2814</cx:pt>
          <cx:pt idx="12708">2901</cx:pt>
          <cx:pt idx="12709">2183</cx:pt>
          <cx:pt idx="12710">409</cx:pt>
          <cx:pt idx="12711">490</cx:pt>
          <cx:pt idx="12712">1366</cx:pt>
          <cx:pt idx="12713">1444</cx:pt>
          <cx:pt idx="12714">5311</cx:pt>
          <cx:pt idx="12715">68</cx:pt>
          <cx:pt idx="12716">1402</cx:pt>
          <cx:pt idx="12717">977</cx:pt>
          <cx:pt idx="12718">1571</cx:pt>
          <cx:pt idx="12719">1667</cx:pt>
          <cx:pt idx="12720">1395</cx:pt>
          <cx:pt idx="12721">1060</cx:pt>
          <cx:pt idx="12722">1618</cx:pt>
          <cx:pt idx="12723">4454</cx:pt>
          <cx:pt idx="12724">409</cx:pt>
          <cx:pt idx="12725">1128</cx:pt>
          <cx:pt idx="12726">2288</cx:pt>
          <cx:pt idx="12727">3035</cx:pt>
          <cx:pt idx="12728">2432</cx:pt>
          <cx:pt idx="12729">1367</cx:pt>
          <cx:pt idx="12730">4854</cx:pt>
          <cx:pt idx="12731">561</cx:pt>
          <cx:pt idx="12732">637</cx:pt>
          <cx:pt idx="12733">2909</cx:pt>
          <cx:pt idx="12734">517</cx:pt>
          <cx:pt idx="12735">691</cx:pt>
          <cx:pt idx="12736">3052</cx:pt>
          <cx:pt idx="12737">1286</cx:pt>
          <cx:pt idx="12738">471</cx:pt>
          <cx:pt idx="12739">240</cx:pt>
          <cx:pt idx="12740">498</cx:pt>
          <cx:pt idx="12741">125</cx:pt>
          <cx:pt idx="12742">732</cx:pt>
          <cx:pt idx="12743">805</cx:pt>
          <cx:pt idx="12744">682</cx:pt>
          <cx:pt idx="12745">115</cx:pt>
          <cx:pt idx="12746">2523</cx:pt>
          <cx:pt idx="12747">0</cx:pt>
          <cx:pt idx="12748">2323</cx:pt>
          <cx:pt idx="12749">502</cx:pt>
          <cx:pt idx="12750">1153</cx:pt>
          <cx:pt idx="12751">1193</cx:pt>
          <cx:pt idx="12752">2450</cx:pt>
          <cx:pt idx="12753">618</cx:pt>
          <cx:pt idx="12754">1448</cx:pt>
          <cx:pt idx="12755">334</cx:pt>
          <cx:pt idx="12756">425</cx:pt>
          <cx:pt idx="12757">942</cx:pt>
          <cx:pt idx="12758">1585</cx:pt>
          <cx:pt idx="12759">1452</cx:pt>
          <cx:pt idx="12760">52440</cx:pt>
          <cx:pt idx="12761">11219</cx:pt>
          <cx:pt idx="12762">1669</cx:pt>
          <cx:pt idx="12763">28410</cx:pt>
          <cx:pt idx="12764">154</cx:pt>
          <cx:pt idx="12765">119</cx:pt>
          <cx:pt idx="12766">108</cx:pt>
          <cx:pt idx="12767">4648</cx:pt>
          <cx:pt idx="12768">1939</cx:pt>
          <cx:pt idx="12769">1565</cx:pt>
          <cx:pt idx="12770">1387</cx:pt>
          <cx:pt idx="12771">1994</cx:pt>
          <cx:pt idx="12772">5714</cx:pt>
          <cx:pt idx="12773">1525</cx:pt>
          <cx:pt idx="12774">5819</cx:pt>
          <cx:pt idx="12775">1852</cx:pt>
          <cx:pt idx="12776">1950</cx:pt>
          <cx:pt idx="12777">1046</cx:pt>
          <cx:pt idx="12778">4165</cx:pt>
          <cx:pt idx="12779">1203</cx:pt>
          <cx:pt idx="12780">1504</cx:pt>
          <cx:pt idx="12781">1343</cx:pt>
          <cx:pt idx="12782">4065</cx:pt>
          <cx:pt idx="12783">1737</cx:pt>
          <cx:pt idx="12784">1229</cx:pt>
          <cx:pt idx="12785">2254</cx:pt>
          <cx:pt idx="12786">130</cx:pt>
          <cx:pt idx="12787">616</cx:pt>
          <cx:pt idx="12788">538</cx:pt>
          <cx:pt idx="12789">1408</cx:pt>
          <cx:pt idx="12790">2967</cx:pt>
          <cx:pt idx="12791">1316</cx:pt>
          <cx:pt idx="12792">30735</cx:pt>
          <cx:pt idx="12793">15641</cx:pt>
          <cx:pt idx="12794">5088</cx:pt>
          <cx:pt idx="12795">1225</cx:pt>
          <cx:pt idx="12796">609</cx:pt>
          <cx:pt idx="12797">5815</cx:pt>
          <cx:pt idx="12798">1151</cx:pt>
          <cx:pt idx="12799">29817</cx:pt>
          <cx:pt idx="12800">1011</cx:pt>
          <cx:pt idx="12801">408</cx:pt>
          <cx:pt idx="12802">1361</cx:pt>
          <cx:pt idx="12803">1120</cx:pt>
          <cx:pt idx="12804">1074</cx:pt>
          <cx:pt idx="12805">1140</cx:pt>
          <cx:pt idx="12806">920</cx:pt>
          <cx:pt idx="12807">2352</cx:pt>
          <cx:pt idx="12808">1108</cx:pt>
          <cx:pt idx="12809">4429</cx:pt>
          <cx:pt idx="12810">1047</cx:pt>
          <cx:pt idx="12811">595</cx:pt>
          <cx:pt idx="12812">288</cx:pt>
          <cx:pt idx="12813">1481</cx:pt>
          <cx:pt idx="12814">3845</cx:pt>
          <cx:pt idx="12815">681</cx:pt>
          <cx:pt idx="12816">4574</cx:pt>
          <cx:pt idx="12817">1141</cx:pt>
          <cx:pt idx="12818">1729</cx:pt>
          <cx:pt idx="12819">23011</cx:pt>
          <cx:pt idx="12820">1720</cx:pt>
          <cx:pt idx="12821">13570</cx:pt>
          <cx:pt idx="12822">4723</cx:pt>
          <cx:pt idx="12823">1049</cx:pt>
          <cx:pt idx="12824">1570</cx:pt>
          <cx:pt idx="12825">1593</cx:pt>
          <cx:pt idx="12826">33612</cx:pt>
          <cx:pt idx="12827">29228</cx:pt>
          <cx:pt idx="12828">310</cx:pt>
          <cx:pt idx="12829">9174</cx:pt>
          <cx:pt idx="12830">22854</cx:pt>
          <cx:pt idx="12831">195</cx:pt>
          <cx:pt idx="12832">2000</cx:pt>
          <cx:pt idx="12833">552</cx:pt>
          <cx:pt idx="12834">47</cx:pt>
          <cx:pt idx="12835">35578</cx:pt>
          <cx:pt idx="12836">1141</cx:pt>
          <cx:pt idx="12837">176</cx:pt>
          <cx:pt idx="12838">2159</cx:pt>
          <cx:pt idx="12839">261</cx:pt>
          <cx:pt idx="12840">5474</cx:pt>
          <cx:pt idx="12841">766</cx:pt>
          <cx:pt idx="12842">438</cx:pt>
          <cx:pt idx="12843">2593</cx:pt>
          <cx:pt idx="12844">1424</cx:pt>
          <cx:pt idx="12845">12093</cx:pt>
          <cx:pt idx="12846">338</cx:pt>
          <cx:pt idx="12847">2390</cx:pt>
          <cx:pt idx="12848">978</cx:pt>
          <cx:pt idx="12849">632</cx:pt>
          <cx:pt idx="12850">3154</cx:pt>
          <cx:pt idx="12851">3155</cx:pt>
          <cx:pt idx="12852">178</cx:pt>
          <cx:pt idx="12853">496</cx:pt>
          <cx:pt idx="12854">1877</cx:pt>
          <cx:pt idx="12855">909</cx:pt>
          <cx:pt idx="12856">2134</cx:pt>
          <cx:pt idx="12857">154</cx:pt>
          <cx:pt idx="12858">19630</cx:pt>
          <cx:pt idx="12859">27298</cx:pt>
          <cx:pt idx="12860">0</cx:pt>
          <cx:pt idx="12861">5625</cx:pt>
          <cx:pt idx="12862">208</cx:pt>
          <cx:pt idx="12863">492</cx:pt>
          <cx:pt idx="12864">208</cx:pt>
          <cx:pt idx="12865">1944</cx:pt>
          <cx:pt idx="12866">513</cx:pt>
          <cx:pt idx="12867">296</cx:pt>
          <cx:pt idx="12868">11796</cx:pt>
          <cx:pt idx="12869">435</cx:pt>
          <cx:pt idx="12870">1163</cx:pt>
          <cx:pt idx="12871">20158</cx:pt>
          <cx:pt idx="12872">1335</cx:pt>
          <cx:pt idx="12873">1221</cx:pt>
          <cx:pt idx="12874">1934</cx:pt>
          <cx:pt idx="12875">1018</cx:pt>
          <cx:pt idx="12876">6217</cx:pt>
          <cx:pt idx="12877">1711</cx:pt>
          <cx:pt idx="12878">4217</cx:pt>
          <cx:pt idx="12879">1608</cx:pt>
          <cx:pt idx="12880">1435</cx:pt>
          <cx:pt idx="12881">5536</cx:pt>
          <cx:pt idx="12882">6494</cx:pt>
          <cx:pt idx="12883">1539</cx:pt>
          <cx:pt idx="12884">6532</cx:pt>
          <cx:pt idx="12885">15461</cx:pt>
          <cx:pt idx="12886">3035</cx:pt>
          <cx:pt idx="12887">4308</cx:pt>
          <cx:pt idx="12888">1206</cx:pt>
          <cx:pt idx="12889">0</cx:pt>
          <cx:pt idx="12890">1959</cx:pt>
          <cx:pt idx="12891">426</cx:pt>
          <cx:pt idx="12892">1152</cx:pt>
          <cx:pt idx="12893">1191</cx:pt>
          <cx:pt idx="12894">3485</cx:pt>
          <cx:pt idx="12895">1482</cx:pt>
          <cx:pt idx="12896">2048</cx:pt>
          <cx:pt idx="12897">3522</cx:pt>
          <cx:pt idx="12898">3315</cx:pt>
          <cx:pt idx="12899">12765</cx:pt>
          <cx:pt idx="12900">11623</cx:pt>
          <cx:pt idx="12901">284</cx:pt>
          <cx:pt idx="12902">2365</cx:pt>
          <cx:pt idx="12903">489</cx:pt>
          <cx:pt idx="12904">2356</cx:pt>
          <cx:pt idx="12905">1610</cx:pt>
          <cx:pt idx="12906">934</cx:pt>
          <cx:pt idx="12907">393</cx:pt>
          <cx:pt idx="12908">1049</cx:pt>
          <cx:pt idx="12909">3885</cx:pt>
          <cx:pt idx="12910">629</cx:pt>
          <cx:pt idx="12911">324</cx:pt>
          <cx:pt idx="12912">332</cx:pt>
          <cx:pt idx="12913">287</cx:pt>
          <cx:pt idx="12914">198</cx:pt>
          <cx:pt idx="12915">1007</cx:pt>
          <cx:pt idx="12916">454</cx:pt>
          <cx:pt idx="12917">866</cx:pt>
          <cx:pt idx="12918">517</cx:pt>
          <cx:pt idx="12919">108</cx:pt>
          <cx:pt idx="12920">362</cx:pt>
          <cx:pt idx="12921">589</cx:pt>
          <cx:pt idx="12922">327</cx:pt>
          <cx:pt idx="12923">1047</cx:pt>
          <cx:pt idx="12924">59</cx:pt>
          <cx:pt idx="12925">4063</cx:pt>
          <cx:pt idx="12926">3646</cx:pt>
          <cx:pt idx="12927">8165</cx:pt>
          <cx:pt idx="12928">656</cx:pt>
          <cx:pt idx="12929">964</cx:pt>
          <cx:pt idx="12930">492</cx:pt>
          <cx:pt idx="12931">493</cx:pt>
          <cx:pt idx="12932">540</cx:pt>
          <cx:pt idx="12933">2878</cx:pt>
          <cx:pt idx="12934">52</cx:pt>
          <cx:pt idx="12935">946</cx:pt>
          <cx:pt idx="12936">7694</cx:pt>
          <cx:pt idx="12937">1831</cx:pt>
          <cx:pt idx="12938">2319</cx:pt>
          <cx:pt idx="12939">353</cx:pt>
          <cx:pt idx="12940">3735</cx:pt>
          <cx:pt idx="12941">215</cx:pt>
          <cx:pt idx="12942">392</cx:pt>
          <cx:pt idx="12943">836</cx:pt>
          <cx:pt idx="12944">744</cx:pt>
          <cx:pt idx="12945">1259</cx:pt>
          <cx:pt idx="12946">17315</cx:pt>
          <cx:pt idx="12947">993</cx:pt>
          <cx:pt idx="12948">1129</cx:pt>
          <cx:pt idx="12949">642</cx:pt>
          <cx:pt idx="12950">1149</cx:pt>
          <cx:pt idx="12951">1470</cx:pt>
          <cx:pt idx="12952">527</cx:pt>
          <cx:pt idx="12953">3765</cx:pt>
          <cx:pt idx="12954">3062</cx:pt>
          <cx:pt idx="12955">351</cx:pt>
          <cx:pt idx="12956">175</cx:pt>
          <cx:pt idx="12957">3496</cx:pt>
          <cx:pt idx="12958">23048</cx:pt>
          <cx:pt idx="12959">429</cx:pt>
          <cx:pt idx="12960">2069</cx:pt>
          <cx:pt idx="12961">8953</cx:pt>
          <cx:pt idx="12962">2889</cx:pt>
          <cx:pt idx="12963">285</cx:pt>
          <cx:pt idx="12964">1063</cx:pt>
          <cx:pt idx="12965">286</cx:pt>
          <cx:pt idx="12966">187</cx:pt>
          <cx:pt idx="12967">324</cx:pt>
          <cx:pt idx="12968">1916</cx:pt>
          <cx:pt idx="12969">2154</cx:pt>
          <cx:pt idx="12970">6349</cx:pt>
          <cx:pt idx="12971">369</cx:pt>
          <cx:pt idx="12972">964</cx:pt>
          <cx:pt idx="12973">809</cx:pt>
          <cx:pt idx="12974">737</cx:pt>
          <cx:pt idx="12975">77</cx:pt>
          <cx:pt idx="12976">829</cx:pt>
          <cx:pt idx="12977">709</cx:pt>
          <cx:pt idx="12978">707</cx:pt>
          <cx:pt idx="12979">520</cx:pt>
          <cx:pt idx="12980">476</cx:pt>
          <cx:pt idx="12981">7646</cx:pt>
          <cx:pt idx="12982">11344</cx:pt>
          <cx:pt idx="12983">991</cx:pt>
          <cx:pt idx="12984">252</cx:pt>
          <cx:pt idx="12985">2321</cx:pt>
          <cx:pt idx="12986">414</cx:pt>
          <cx:pt idx="12987">2396</cx:pt>
          <cx:pt idx="12988">2715</cx:pt>
          <cx:pt idx="12989">538</cx:pt>
          <cx:pt idx="12990">394</cx:pt>
          <cx:pt idx="12991">546</cx:pt>
          <cx:pt idx="12992">1380</cx:pt>
          <cx:pt idx="12993">632</cx:pt>
          <cx:pt idx="12994">1938</cx:pt>
          <cx:pt idx="12995">421</cx:pt>
          <cx:pt idx="12996">2260</cx:pt>
          <cx:pt idx="12997">1587</cx:pt>
          <cx:pt idx="12998">8104</cx:pt>
          <cx:pt idx="12999">4659</cx:pt>
          <cx:pt idx="13000">1087</cx:pt>
          <cx:pt idx="13001">2326</cx:pt>
          <cx:pt idx="13002">28775</cx:pt>
          <cx:pt idx="13003">3502</cx:pt>
          <cx:pt idx="13004">4040</cx:pt>
          <cx:pt idx="13005">14334</cx:pt>
          <cx:pt idx="13006">1152</cx:pt>
          <cx:pt idx="13007">1304</cx:pt>
          <cx:pt idx="13008">392</cx:pt>
          <cx:pt idx="13009">2508</cx:pt>
          <cx:pt idx="13010">477</cx:pt>
          <cx:pt idx="13011">2869</cx:pt>
          <cx:pt idx="13012">82</cx:pt>
          <cx:pt idx="13013">8621</cx:pt>
          <cx:pt idx="13014">667</cx:pt>
          <cx:pt idx="13015">990</cx:pt>
          <cx:pt idx="13016">106</cx:pt>
          <cx:pt idx="13017">3699</cx:pt>
          <cx:pt idx="13018">293</cx:pt>
          <cx:pt idx="13019">1913</cx:pt>
          <cx:pt idx="13020">622</cx:pt>
          <cx:pt idx="13021">1234</cx:pt>
          <cx:pt idx="13022">745</cx:pt>
          <cx:pt idx="13023">1029</cx:pt>
          <cx:pt idx="13024">231</cx:pt>
          <cx:pt idx="13025">1749</cx:pt>
          <cx:pt idx="13026">1713</cx:pt>
          <cx:pt idx="13027">1354</cx:pt>
          <cx:pt idx="13028">7207</cx:pt>
          <cx:pt idx="13029">202</cx:pt>
          <cx:pt idx="13030">1019</cx:pt>
          <cx:pt idx="13031">2438</cx:pt>
          <cx:pt idx="13032">11833</cx:pt>
          <cx:pt idx="13033">951</cx:pt>
          <cx:pt idx="13034">1613</cx:pt>
          <cx:pt idx="13035">10497</cx:pt>
          <cx:pt idx="13036">13045</cx:pt>
          <cx:pt idx="13037">13250</cx:pt>
          <cx:pt idx="13038">1505</cx:pt>
          <cx:pt idx="13039">9763</cx:pt>
          <cx:pt idx="13040">2184</cx:pt>
          <cx:pt idx="13041">7294</cx:pt>
          <cx:pt idx="13042">76178</cx:pt>
          <cx:pt idx="13043">6854</cx:pt>
          <cx:pt idx="13044">24160</cx:pt>
          <cx:pt idx="13045">3555</cx:pt>
          <cx:pt idx="13046">1740</cx:pt>
          <cx:pt idx="13047">1053</cx:pt>
          <cx:pt idx="13048">7391</cx:pt>
          <cx:pt idx="13049">222</cx:pt>
          <cx:pt idx="13050">2677</cx:pt>
          <cx:pt idx="13051">4053</cx:pt>
          <cx:pt idx="13052">417</cx:pt>
          <cx:pt idx="13053">148</cx:pt>
          <cx:pt idx="13054">2742</cx:pt>
          <cx:pt idx="13055">16567</cx:pt>
          <cx:pt idx="13056">3022</cx:pt>
          <cx:pt idx="13057">696</cx:pt>
          <cx:pt idx="13058">568</cx:pt>
          <cx:pt idx="13059">31888</cx:pt>
          <cx:pt idx="13060">1288</cx:pt>
          <cx:pt idx="13061">896</cx:pt>
          <cx:pt idx="13062">1655</cx:pt>
          <cx:pt idx="13063">1258</cx:pt>
          <cx:pt idx="13064">604</cx:pt>
          <cx:pt idx="13065">4942</cx:pt>
          <cx:pt idx="13066">1385</cx:pt>
          <cx:pt idx="13067">507</cx:pt>
          <cx:pt idx="13068">2484</cx:pt>
          <cx:pt idx="13069">22947</cx:pt>
          <cx:pt idx="13070">1691</cx:pt>
          <cx:pt idx="13071">1137</cx:pt>
          <cx:pt idx="13072">1177</cx:pt>
          <cx:pt idx="13073">1758</cx:pt>
          <cx:pt idx="13074">1580</cx:pt>
          <cx:pt idx="13075">1882</cx:pt>
          <cx:pt idx="13076">1453</cx:pt>
          <cx:pt idx="13077">374</cx:pt>
          <cx:pt idx="13078">86</cx:pt>
          <cx:pt idx="13079">3199</cx:pt>
          <cx:pt idx="13080">1790</cx:pt>
          <cx:pt idx="13081">938</cx:pt>
          <cx:pt idx="13082">171</cx:pt>
          <cx:pt idx="13083">9256</cx:pt>
          <cx:pt idx="13084">1788</cx:pt>
          <cx:pt idx="13085">1336</cx:pt>
          <cx:pt idx="13086">1527</cx:pt>
          <cx:pt idx="13087">204</cx:pt>
          <cx:pt idx="13088">1225</cx:pt>
          <cx:pt idx="13089">2263</cx:pt>
          <cx:pt idx="13090">440</cx:pt>
          <cx:pt idx="13091">4076</cx:pt>
          <cx:pt idx="13092">1715</cx:pt>
          <cx:pt idx="13093">521</cx:pt>
          <cx:pt idx="13094">800</cx:pt>
          <cx:pt idx="13095">1141</cx:pt>
          <cx:pt idx="13096">3217</cx:pt>
          <cx:pt idx="13097">799</cx:pt>
          <cx:pt idx="13098">363</cx:pt>
          <cx:pt idx="13099">277</cx:pt>
          <cx:pt idx="13100">314</cx:pt>
          <cx:pt idx="13101">2175</cx:pt>
          <cx:pt idx="13102">10828</cx:pt>
          <cx:pt idx="13103">690</cx:pt>
          <cx:pt idx="13104">3559</cx:pt>
          <cx:pt idx="13105">661</cx:pt>
          <cx:pt idx="13106">500</cx:pt>
          <cx:pt idx="13107">8803</cx:pt>
          <cx:pt idx="13108">385</cx:pt>
          <cx:pt idx="13109">1091</cx:pt>
          <cx:pt idx="13110">631</cx:pt>
          <cx:pt idx="13111">15646</cx:pt>
          <cx:pt idx="13112">262</cx:pt>
          <cx:pt idx="13113">3628</cx:pt>
          <cx:pt idx="13114">2357</cx:pt>
          <cx:pt idx="13115">63</cx:pt>
          <cx:pt idx="13116">225</cx:pt>
          <cx:pt idx="13117">750</cx:pt>
          <cx:pt idx="13118">628</cx:pt>
          <cx:pt idx="13119">4015</cx:pt>
          <cx:pt idx="13120">44</cx:pt>
          <cx:pt idx="13121">262</cx:pt>
          <cx:pt idx="13122">498</cx:pt>
          <cx:pt idx="13123">1974</cx:pt>
          <cx:pt idx="13124">3743</cx:pt>
          <cx:pt idx="13125">3101</cx:pt>
          <cx:pt idx="13126">1703</cx:pt>
          <cx:pt idx="13127">2971</cx:pt>
          <cx:pt idx="13128">1116</cx:pt>
          <cx:pt idx="13129">1071</cx:pt>
          <cx:pt idx="13130">9264</cx:pt>
          <cx:pt idx="13131">47287</cx:pt>
          <cx:pt idx="13132">8909</cx:pt>
          <cx:pt idx="13133">6801</cx:pt>
          <cx:pt idx="13134">1165</cx:pt>
          <cx:pt idx="13135">29549</cx:pt>
          <cx:pt idx="13136">287</cx:pt>
          <cx:pt idx="13137">376</cx:pt>
          <cx:pt idx="13138">11914</cx:pt>
          <cx:pt idx="13139">3291</cx:pt>
          <cx:pt idx="13140">9327</cx:pt>
          <cx:pt idx="13141">10990</cx:pt>
          <cx:pt idx="13142">949</cx:pt>
          <cx:pt idx="13143">374</cx:pt>
          <cx:pt idx="13144">688</cx:pt>
          <cx:pt idx="13145">10636</cx:pt>
          <cx:pt idx="13146">325</cx:pt>
          <cx:pt idx="13147">14323</cx:pt>
          <cx:pt idx="13148">2264</cx:pt>
          <cx:pt idx="13149">5020</cx:pt>
          <cx:pt idx="13150">2792</cx:pt>
          <cx:pt idx="13151">2987</cx:pt>
          <cx:pt idx="13152">14885</cx:pt>
          <cx:pt idx="13153">6658</cx:pt>
          <cx:pt idx="13154">1194</cx:pt>
          <cx:pt idx="13155">636</cx:pt>
          <cx:pt idx="13156">273</cx:pt>
          <cx:pt idx="13157">477</cx:pt>
          <cx:pt idx="13158">351</cx:pt>
          <cx:pt idx="13159">4045</cx:pt>
          <cx:pt idx="13160">5249</cx:pt>
          <cx:pt idx="13161">356</cx:pt>
          <cx:pt idx="13162">607</cx:pt>
          <cx:pt idx="13163">10434</cx:pt>
          <cx:pt idx="13164">415</cx:pt>
          <cx:pt idx="13165">289</cx:pt>
          <cx:pt idx="13166">5697</cx:pt>
          <cx:pt idx="13167">1892</cx:pt>
          <cx:pt idx="13168">2153</cx:pt>
          <cx:pt idx="13169">338</cx:pt>
          <cx:pt idx="13170">434</cx:pt>
          <cx:pt idx="13171">409</cx:pt>
          <cx:pt idx="13172">12570</cx:pt>
          <cx:pt idx="13173">188</cx:pt>
          <cx:pt idx="13174">270</cx:pt>
          <cx:pt idx="13175">7436</cx:pt>
          <cx:pt idx="13176">18461</cx:pt>
          <cx:pt idx="13177">8794</cx:pt>
          <cx:pt idx="13178">722</cx:pt>
          <cx:pt idx="13179">823</cx:pt>
          <cx:pt idx="13180">644</cx:pt>
          <cx:pt idx="13181">4228</cx:pt>
          <cx:pt idx="13182">3822</cx:pt>
          <cx:pt idx="13183">339</cx:pt>
          <cx:pt idx="13184">3612</cx:pt>
          <cx:pt idx="13185">9594</cx:pt>
          <cx:pt idx="13186">1343</cx:pt>
          <cx:pt idx="13187">2116</cx:pt>
          <cx:pt idx="13188">855</cx:pt>
          <cx:pt idx="13189">417</cx:pt>
          <cx:pt idx="13190">367</cx:pt>
          <cx:pt idx="13191">1163</cx:pt>
          <cx:pt idx="13192">524</cx:pt>
          <cx:pt idx="13193">1950</cx:pt>
          <cx:pt idx="13194">1605</cx:pt>
          <cx:pt idx="13195">676</cx:pt>
          <cx:pt idx="13196">454</cx:pt>
          <cx:pt idx="13197">642</cx:pt>
          <cx:pt idx="13198">1157</cx:pt>
          <cx:pt idx="13199">705</cx:pt>
          <cx:pt idx="13200">1424</cx:pt>
          <cx:pt idx="13201">1779</cx:pt>
          <cx:pt idx="13202">929</cx:pt>
          <cx:pt idx="13203">2204</cx:pt>
          <cx:pt idx="13204">855</cx:pt>
          <cx:pt idx="13205">721</cx:pt>
          <cx:pt idx="13206">747</cx:pt>
          <cx:pt idx="13207">1140</cx:pt>
          <cx:pt idx="13208">1071</cx:pt>
          <cx:pt idx="13209">1964</cx:pt>
          <cx:pt idx="13210">959</cx:pt>
          <cx:pt idx="13211">3805</cx:pt>
          <cx:pt idx="13212">5664</cx:pt>
          <cx:pt idx="13213">300</cx:pt>
          <cx:pt idx="13214">283</cx:pt>
          <cx:pt idx="13215">643</cx:pt>
          <cx:pt idx="13216">992</cx:pt>
          <cx:pt idx="13217">527</cx:pt>
          <cx:pt idx="13218">5812</cx:pt>
          <cx:pt idx="13219">863</cx:pt>
          <cx:pt idx="13220">2661</cx:pt>
          <cx:pt idx="13221">940</cx:pt>
          <cx:pt idx="13222">1106</cx:pt>
          <cx:pt idx="13223">2913</cx:pt>
          <cx:pt idx="13224">1945</cx:pt>
          <cx:pt idx="13225">1291</cx:pt>
          <cx:pt idx="13226">533</cx:pt>
          <cx:pt idx="13227">846</cx:pt>
          <cx:pt idx="13228">2467</cx:pt>
          <cx:pt idx="13229">1983</cx:pt>
          <cx:pt idx="13230">1594</cx:pt>
          <cx:pt idx="13231">1289</cx:pt>
          <cx:pt idx="13232">998</cx:pt>
          <cx:pt idx="13233">1485</cx:pt>
          <cx:pt idx="13234">481</cx:pt>
          <cx:pt idx="13235">587</cx:pt>
          <cx:pt idx="13236">2313</cx:pt>
          <cx:pt idx="13237">859</cx:pt>
          <cx:pt idx="13238">734</cx:pt>
          <cx:pt idx="13239">1400</cx:pt>
          <cx:pt idx="13240">692</cx:pt>
          <cx:pt idx="13241">0</cx:pt>
          <cx:pt idx="13242">2006</cx:pt>
          <cx:pt idx="13243">331</cx:pt>
          <cx:pt idx="13244">782</cx:pt>
          <cx:pt idx="13245">135</cx:pt>
          <cx:pt idx="13246">155</cx:pt>
          <cx:pt idx="13247">1023</cx:pt>
          <cx:pt idx="13248">122</cx:pt>
          <cx:pt idx="13249">107</cx:pt>
          <cx:pt idx="13250">6263</cx:pt>
          <cx:pt idx="13251">17</cx:pt>
          <cx:pt idx="13252">334</cx:pt>
          <cx:pt idx="13253">1358</cx:pt>
          <cx:pt idx="13254">21</cx:pt>
          <cx:pt idx="13255">8767</cx:pt>
          <cx:pt idx="13256">8826</cx:pt>
          <cx:pt idx="13257">2380</cx:pt>
          <cx:pt idx="13258">1992</cx:pt>
          <cx:pt idx="13259">1181</cx:pt>
          <cx:pt idx="13260">1220</cx:pt>
          <cx:pt idx="13261">655</cx:pt>
          <cx:pt idx="13262">1209</cx:pt>
          <cx:pt idx="13263">675</cx:pt>
          <cx:pt idx="13264">1682</cx:pt>
          <cx:pt idx="13265">2084</cx:pt>
          <cx:pt idx="13266">1938</cx:pt>
          <cx:pt idx="13267">1945</cx:pt>
          <cx:pt idx="13268">14387</cx:pt>
          <cx:pt idx="13269">488</cx:pt>
          <cx:pt idx="13270">699</cx:pt>
          <cx:pt idx="13271">896</cx:pt>
          <cx:pt idx="13272">94</cx:pt>
          <cx:pt idx="13273">665</cx:pt>
          <cx:pt idx="13274">1086</cx:pt>
          <cx:pt idx="13275">1163</cx:pt>
          <cx:pt idx="13276">266</cx:pt>
          <cx:pt idx="13277">2226</cx:pt>
          <cx:pt idx="13278">1201</cx:pt>
          <cx:pt idx="13279">116</cx:pt>
          <cx:pt idx="13280">761</cx:pt>
          <cx:pt idx="13281">4455</cx:pt>
          <cx:pt idx="13282">3391</cx:pt>
          <cx:pt idx="13283">1836</cx:pt>
          <cx:pt idx="13284">1902</cx:pt>
          <cx:pt idx="13285">17690</cx:pt>
          <cx:pt idx="13286">8839</cx:pt>
          <cx:pt idx="13287">2666</cx:pt>
          <cx:pt idx="13288">3478</cx:pt>
          <cx:pt idx="13289">7839</cx:pt>
          <cx:pt idx="13290">9421</cx:pt>
          <cx:pt idx="13291">1077</cx:pt>
          <cx:pt idx="13292">8828</cx:pt>
          <cx:pt idx="13293">312</cx:pt>
          <cx:pt idx="13294">406</cx:pt>
          <cx:pt idx="13295">638</cx:pt>
          <cx:pt idx="13296">2148</cx:pt>
          <cx:pt idx="13297">849</cx:pt>
          <cx:pt idx="13298">1447</cx:pt>
          <cx:pt idx="13299">1611</cx:pt>
          <cx:pt idx="13300">1999</cx:pt>
          <cx:pt idx="13301">1877</cx:pt>
          <cx:pt idx="13302">1215</cx:pt>
          <cx:pt idx="13303">315</cx:pt>
          <cx:pt idx="13304">3196</cx:pt>
          <cx:pt idx="13305">363</cx:pt>
          <cx:pt idx="13306">3719</cx:pt>
          <cx:pt idx="13307">359</cx:pt>
          <cx:pt idx="13308">85</cx:pt>
          <cx:pt idx="13309">207</cx:pt>
          <cx:pt idx="13310">3777</cx:pt>
          <cx:pt idx="13311">2214</cx:pt>
          <cx:pt idx="13312">9122</cx:pt>
          <cx:pt idx="13313">5777</cx:pt>
          <cx:pt idx="13314">0</cx:pt>
          <cx:pt idx="13315">1394</cx:pt>
          <cx:pt idx="13316">209</cx:pt>
          <cx:pt idx="13317">311</cx:pt>
          <cx:pt idx="13318">294</cx:pt>
          <cx:pt idx="13319">5212</cx:pt>
          <cx:pt idx="13320">1407</cx:pt>
          <cx:pt idx="13321">480</cx:pt>
          <cx:pt idx="13322">3652</cx:pt>
          <cx:pt idx="13323">2404</cx:pt>
          <cx:pt idx="13324">1347</cx:pt>
          <cx:pt idx="13325">325</cx:pt>
          <cx:pt idx="13326">150</cx:pt>
          <cx:pt idx="13327">672</cx:pt>
          <cx:pt idx="13328">9830</cx:pt>
          <cx:pt idx="13329">216</cx:pt>
          <cx:pt idx="13330">321</cx:pt>
          <cx:pt idx="13331">1988</cx:pt>
          <cx:pt idx="13332">25631</cx:pt>
          <cx:pt idx="13333">2963</cx:pt>
          <cx:pt idx="13334">3021</cx:pt>
          <cx:pt idx="13335">3549</cx:pt>
          <cx:pt idx="13336">1121</cx:pt>
          <cx:pt idx="13337">0</cx:pt>
          <cx:pt idx="13338">44129</cx:pt>
          <cx:pt idx="13339">1270</cx:pt>
          <cx:pt idx="13340">1200</cx:pt>
          <cx:pt idx="13341">574</cx:pt>
          <cx:pt idx="13342">732</cx:pt>
          <cx:pt idx="13343">558</cx:pt>
          <cx:pt idx="13344">357</cx:pt>
          <cx:pt idx="13345">375</cx:pt>
          <cx:pt idx="13346">600</cx:pt>
          <cx:pt idx="13347">451</cx:pt>
          <cx:pt idx="13348">1751</cx:pt>
          <cx:pt idx="13349">746</cx:pt>
          <cx:pt idx="13350">1041</cx:pt>
          <cx:pt idx="13351">942</cx:pt>
          <cx:pt idx="13352">758</cx:pt>
          <cx:pt idx="13353">1206</cx:pt>
          <cx:pt idx="13354">161</cx:pt>
          <cx:pt idx="13355">1740</cx:pt>
          <cx:pt idx="13356">3816</cx:pt>
          <cx:pt idx="13357">3072</cx:pt>
          <cx:pt idx="13358">2206</cx:pt>
          <cx:pt idx="13359">2323</cx:pt>
          <cx:pt idx="13360">1285</cx:pt>
          <cx:pt idx="13361">1129</cx:pt>
          <cx:pt idx="13362">2288</cx:pt>
          <cx:pt idx="13363">1369</cx:pt>
          <cx:pt idx="13364">595</cx:pt>
          <cx:pt idx="13365">3812</cx:pt>
          <cx:pt idx="13366">4492</cx:pt>
          <cx:pt idx="13367">1136</cx:pt>
          <cx:pt idx="13368">325</cx:pt>
          <cx:pt idx="13369">497</cx:pt>
          <cx:pt idx="13370">718</cx:pt>
          <cx:pt idx="13371">660</cx:pt>
          <cx:pt idx="13372">960</cx:pt>
          <cx:pt idx="13373">627</cx:pt>
          <cx:pt idx="13374">1840</cx:pt>
          <cx:pt idx="13375">1957</cx:pt>
          <cx:pt idx="13376">563</cx:pt>
          <cx:pt idx="13377">426</cx:pt>
          <cx:pt idx="13378">364</cx:pt>
          <cx:pt idx="13379">955</cx:pt>
          <cx:pt idx="13380">353</cx:pt>
          <cx:pt idx="13381">1104</cx:pt>
          <cx:pt idx="13382">331</cx:pt>
          <cx:pt idx="13383">268</cx:pt>
          <cx:pt idx="13384">2012</cx:pt>
          <cx:pt idx="13385">237</cx:pt>
          <cx:pt idx="13386">282</cx:pt>
          <cx:pt idx="13387">1123</cx:pt>
          <cx:pt idx="13388">2190</cx:pt>
          <cx:pt idx="13389">445</cx:pt>
          <cx:pt idx="13390">278</cx:pt>
          <cx:pt idx="13391">53</cx:pt>
          <cx:pt idx="13392">3988</cx:pt>
          <cx:pt idx="13393">117</cx:pt>
          <cx:pt idx="13394">229</cx:pt>
          <cx:pt idx="13395">2339</cx:pt>
          <cx:pt idx="13396">745</cx:pt>
          <cx:pt idx="13397">631</cx:pt>
          <cx:pt idx="13398">20066</cx:pt>
          <cx:pt idx="13399">271</cx:pt>
          <cx:pt idx="13400">536</cx:pt>
          <cx:pt idx="13401">498</cx:pt>
          <cx:pt idx="13402">476</cx:pt>
          <cx:pt idx="13403">899</cx:pt>
          <cx:pt idx="13404">475</cx:pt>
          <cx:pt idx="13405">284</cx:pt>
          <cx:pt idx="13406">320</cx:pt>
          <cx:pt idx="13407">1895</cx:pt>
          <cx:pt idx="13408">607</cx:pt>
          <cx:pt idx="13409">367</cx:pt>
          <cx:pt idx="13410">434</cx:pt>
          <cx:pt idx="13411">739</cx:pt>
          <cx:pt idx="13412">723</cx:pt>
          <cx:pt idx="13413">1079</cx:pt>
          <cx:pt idx="13414">1799</cx:pt>
          <cx:pt idx="13415">312</cx:pt>
          <cx:pt idx="13416">724</cx:pt>
          <cx:pt idx="13417">639</cx:pt>
          <cx:pt idx="13418">708</cx:pt>
          <cx:pt idx="13419">540</cx:pt>
          <cx:pt idx="13420">534</cx:pt>
          <cx:pt idx="13421">241</cx:pt>
          <cx:pt idx="13422">636</cx:pt>
          <cx:pt idx="13423">426</cx:pt>
          <cx:pt idx="13424">234</cx:pt>
          <cx:pt idx="13425">352</cx:pt>
          <cx:pt idx="13426">1122</cx:pt>
          <cx:pt idx="13427">5861</cx:pt>
          <cx:pt idx="13428">6554</cx:pt>
          <cx:pt idx="13429">393</cx:pt>
          <cx:pt idx="13430">254</cx:pt>
          <cx:pt idx="13431">316</cx:pt>
          <cx:pt idx="13432">5648</cx:pt>
          <cx:pt idx="13433">163</cx:pt>
          <cx:pt idx="13434">898</cx:pt>
          <cx:pt idx="13435">2990</cx:pt>
          <cx:pt idx="13436">522</cx:pt>
          <cx:pt idx="13437">1121</cx:pt>
          <cx:pt idx="13438">8009</cx:pt>
          <cx:pt idx="13439">235</cx:pt>
          <cx:pt idx="13440">4698</cx:pt>
          <cx:pt idx="13441">0</cx:pt>
          <cx:pt idx="13442">1399</cx:pt>
          <cx:pt idx="13443">33358</cx:pt>
          <cx:pt idx="13444">572</cx:pt>
          <cx:pt idx="13445">1924</cx:pt>
          <cx:pt idx="13446">4191</cx:pt>
          <cx:pt idx="13447">853</cx:pt>
          <cx:pt idx="13448">1303</cx:pt>
          <cx:pt idx="13449">2400</cx:pt>
          <cx:pt idx="13450">1422</cx:pt>
          <cx:pt idx="13451">2588</cx:pt>
          <cx:pt idx="13452">3478</cx:pt>
          <cx:pt idx="13453">548</cx:pt>
          <cx:pt idx="13454">213</cx:pt>
          <cx:pt idx="13455">5374</cx:pt>
          <cx:pt idx="13456">463</cx:pt>
          <cx:pt idx="13457">2670</cx:pt>
          <cx:pt idx="13458">2530</cx:pt>
          <cx:pt idx="13459">819</cx:pt>
          <cx:pt idx="13460">78189</cx:pt>
          <cx:pt idx="13461">5323</cx:pt>
          <cx:pt idx="13462">6504</cx:pt>
          <cx:pt idx="13463">6161</cx:pt>
          <cx:pt idx="13464">1827</cx:pt>
          <cx:pt idx="13465">0</cx:pt>
          <cx:pt idx="13466">1395</cx:pt>
          <cx:pt idx="13467">217</cx:pt>
          <cx:pt idx="13468">1514</cx:pt>
          <cx:pt idx="13469">1118</cx:pt>
          <cx:pt idx="13470">166</cx:pt>
          <cx:pt idx="13471">265</cx:pt>
          <cx:pt idx="13472">647</cx:pt>
          <cx:pt idx="13473">2251</cx:pt>
          <cx:pt idx="13474">550</cx:pt>
          <cx:pt idx="13475">197</cx:pt>
          <cx:pt idx="13476">1213</cx:pt>
          <cx:pt idx="13477">1832</cx:pt>
          <cx:pt idx="13478">1952</cx:pt>
          <cx:pt idx="13479">510</cx:pt>
          <cx:pt idx="13480">7769</cx:pt>
          <cx:pt idx="13481">4147</cx:pt>
          <cx:pt idx="13482">1105</cx:pt>
          <cx:pt idx="13483">1018</cx:pt>
          <cx:pt idx="13484">6490</cx:pt>
          <cx:pt idx="13485">717</cx:pt>
          <cx:pt idx="13486">2373</cx:pt>
          <cx:pt idx="13487">28586</cx:pt>
          <cx:pt idx="13488">2026</cx:pt>
          <cx:pt idx="13489">10498</cx:pt>
          <cx:pt idx="13490">451</cx:pt>
          <cx:pt idx="13491">489</cx:pt>
          <cx:pt idx="13492">1754</cx:pt>
          <cx:pt idx="13493">2275</cx:pt>
          <cx:pt idx="13494">710</cx:pt>
          <cx:pt idx="13495">263</cx:pt>
          <cx:pt idx="13496">615</cx:pt>
          <cx:pt idx="13497">1289</cx:pt>
          <cx:pt idx="13498">1788</cx:pt>
          <cx:pt idx="13499">541</cx:pt>
          <cx:pt idx="13500">510</cx:pt>
          <cx:pt idx="13501">801</cx:pt>
          <cx:pt idx="13502">317</cx:pt>
          <cx:pt idx="13503">453</cx:pt>
          <cx:pt idx="13504">295</cx:pt>
          <cx:pt idx="13505">163</cx:pt>
          <cx:pt idx="13506">1200</cx:pt>
          <cx:pt idx="13507">16083</cx:pt>
          <cx:pt idx="13508">777</cx:pt>
          <cx:pt idx="13509">255</cx:pt>
          <cx:pt idx="13510">682</cx:pt>
          <cx:pt idx="13511">497</cx:pt>
          <cx:pt idx="13512">309</cx:pt>
          <cx:pt idx="13513">12487</cx:pt>
          <cx:pt idx="13514">385</cx:pt>
          <cx:pt idx="13515">242</cx:pt>
          <cx:pt idx="13516">1299</cx:pt>
          <cx:pt idx="13517">1534</cx:pt>
          <cx:pt idx="13518">945</cx:pt>
          <cx:pt idx="13519">6992</cx:pt>
          <cx:pt idx="13520">1075</cx:pt>
          <cx:pt idx="13521">7068</cx:pt>
          <cx:pt idx="13522">1634</cx:pt>
          <cx:pt idx="13523">13335</cx:pt>
          <cx:pt idx="13524">1561</cx:pt>
          <cx:pt idx="13525">2025</cx:pt>
          <cx:pt idx="13526">348</cx:pt>
          <cx:pt idx="13527">183</cx:pt>
          <cx:pt idx="13528">1314</cx:pt>
          <cx:pt idx="13529">2293</cx:pt>
          <cx:pt idx="13530">253</cx:pt>
          <cx:pt idx="13531">99</cx:pt>
          <cx:pt idx="13532">1458</cx:pt>
          <cx:pt idx="13533">1323</cx:pt>
          <cx:pt idx="13534">2115</cx:pt>
          <cx:pt idx="13535">558</cx:pt>
          <cx:pt idx="13536">1536</cx:pt>
          <cx:pt idx="13537">1630</cx:pt>
          <cx:pt idx="13538">2384</cx:pt>
          <cx:pt idx="13539">539</cx:pt>
          <cx:pt idx="13540">3496</cx:pt>
          <cx:pt idx="13541">2960</cx:pt>
          <cx:pt idx="13542">1768</cx:pt>
          <cx:pt idx="13543">1358</cx:pt>
          <cx:pt idx="13544">1426</cx:pt>
          <cx:pt idx="13545">12542</cx:pt>
          <cx:pt idx="13546">990</cx:pt>
          <cx:pt idx="13547">597</cx:pt>
          <cx:pt idx="13548">5566</cx:pt>
          <cx:pt idx="13549">4857</cx:pt>
          <cx:pt idx="13550">1355</cx:pt>
          <cx:pt idx="13551">1316</cx:pt>
          <cx:pt idx="13552">20061</cx:pt>
          <cx:pt idx="13553">8878</cx:pt>
          <cx:pt idx="13554">2803</cx:pt>
          <cx:pt idx="13555">13839</cx:pt>
          <cx:pt idx="13556">871</cx:pt>
          <cx:pt idx="13557">7753</cx:pt>
          <cx:pt idx="13558">21643</cx:pt>
          <cx:pt idx="13559">542</cx:pt>
          <cx:pt idx="13560">393</cx:pt>
          <cx:pt idx="13561">36</cx:pt>
          <cx:pt idx="13562">566</cx:pt>
          <cx:pt idx="13563">540</cx:pt>
          <cx:pt idx="13564">308</cx:pt>
          <cx:pt idx="13565">779</cx:pt>
          <cx:pt idx="13566">62</cx:pt>
          <cx:pt idx="13567">377</cx:pt>
          <cx:pt idx="13568">7105</cx:pt>
          <cx:pt idx="13569">4378</cx:pt>
          <cx:pt idx="13570">0</cx:pt>
          <cx:pt idx="13571">27</cx:pt>
          <cx:pt idx="13572">758</cx:pt>
          <cx:pt idx="13573">321</cx:pt>
          <cx:pt idx="13574">400</cx:pt>
          <cx:pt idx="13575">673</cx:pt>
          <cx:pt idx="13576">1709</cx:pt>
          <cx:pt idx="13577">664</cx:pt>
          <cx:pt idx="13578">1349</cx:pt>
          <cx:pt idx="13579">881</cx:pt>
          <cx:pt idx="13580">289</cx:pt>
          <cx:pt idx="13581">1648</cx:pt>
          <cx:pt idx="13582">1294</cx:pt>
          <cx:pt idx="13583">2199</cx:pt>
          <cx:pt idx="13584">153</cx:pt>
          <cx:pt idx="13585">2812</cx:pt>
          <cx:pt idx="13586">852</cx:pt>
          <cx:pt idx="13587">413</cx:pt>
          <cx:pt idx="13588">0</cx:pt>
          <cx:pt idx="13589">413</cx:pt>
          <cx:pt idx="13590">1099</cx:pt>
          <cx:pt idx="13591">0</cx:pt>
          <cx:pt idx="13592">443</cx:pt>
          <cx:pt idx="13593">0</cx:pt>
          <cx:pt idx="13594">424</cx:pt>
          <cx:pt idx="13595">2054</cx:pt>
          <cx:pt idx="13596">886</cx:pt>
          <cx:pt idx="13597">203</cx:pt>
          <cx:pt idx="13598">875</cx:pt>
          <cx:pt idx="13599">433</cx:pt>
          <cx:pt idx="13600">598</cx:pt>
          <cx:pt idx="13601">941</cx:pt>
          <cx:pt idx="13602">2377</cx:pt>
          <cx:pt idx="13603">1021</cx:pt>
          <cx:pt idx="13604">1211</cx:pt>
          <cx:pt idx="13605">1372</cx:pt>
          <cx:pt idx="13606">890</cx:pt>
          <cx:pt idx="13607">0</cx:pt>
          <cx:pt idx="13608">2345</cx:pt>
          <cx:pt idx="13609">1762</cx:pt>
          <cx:pt idx="13610">1083</cx:pt>
          <cx:pt idx="13611">3117</cx:pt>
          <cx:pt idx="13612">246</cx:pt>
          <cx:pt idx="13613">245</cx:pt>
          <cx:pt idx="13614">525</cx:pt>
          <cx:pt idx="13615">623</cx:pt>
          <cx:pt idx="13616">347</cx:pt>
          <cx:pt idx="13617">227</cx:pt>
          <cx:pt idx="13618">347</cx:pt>
          <cx:pt idx="13619">1064</cx:pt>
          <cx:pt idx="13620">1229</cx:pt>
          <cx:pt idx="13621">166</cx:pt>
          <cx:pt idx="13622">757</cx:pt>
          <cx:pt idx="13623">889</cx:pt>
          <cx:pt idx="13624">156</cx:pt>
          <cx:pt idx="13625">241</cx:pt>
          <cx:pt idx="13626">345</cx:pt>
          <cx:pt idx="13627">11523</cx:pt>
          <cx:pt idx="13628">369</cx:pt>
          <cx:pt idx="13629">1172</cx:pt>
          <cx:pt idx="13630">232</cx:pt>
          <cx:pt idx="13631">1004</cx:pt>
          <cx:pt idx="13632">42325</cx:pt>
          <cx:pt idx="13633">13126</cx:pt>
          <cx:pt idx="13634">2303</cx:pt>
          <cx:pt idx="13635">604</cx:pt>
          <cx:pt idx="13636">1095</cx:pt>
          <cx:pt idx="13637">802</cx:pt>
          <cx:pt idx="13638">474</cx:pt>
          <cx:pt idx="13639">186</cx:pt>
          <cx:pt idx="13640">759</cx:pt>
          <cx:pt idx="13641">6900</cx:pt>
          <cx:pt idx="13642">550</cx:pt>
          <cx:pt idx="13643">474</cx:pt>
          <cx:pt idx="13644">168</cx:pt>
          <cx:pt idx="13645">868</cx:pt>
          <cx:pt idx="13646">231</cx:pt>
          <cx:pt idx="13647">996</cx:pt>
          <cx:pt idx="13648">265</cx:pt>
          <cx:pt idx="13649">969</cx:pt>
          <cx:pt idx="13650">770</cx:pt>
          <cx:pt idx="13651">2057</cx:pt>
          <cx:pt idx="13652">707</cx:pt>
          <cx:pt idx="13653">1328</cx:pt>
          <cx:pt idx="13654">1680</cx:pt>
          <cx:pt idx="13655">3254</cx:pt>
          <cx:pt idx="13656">1651</cx:pt>
          <cx:pt idx="13657">2240</cx:pt>
          <cx:pt idx="13658">1347</cx:pt>
          <cx:pt idx="13659">3138</cx:pt>
          <cx:pt idx="13660">1587</cx:pt>
          <cx:pt idx="13661">11305</cx:pt>
          <cx:pt idx="13662">420</cx:pt>
          <cx:pt idx="13663">1467</cx:pt>
          <cx:pt idx="13664">1760</cx:pt>
          <cx:pt idx="13665">2468</cx:pt>
          <cx:pt idx="13666">266</cx:pt>
          <cx:pt idx="13667">8662</cx:pt>
          <cx:pt idx="13668">252</cx:pt>
          <cx:pt idx="13669">10513</cx:pt>
          <cx:pt idx="13670">5589</cx:pt>
          <cx:pt idx="13671">19450</cx:pt>
          <cx:pt idx="13672">8824</cx:pt>
          <cx:pt idx="13673">237</cx:pt>
          <cx:pt idx="13674">2636</cx:pt>
          <cx:pt idx="13675">150</cx:pt>
          <cx:pt idx="13676">1024</cx:pt>
          <cx:pt idx="13677">167</cx:pt>
          <cx:pt idx="13678">344</cx:pt>
          <cx:pt idx="13679">198</cx:pt>
          <cx:pt idx="13680">1498</cx:pt>
          <cx:pt idx="13681">288</cx:pt>
          <cx:pt idx="13682">1372</cx:pt>
          <cx:pt idx="13683">216</cx:pt>
          <cx:pt idx="13684">163</cx:pt>
          <cx:pt idx="13685">765</cx:pt>
          <cx:pt idx="13686">476</cx:pt>
          <cx:pt idx="13687">204</cx:pt>
          <cx:pt idx="13688">158</cx:pt>
          <cx:pt idx="13689">6894</cx:pt>
          <cx:pt idx="13690">2663</cx:pt>
          <cx:pt idx="13691">3976</cx:pt>
          <cx:pt idx="13692">1561</cx:pt>
          <cx:pt idx="13693">7280</cx:pt>
          <cx:pt idx="13694">11643</cx:pt>
          <cx:pt idx="13695">9709</cx:pt>
          <cx:pt idx="13696">9041</cx:pt>
          <cx:pt idx="13697">11450</cx:pt>
          <cx:pt idx="13698">10503</cx:pt>
          <cx:pt idx="13699">3600</cx:pt>
          <cx:pt idx="13700">11343</cx:pt>
          <cx:pt idx="13701">3933</cx:pt>
          <cx:pt idx="13702">7152</cx:pt>
          <cx:pt idx="13703">8272</cx:pt>
          <cx:pt idx="13704">4598</cx:pt>
          <cx:pt idx="13705">8338</cx:pt>
          <cx:pt idx="13706">7734</cx:pt>
          <cx:pt idx="13707">4202</cx:pt>
          <cx:pt idx="13708">8418</cx:pt>
          <cx:pt idx="13709">493</cx:pt>
          <cx:pt idx="13710">2356</cx:pt>
          <cx:pt idx="13711">1264</cx:pt>
          <cx:pt idx="13712">12603</cx:pt>
          <cx:pt idx="13713">8577</cx:pt>
          <cx:pt idx="13714">13261</cx:pt>
          <cx:pt idx="13715">3042</cx:pt>
          <cx:pt idx="13716">13774</cx:pt>
          <cx:pt idx="13717">7733</cx:pt>
          <cx:pt idx="13718">10765</cx:pt>
          <cx:pt idx="13719">6309</cx:pt>
          <cx:pt idx="13720">13473</cx:pt>
          <cx:pt idx="13721">3402</cx:pt>
          <cx:pt idx="13722">4026</cx:pt>
          <cx:pt idx="13723">8734</cx:pt>
          <cx:pt idx="13724">2284</cx:pt>
          <cx:pt idx="13725">2371</cx:pt>
          <cx:pt idx="13726">286</cx:pt>
          <cx:pt idx="13727">2264</cx:pt>
          <cx:pt idx="13728">4705</cx:pt>
          <cx:pt idx="13729">9213</cx:pt>
          <cx:pt idx="13730">8300</cx:pt>
          <cx:pt idx="13731">12573</cx:pt>
          <cx:pt idx="13732">5842</cx:pt>
          <cx:pt idx="13733">4615</cx:pt>
          <cx:pt idx="13734">10075</cx:pt>
          <cx:pt idx="13735">14691</cx:pt>
          <cx:pt idx="13736">12927</cx:pt>
          <cx:pt idx="13737">13446</cx:pt>
          <cx:pt idx="13738">9924</cx:pt>
          <cx:pt idx="13739">14631</cx:pt>
          <cx:pt idx="13740">23211</cx:pt>
          <cx:pt idx="13741">11496</cx:pt>
          <cx:pt idx="13742">9007</cx:pt>
          <cx:pt idx="13743">13161</cx:pt>
          <cx:pt idx="13744">3620</cx:pt>
          <cx:pt idx="13745">9632</cx:pt>
          <cx:pt idx="13746">6299</cx:pt>
          <cx:pt idx="13747">4889</cx:pt>
          <cx:pt idx="13748">4962</cx:pt>
          <cx:pt idx="13749">282</cx:pt>
          <cx:pt idx="13750">1334</cx:pt>
          <cx:pt idx="13751">586</cx:pt>
          <cx:pt idx="13752">286</cx:pt>
          <cx:pt idx="13753">721</cx:pt>
          <cx:pt idx="13754">1042</cx:pt>
          <cx:pt idx="13755">10097</cx:pt>
          <cx:pt idx="13756">7782</cx:pt>
          <cx:pt idx="13757">5244</cx:pt>
          <cx:pt idx="13758">7836</cx:pt>
          <cx:pt idx="13759">11020</cx:pt>
          <cx:pt idx="13760">3248</cx:pt>
          <cx:pt idx="13761">11340</cx:pt>
          <cx:pt idx="13762">5769</cx:pt>
          <cx:pt idx="13763">9110</cx:pt>
          <cx:pt idx="13764">943</cx:pt>
          <cx:pt idx="13765">510</cx:pt>
          <cx:pt idx="13766">12878</cx:pt>
          <cx:pt idx="13767">14082</cx:pt>
          <cx:pt idx="13768">9112</cx:pt>
          <cx:pt idx="13769">10396</cx:pt>
          <cx:pt idx="13770">5782</cx:pt>
          <cx:pt idx="13771">9842</cx:pt>
          <cx:pt idx="13772">5934</cx:pt>
          <cx:pt idx="13773">6627</cx:pt>
          <cx:pt idx="13774">217</cx:pt>
          <cx:pt idx="13775">1713</cx:pt>
          <cx:pt idx="13776">7804</cx:pt>
          <cx:pt idx="13777">1955</cx:pt>
          <cx:pt idx="13778">7872</cx:pt>
          <cx:pt idx="13779">5093</cx:pt>
          <cx:pt idx="13780">3508</cx:pt>
          <cx:pt idx="13781">1083</cx:pt>
          <cx:pt idx="13782">1253</cx:pt>
          <cx:pt idx="13783">1884</cx:pt>
          <cx:pt idx="13784">3008</cx:pt>
          <cx:pt idx="13785">1171</cx:pt>
          <cx:pt idx="13786">2415</cx:pt>
          <cx:pt idx="13787">951</cx:pt>
          <cx:pt idx="13788">1984</cx:pt>
          <cx:pt idx="13789">408</cx:pt>
          <cx:pt idx="13790">2206</cx:pt>
          <cx:pt idx="13791">237</cx:pt>
          <cx:pt idx="13792">139</cx:pt>
          <cx:pt idx="13793">436</cx:pt>
          <cx:pt idx="13794">378</cx:pt>
          <cx:pt idx="13795">1203</cx:pt>
          <cx:pt idx="13796">0</cx:pt>
          <cx:pt idx="13797">1331</cx:pt>
          <cx:pt idx="13798">2244</cx:pt>
          <cx:pt idx="13799">4113</cx:pt>
          <cx:pt idx="13800">326</cx:pt>
          <cx:pt idx="13801">409</cx:pt>
          <cx:pt idx="13802">126</cx:pt>
          <cx:pt idx="13803">250</cx:pt>
          <cx:pt idx="13804">1275</cx:pt>
          <cx:pt idx="13805">1075</cx:pt>
          <cx:pt idx="13806">91</cx:pt>
          <cx:pt idx="13807">305</cx:pt>
          <cx:pt idx="13808">28</cx:pt>
          <cx:pt idx="13809">288</cx:pt>
          <cx:pt idx="13810">64</cx:pt>
          <cx:pt idx="13811">4586</cx:pt>
          <cx:pt idx="13812">1761</cx:pt>
          <cx:pt idx="13813">2243</cx:pt>
          <cx:pt idx="13814">3123</cx:pt>
          <cx:pt idx="13815">8805</cx:pt>
          <cx:pt idx="13816">1368</cx:pt>
          <cx:pt idx="13817">482</cx:pt>
          <cx:pt idx="13818">223</cx:pt>
          <cx:pt idx="13819">879</cx:pt>
          <cx:pt idx="13820">3280</cx:pt>
          <cx:pt idx="13821">417</cx:pt>
          <cx:pt idx="13822">3642</cx:pt>
          <cx:pt idx="13823">2408</cx:pt>
          <cx:pt idx="13824">2519</cx:pt>
          <cx:pt idx="13825">11</cx:pt>
          <cx:pt idx="13826">220</cx:pt>
          <cx:pt idx="13827">0</cx:pt>
          <cx:pt idx="13828">94</cx:pt>
          <cx:pt idx="13829">303</cx:pt>
          <cx:pt idx="13830">971</cx:pt>
          <cx:pt idx="13831">1698</cx:pt>
          <cx:pt idx="13832">565</cx:pt>
          <cx:pt idx="13833">333</cx:pt>
          <cx:pt idx="13834">992</cx:pt>
          <cx:pt idx="13835">81</cx:pt>
          <cx:pt idx="13836">496</cx:pt>
          <cx:pt idx="13837">77</cx:pt>
          <cx:pt idx="13838">5550</cx:pt>
          <cx:pt idx="13839">676</cx:pt>
          <cx:pt idx="13840">1483</cx:pt>
          <cx:pt idx="13841">1523</cx:pt>
          <cx:pt idx="13842">145</cx:pt>
          <cx:pt idx="13843">701</cx:pt>
          <cx:pt idx="13844">526</cx:pt>
          <cx:pt idx="13845">2493</cx:pt>
          <cx:pt idx="13846">67</cx:pt>
          <cx:pt idx="13847">216</cx:pt>
          <cx:pt idx="13848">1192</cx:pt>
          <cx:pt idx="13849">383</cx:pt>
          <cx:pt idx="13850">3391</cx:pt>
          <cx:pt idx="13851">1446</cx:pt>
          <cx:pt idx="13852">1020</cx:pt>
          <cx:pt idx="13853">221</cx:pt>
          <cx:pt idx="13854">11464</cx:pt>
          <cx:pt idx="13855">1940</cx:pt>
          <cx:pt idx="13856">714</cx:pt>
          <cx:pt idx="13857">2035</cx:pt>
          <cx:pt idx="13858">110</cx:pt>
          <cx:pt idx="13859">514</cx:pt>
          <cx:pt idx="13860">13218</cx:pt>
          <cx:pt idx="13861">11134</cx:pt>
          <cx:pt idx="13862">2774</cx:pt>
          <cx:pt idx="13863">426</cx:pt>
          <cx:pt idx="13864">15590</cx:pt>
          <cx:pt idx="13865">6116</cx:pt>
          <cx:pt idx="13866">336</cx:pt>
          <cx:pt idx="13867">1858</cx:pt>
          <cx:pt idx="13868">392</cx:pt>
          <cx:pt idx="13869">184</cx:pt>
          <cx:pt idx="13870">666</cx:pt>
          <cx:pt idx="13871">64</cx:pt>
          <cx:pt idx="13872">838</cx:pt>
          <cx:pt idx="13873">442</cx:pt>
          <cx:pt idx="13874">354</cx:pt>
          <cx:pt idx="13875">1503</cx:pt>
          <cx:pt idx="13876">2247</cx:pt>
          <cx:pt idx="13877">421</cx:pt>
          <cx:pt idx="13878">3031</cx:pt>
          <cx:pt idx="13879">815</cx:pt>
          <cx:pt idx="13880">252</cx:pt>
          <cx:pt idx="13881">825</cx:pt>
          <cx:pt idx="13882">736</cx:pt>
          <cx:pt idx="13883">249</cx:pt>
          <cx:pt idx="13884">223</cx:pt>
          <cx:pt idx="13885">2741</cx:pt>
          <cx:pt idx="13886">7712</cx:pt>
          <cx:pt idx="13887">1518</cx:pt>
          <cx:pt idx="13888">1407</cx:pt>
          <cx:pt idx="13889">13217</cx:pt>
          <cx:pt idx="13890">4012</cx:pt>
          <cx:pt idx="13891">51</cx:pt>
          <cx:pt idx="13892">954</cx:pt>
          <cx:pt idx="13893">1598</cx:pt>
          <cx:pt idx="13894">477</cx:pt>
          <cx:pt idx="13895">16413</cx:pt>
          <cx:pt idx="13896">2298</cx:pt>
          <cx:pt idx="13897">4475</cx:pt>
          <cx:pt idx="13898">481</cx:pt>
          <cx:pt idx="13899">1113</cx:pt>
          <cx:pt idx="13900">1627</cx:pt>
          <cx:pt idx="13901">130</cx:pt>
          <cx:pt idx="13902">1026</cx:pt>
          <cx:pt idx="13903">405</cx:pt>
          <cx:pt idx="13904">61</cx:pt>
          <cx:pt idx="13905">617</cx:pt>
          <cx:pt idx="13906">311</cx:pt>
          <cx:pt idx="13907">697</cx:pt>
          <cx:pt idx="13908">761</cx:pt>
          <cx:pt idx="13909">2006</cx:pt>
          <cx:pt idx="13910">5869</cx:pt>
          <cx:pt idx="13911">316</cx:pt>
          <cx:pt idx="13912">633</cx:pt>
          <cx:pt idx="13913">728</cx:pt>
          <cx:pt idx="13914">2122</cx:pt>
          <cx:pt idx="13915">490</cx:pt>
          <cx:pt idx="13916">3710</cx:pt>
          <cx:pt idx="13917">1301</cx:pt>
          <cx:pt idx="13918">955</cx:pt>
          <cx:pt idx="13919">3501</cx:pt>
          <cx:pt idx="13920">2375</cx:pt>
          <cx:pt idx="13921">1430</cx:pt>
          <cx:pt idx="13922">703</cx:pt>
          <cx:pt idx="13923">199</cx:pt>
          <cx:pt idx="13924">1240</cx:pt>
          <cx:pt idx="13925">1903</cx:pt>
          <cx:pt idx="13926">5759</cx:pt>
          <cx:pt idx="13927">79</cx:pt>
          <cx:pt idx="13928">1685</cx:pt>
          <cx:pt idx="13929">2180</cx:pt>
          <cx:pt idx="13930">928</cx:pt>
          <cx:pt idx="13931">281</cx:pt>
          <cx:pt idx="13932">76</cx:pt>
          <cx:pt idx="13933">71</cx:pt>
          <cx:pt idx="13934">246</cx:pt>
          <cx:pt idx="13935">129</cx:pt>
          <cx:pt idx="13936">275</cx:pt>
          <cx:pt idx="13937">1723</cx:pt>
          <cx:pt idx="13938">31</cx:pt>
          <cx:pt idx="13939">135</cx:pt>
          <cx:pt idx="13940">8608</cx:pt>
          <cx:pt idx="13941">1186</cx:pt>
          <cx:pt idx="13942">617</cx:pt>
          <cx:pt idx="13943">57</cx:pt>
          <cx:pt idx="13944">2540</cx:pt>
          <cx:pt idx="13945">2396</cx:pt>
          <cx:pt idx="13946">166</cx:pt>
          <cx:pt idx="13947">157</cx:pt>
          <cx:pt idx="13948">3272</cx:pt>
          <cx:pt idx="13949">1038</cx:pt>
          <cx:pt idx="13950">66</cx:pt>
          <cx:pt idx="13951">207</cx:pt>
          <cx:pt idx="13952">628</cx:pt>
          <cx:pt idx="13953">831</cx:pt>
          <cx:pt idx="13954">2903</cx:pt>
          <cx:pt idx="13955">283</cx:pt>
          <cx:pt idx="13956">3822</cx:pt>
          <cx:pt idx="13957">796</cx:pt>
          <cx:pt idx="13958">0</cx:pt>
          <cx:pt idx="13959">228</cx:pt>
          <cx:pt idx="13960">727</cx:pt>
          <cx:pt idx="13961">2039</cx:pt>
          <cx:pt idx="13962">420</cx:pt>
          <cx:pt idx="13963">1445</cx:pt>
          <cx:pt idx="13964">802</cx:pt>
          <cx:pt idx="13965">649</cx:pt>
          <cx:pt idx="13966">4218</cx:pt>
          <cx:pt idx="13967">2390</cx:pt>
          <cx:pt idx="13968">972</cx:pt>
          <cx:pt idx="13969">510</cx:pt>
          <cx:pt idx="13970">1216</cx:pt>
          <cx:pt idx="13971">367</cx:pt>
          <cx:pt idx="13972">2508</cx:pt>
          <cx:pt idx="13973">7339</cx:pt>
          <cx:pt idx="13974">912</cx:pt>
          <cx:pt idx="13975">768</cx:pt>
          <cx:pt idx="13976">3806</cx:pt>
          <cx:pt idx="13977">79</cx:pt>
          <cx:pt idx="13978">1139</cx:pt>
          <cx:pt idx="13979">4440</cx:pt>
          <cx:pt idx="13980">1339</cx:pt>
          <cx:pt idx="13981">503</cx:pt>
          <cx:pt idx="13982">2179</cx:pt>
          <cx:pt idx="13983">547</cx:pt>
          <cx:pt idx="13984">488</cx:pt>
          <cx:pt idx="13985">332</cx:pt>
          <cx:pt idx="13986">375</cx:pt>
          <cx:pt idx="13987">2480</cx:pt>
          <cx:pt idx="13988">1800</cx:pt>
          <cx:pt idx="13989">2145</cx:pt>
          <cx:pt idx="13990">175</cx:pt>
          <cx:pt idx="13991">2898</cx:pt>
          <cx:pt idx="13992">1572</cx:pt>
          <cx:pt idx="13993">2028</cx:pt>
          <cx:pt idx="13994">96</cx:pt>
          <cx:pt idx="13995">255</cx:pt>
          <cx:pt idx="13996">481</cx:pt>
          <cx:pt idx="13997">1621</cx:pt>
          <cx:pt idx="13998">331</cx:pt>
          <cx:pt idx="13999">2242</cx:pt>
          <cx:pt idx="14000">4829</cx:pt>
          <cx:pt idx="14001">492</cx:pt>
          <cx:pt idx="14002">369</cx:pt>
          <cx:pt idx="14003">199</cx:pt>
          <cx:pt idx="14004">1207</cx:pt>
          <cx:pt idx="14005">2888</cx:pt>
          <cx:pt idx="14006">814</cx:pt>
          <cx:pt idx="14007">3360</cx:pt>
          <cx:pt idx="14008">1135</cx:pt>
          <cx:pt idx="14009">2066</cx:pt>
          <cx:pt idx="14010">5302</cx:pt>
          <cx:pt idx="14011">0</cx:pt>
          <cx:pt idx="14012">8048</cx:pt>
          <cx:pt idx="14013">423</cx:pt>
          <cx:pt idx="14014">961</cx:pt>
          <cx:pt idx="14015">938</cx:pt>
          <cx:pt idx="14016">403</cx:pt>
          <cx:pt idx="14017">136</cx:pt>
          <cx:pt idx="14018">62</cx:pt>
          <cx:pt idx="14019">46</cx:pt>
          <cx:pt idx="14020">43</cx:pt>
          <cx:pt idx="14021">1449</cx:pt>
          <cx:pt idx="14022">943</cx:pt>
          <cx:pt idx="14023">213</cx:pt>
          <cx:pt idx="14024">492</cx:pt>
          <cx:pt idx="14025">2805</cx:pt>
          <cx:pt idx="14026">327</cx:pt>
          <cx:pt idx="14027">155</cx:pt>
          <cx:pt idx="14028">1768</cx:pt>
          <cx:pt idx="14029">1006</cx:pt>
          <cx:pt idx="14030">1588</cx:pt>
          <cx:pt idx="14031">1240</cx:pt>
          <cx:pt idx="14032">1169</cx:pt>
          <cx:pt idx="14033">963</cx:pt>
          <cx:pt idx="14034">894</cx:pt>
          <cx:pt idx="14035">1055</cx:pt>
          <cx:pt idx="14036">791</cx:pt>
          <cx:pt idx="14037">816</cx:pt>
          <cx:pt idx="14038">1013</cx:pt>
          <cx:pt idx="14039">1015</cx:pt>
          <cx:pt idx="14040">911</cx:pt>
          <cx:pt idx="14041">795</cx:pt>
          <cx:pt idx="14042">896</cx:pt>
          <cx:pt idx="14043">764</cx:pt>
          <cx:pt idx="14044">758</cx:pt>
          <cx:pt idx="14045">979</cx:pt>
          <cx:pt idx="14046">733</cx:pt>
          <cx:pt idx="14047">777</cx:pt>
          <cx:pt idx="14048">719</cx:pt>
          <cx:pt idx="14049">678</cx:pt>
          <cx:pt idx="14050">648</cx:pt>
          <cx:pt idx="14051">911</cx:pt>
          <cx:pt idx="14052">875</cx:pt>
          <cx:pt idx="14053">677</cx:pt>
          <cx:pt idx="14054">1189</cx:pt>
          <cx:pt idx="14055">859</cx:pt>
          <cx:pt idx="14056">1088</cx:pt>
          <cx:pt idx="14057">1112</cx:pt>
          <cx:pt idx="14058">1070</cx:pt>
          <cx:pt idx="14059">1085</cx:pt>
          <cx:pt idx="14060">964</cx:pt>
          <cx:pt idx="14061">985</cx:pt>
          <cx:pt idx="14062">879</cx:pt>
          <cx:pt idx="14063">1084</cx:pt>
          <cx:pt idx="14064">801</cx:pt>
          <cx:pt idx="14065">986</cx:pt>
          <cx:pt idx="14066">858</cx:pt>
          <cx:pt idx="14067">1021</cx:pt>
          <cx:pt idx="14068">877</cx:pt>
          <cx:pt idx="14069">1201</cx:pt>
          <cx:pt idx="14070">1271</cx:pt>
          <cx:pt idx="14071">662</cx:pt>
          <cx:pt idx="14072">669</cx:pt>
          <cx:pt idx="14073">865</cx:pt>
          <cx:pt idx="14074">804</cx:pt>
          <cx:pt idx="14075">753</cx:pt>
          <cx:pt idx="14076">1153</cx:pt>
          <cx:pt idx="14077">890</cx:pt>
          <cx:pt idx="14078">815</cx:pt>
          <cx:pt idx="14079">1046</cx:pt>
          <cx:pt idx="14080">347</cx:pt>
          <cx:pt idx="14081">1021</cx:pt>
          <cx:pt idx="14082">751</cx:pt>
          <cx:pt idx="14083">253</cx:pt>
          <cx:pt idx="14084">937</cx:pt>
          <cx:pt idx="14085">821</cx:pt>
          <cx:pt idx="14086">990</cx:pt>
          <cx:pt idx="14087">1086</cx:pt>
          <cx:pt idx="14088">1053</cx:pt>
          <cx:pt idx="14089">1053</cx:pt>
          <cx:pt idx="14090">908</cx:pt>
          <cx:pt idx="14091">825</cx:pt>
          <cx:pt idx="14092">939</cx:pt>
          <cx:pt idx="14093">991</cx:pt>
          <cx:pt idx="14094">736</cx:pt>
          <cx:pt idx="14095">847</cx:pt>
          <cx:pt idx="14096">745</cx:pt>
          <cx:pt idx="14097">769</cx:pt>
          <cx:pt idx="14098">895</cx:pt>
          <cx:pt idx="14099">756</cx:pt>
          <cx:pt idx="14100">775</cx:pt>
          <cx:pt idx="14101">1135</cx:pt>
          <cx:pt idx="14102">3806</cx:pt>
          <cx:pt idx="14103">2576</cx:pt>
          <cx:pt idx="14104">0</cx:pt>
          <cx:pt idx="14105">78</cx:pt>
          <cx:pt idx="14106">269</cx:pt>
          <cx:pt idx="14107">813</cx:pt>
          <cx:pt idx="14108">151</cx:pt>
          <cx:pt idx="14109">3528</cx:pt>
          <cx:pt idx="14110">331</cx:pt>
          <cx:pt idx="14111">409</cx:pt>
          <cx:pt idx="14112">459</cx:pt>
          <cx:pt idx="14113">82</cx:pt>
          <cx:pt idx="14114">223</cx:pt>
          <cx:pt idx="14115">919</cx:pt>
          <cx:pt idx="14116">528</cx:pt>
          <cx:pt idx="14117">1741</cx:pt>
          <cx:pt idx="14118">309</cx:pt>
          <cx:pt idx="14119">212</cx:pt>
          <cx:pt idx="14120">448</cx:pt>
          <cx:pt idx="14121">1160</cx:pt>
          <cx:pt idx="14122">1577</cx:pt>
          <cx:pt idx="14123">1768</cx:pt>
          <cx:pt idx="14124">833</cx:pt>
          <cx:pt idx="14125">510</cx:pt>
          <cx:pt idx="14126">2635</cx:pt>
          <cx:pt idx="14127">0</cx:pt>
          <cx:pt idx="14128">1077</cx:pt>
          <cx:pt idx="14129">210</cx:pt>
          <cx:pt idx="14130">225</cx:pt>
          <cx:pt idx="14131">1039</cx:pt>
          <cx:pt idx="14132">846</cx:pt>
          <cx:pt idx="14133">1653</cx:pt>
          <cx:pt idx="14134">2278</cx:pt>
          <cx:pt idx="14135">8346</cx:pt>
          <cx:pt idx="14136">5152</cx:pt>
          <cx:pt idx="14137">119</cx:pt>
          <cx:pt idx="14138">187</cx:pt>
          <cx:pt idx="14139">4116</cx:pt>
          <cx:pt idx="14140">1420</cx:pt>
          <cx:pt idx="14141">28447</cx:pt>
          <cx:pt idx="14142">1049</cx:pt>
          <cx:pt idx="14143">60</cx:pt>
          <cx:pt idx="14144">1116</cx:pt>
          <cx:pt idx="14145">13244</cx:pt>
          <cx:pt idx="14146">0</cx:pt>
          <cx:pt idx="14147">4049</cx:pt>
          <cx:pt idx="14148">933</cx:pt>
          <cx:pt idx="14149">438</cx:pt>
          <cx:pt idx="14150">783</cx:pt>
          <cx:pt idx="14151">449</cx:pt>
          <cx:pt idx="14152">4500</cx:pt>
          <cx:pt idx="14153">2790</cx:pt>
          <cx:pt idx="14154">468</cx:pt>
          <cx:pt idx="14155">0</cx:pt>
          <cx:pt idx="14156">2302</cx:pt>
          <cx:pt idx="14157">7503</cx:pt>
          <cx:pt idx="14158">1486</cx:pt>
          <cx:pt idx="14159">5950</cx:pt>
          <cx:pt idx="14160">4562</cx:pt>
          <cx:pt idx="14161">211</cx:pt>
          <cx:pt idx="14162">403</cx:pt>
          <cx:pt idx="14163">763</cx:pt>
          <cx:pt idx="14164">88</cx:pt>
          <cx:pt idx="14165">1530</cx:pt>
          <cx:pt idx="14166">67</cx:pt>
          <cx:pt idx="14167">402</cx:pt>
          <cx:pt idx="14168">5503</cx:pt>
          <cx:pt idx="14169">1681</cx:pt>
          <cx:pt idx="14170">1228</cx:pt>
          <cx:pt idx="14171">327</cx:pt>
          <cx:pt idx="14172">658</cx:pt>
          <cx:pt idx="14173">2060</cx:pt>
          <cx:pt idx="14174">932</cx:pt>
          <cx:pt idx="14175">386</cx:pt>
          <cx:pt idx="14176">801</cx:pt>
          <cx:pt idx="14177">108</cx:pt>
          <cx:pt idx="14178">2504</cx:pt>
          <cx:pt idx="14179">148</cx:pt>
          <cx:pt idx="14180">9593</cx:pt>
          <cx:pt idx="14181">663</cx:pt>
          <cx:pt idx="14182">456</cx:pt>
          <cx:pt idx="14183">919</cx:pt>
          <cx:pt idx="14184">315</cx:pt>
          <cx:pt idx="14185">182</cx:pt>
          <cx:pt idx="14186">500</cx:pt>
          <cx:pt idx="14187">250</cx:pt>
          <cx:pt idx="14188">62</cx:pt>
          <cx:pt idx="14189">124</cx:pt>
          <cx:pt idx="14190">161</cx:pt>
          <cx:pt idx="14191">812</cx:pt>
          <cx:pt idx="14192">44</cx:pt>
          <cx:pt idx="14193">704</cx:pt>
          <cx:pt idx="14194">43</cx:pt>
          <cx:pt idx="14195">180</cx:pt>
          <cx:pt idx="14196">668</cx:pt>
          <cx:pt idx="14197">2473</cx:pt>
          <cx:pt idx="14198">1240</cx:pt>
          <cx:pt idx="14199">0</cx:pt>
          <cx:pt idx="14200">10312</cx:pt>
          <cx:pt idx="14201">4313</cx:pt>
          <cx:pt idx="14202">2897</cx:pt>
          <cx:pt idx="14203">289</cx:pt>
          <cx:pt idx="14204">387</cx:pt>
          <cx:pt idx="14205">1524</cx:pt>
          <cx:pt idx="14206">834</cx:pt>
          <cx:pt idx="14207">542</cx:pt>
          <cx:pt idx="14208">227</cx:pt>
          <cx:pt idx="14209">4614</cx:pt>
          <cx:pt idx="14210">5022</cx:pt>
          <cx:pt idx="14211">295</cx:pt>
          <cx:pt idx="14212">353</cx:pt>
          <cx:pt idx="14213">3268</cx:pt>
          <cx:pt idx="14214">2087</cx:pt>
          <cx:pt idx="14215">973</cx:pt>
          <cx:pt idx="14216">295</cx:pt>
          <cx:pt idx="14217">2494</cx:pt>
          <cx:pt idx="14218">0</cx:pt>
          <cx:pt idx="14219">4436</cx:pt>
          <cx:pt idx="14220">428</cx:pt>
          <cx:pt idx="14221">8044</cx:pt>
          <cx:pt idx="14222">27</cx:pt>
          <cx:pt idx="14223">107</cx:pt>
          <cx:pt idx="14224">1322</cx:pt>
          <cx:pt idx="14225">317</cx:pt>
          <cx:pt idx="14226">0</cx:pt>
          <cx:pt idx="14227">840</cx:pt>
          <cx:pt idx="14228">6169</cx:pt>
          <cx:pt idx="14229">132</cx:pt>
          <cx:pt idx="14230">3937</cx:pt>
          <cx:pt idx="14231">1247</cx:pt>
          <cx:pt idx="14232">44</cx:pt>
          <cx:pt idx="14233">3344</cx:pt>
          <cx:pt idx="14234">7768</cx:pt>
          <cx:pt idx="14235">7800</cx:pt>
          <cx:pt idx="14236">2760</cx:pt>
          <cx:pt idx="14237">89</cx:pt>
          <cx:pt idx="14238">1011</cx:pt>
          <cx:pt idx="14239">990</cx:pt>
          <cx:pt idx="14240">4567</cx:pt>
          <cx:pt idx="14241">2666</cx:pt>
          <cx:pt idx="14242">752</cx:pt>
          <cx:pt idx="14243">746</cx:pt>
          <cx:pt idx="14244">202</cx:pt>
          <cx:pt idx="14245">441</cx:pt>
          <cx:pt idx="14246">668</cx:pt>
          <cx:pt idx="14247">204</cx:pt>
          <cx:pt idx="14248">163</cx:pt>
          <cx:pt idx="14249">778</cx:pt>
          <cx:pt idx="14250">220</cx:pt>
          <cx:pt idx="14251">843</cx:pt>
          <cx:pt idx="14252">270</cx:pt>
          <cx:pt idx="14253">520</cx:pt>
          <cx:pt idx="14254">61</cx:pt>
          <cx:pt idx="14255">294</cx:pt>
          <cx:pt idx="14256">121</cx:pt>
          <cx:pt idx="14257">11176</cx:pt>
          <cx:pt idx="14258">0</cx:pt>
          <cx:pt idx="14259">217</cx:pt>
          <cx:pt idx="14260">3751</cx:pt>
          <cx:pt idx="14261">0</cx:pt>
          <cx:pt idx="14262">1342</cx:pt>
          <cx:pt idx="14263">0</cx:pt>
          <cx:pt idx="14264">83</cx:pt>
          <cx:pt idx="14265">1419</cx:pt>
          <cx:pt idx="14266">2793</cx:pt>
          <cx:pt idx="14267">1342</cx:pt>
          <cx:pt idx="14268">107</cx:pt>
          <cx:pt idx="14269">557</cx:pt>
          <cx:pt idx="14270">0</cx:pt>
          <cx:pt idx="14271">2011</cx:pt>
          <cx:pt idx="14272">1507</cx:pt>
          <cx:pt idx="14273">1186</cx:pt>
          <cx:pt idx="14274">1198</cx:pt>
          <cx:pt idx="14275">218</cx:pt>
          <cx:pt idx="14276">12651</cx:pt>
          <cx:pt idx="14277">117</cx:pt>
          <cx:pt idx="14278">86</cx:pt>
          <cx:pt idx="14279">940</cx:pt>
          <cx:pt idx="14280">1405</cx:pt>
          <cx:pt idx="14281">105</cx:pt>
          <cx:pt idx="14282">393</cx:pt>
          <cx:pt idx="14283">3680</cx:pt>
          <cx:pt idx="14284">172</cx:pt>
          <cx:pt idx="14285">104</cx:pt>
          <cx:pt idx="14286">444</cx:pt>
          <cx:pt idx="14287">129</cx:pt>
          <cx:pt idx="14288">942</cx:pt>
          <cx:pt idx="14289">1172</cx:pt>
          <cx:pt idx="14290">293</cx:pt>
          <cx:pt idx="14291">1460</cx:pt>
          <cx:pt idx="14292">1975</cx:pt>
          <cx:pt idx="14293">23</cx:pt>
          <cx:pt idx="14294">1401</cx:pt>
          <cx:pt idx="14295">4163</cx:pt>
          <cx:pt idx="14296">195</cx:pt>
          <cx:pt idx="14297">24103</cx:pt>
          <cx:pt idx="14298">116</cx:pt>
          <cx:pt idx="14299">2806</cx:pt>
          <cx:pt idx="14300">427</cx:pt>
          <cx:pt idx="14301">144</cx:pt>
          <cx:pt idx="14302">477</cx:pt>
          <cx:pt idx="14303">136</cx:pt>
          <cx:pt idx="14304">455</cx:pt>
          <cx:pt idx="14305">304</cx:pt>
          <cx:pt idx="14306">221</cx:pt>
          <cx:pt idx="14307">1014</cx:pt>
          <cx:pt idx="14308">568</cx:pt>
          <cx:pt idx="14309">80</cx:pt>
          <cx:pt idx="14310">11059</cx:pt>
          <cx:pt idx="14311">2998</cx:pt>
          <cx:pt idx="14312">789</cx:pt>
          <cx:pt idx="14313">0</cx:pt>
          <cx:pt idx="14314">1029</cx:pt>
          <cx:pt idx="14315">11174</cx:pt>
          <cx:pt idx="14316">558</cx:pt>
          <cx:pt idx="14317">1180</cx:pt>
          <cx:pt idx="14318">597</cx:pt>
          <cx:pt idx="14319">154</cx:pt>
          <cx:pt idx="14320">303</cx:pt>
          <cx:pt idx="14321">129</cx:pt>
          <cx:pt idx="14322">1485</cx:pt>
          <cx:pt idx="14323">63</cx:pt>
          <cx:pt idx="14324">1161</cx:pt>
          <cx:pt idx="14325">3059</cx:pt>
          <cx:pt idx="14326">2495</cx:pt>
          <cx:pt idx="14327">983</cx:pt>
          <cx:pt idx="14328">374</cx:pt>
          <cx:pt idx="14329">97</cx:pt>
          <cx:pt idx="14330">285</cx:pt>
          <cx:pt idx="14331">815</cx:pt>
          <cx:pt idx="14332">84</cx:pt>
          <cx:pt idx="14333">1</cx:pt>
          <cx:pt idx="14334">547</cx:pt>
          <cx:pt idx="14335">5426</cx:pt>
          <cx:pt idx="14336">2300</cx:pt>
          <cx:pt idx="14337">1021</cx:pt>
          <cx:pt idx="14338">1094</cx:pt>
          <cx:pt idx="14339">267</cx:pt>
          <cx:pt idx="14340">535</cx:pt>
          <cx:pt idx="14341">345</cx:pt>
          <cx:pt idx="14342">333</cx:pt>
          <cx:pt idx="14343">462</cx:pt>
          <cx:pt idx="14344">378</cx:pt>
          <cx:pt idx="14345">957</cx:pt>
          <cx:pt idx="14346">112</cx:pt>
          <cx:pt idx="14347">1237</cx:pt>
          <cx:pt idx="14348">564</cx:pt>
          <cx:pt idx="14349">203</cx:pt>
          <cx:pt idx="14350">1966</cx:pt>
          <cx:pt idx="14351">160</cx:pt>
          <cx:pt idx="14352">865</cx:pt>
          <cx:pt idx="14353">319</cx:pt>
          <cx:pt idx="14354">73</cx:pt>
          <cx:pt idx="14355">312</cx:pt>
          <cx:pt idx="14356">420</cx:pt>
          <cx:pt idx="14357">131</cx:pt>
          <cx:pt idx="14358">244</cx:pt>
          <cx:pt idx="14359">385</cx:pt>
          <cx:pt idx="14360">288</cx:pt>
          <cx:pt idx="14361">433</cx:pt>
          <cx:pt idx="14362">456</cx:pt>
          <cx:pt idx="14363">3442</cx:pt>
          <cx:pt idx="14364">2229</cx:pt>
          <cx:pt idx="14365">290</cx:pt>
          <cx:pt idx="14366">542</cx:pt>
          <cx:pt idx="14367">69</cx:pt>
          <cx:pt idx="14368">1017</cx:pt>
          <cx:pt idx="14369">139</cx:pt>
          <cx:pt idx="14370">43</cx:pt>
          <cx:pt idx="14371">689</cx:pt>
          <cx:pt idx="14372">5715</cx:pt>
          <cx:pt idx="14373">2612</cx:pt>
          <cx:pt idx="14374">418</cx:pt>
          <cx:pt idx="14375">609</cx:pt>
          <cx:pt idx="14376">854</cx:pt>
          <cx:pt idx="14377">1240</cx:pt>
          <cx:pt idx="14378">1858</cx:pt>
          <cx:pt idx="14379">675</cx:pt>
          <cx:pt idx="14380">674</cx:pt>
          <cx:pt idx="14381">482</cx:pt>
          <cx:pt idx="14382">1173</cx:pt>
          <cx:pt idx="14383">3103</cx:pt>
          <cx:pt idx="14384">180</cx:pt>
          <cx:pt idx="14385">2179</cx:pt>
          <cx:pt idx="14386">24037</cx:pt>
          <cx:pt idx="14387">269</cx:pt>
          <cx:pt idx="14388">22106</cx:pt>
          <cx:pt idx="14389">38</cx:pt>
          <cx:pt idx="14390">11176</cx:pt>
          <cx:pt idx="14391">101</cx:pt>
          <cx:pt idx="14392">96</cx:pt>
          <cx:pt idx="14393">340</cx:pt>
          <cx:pt idx="14394">569</cx:pt>
          <cx:pt idx="14395">356</cx:pt>
          <cx:pt idx="14396">1505</cx:pt>
          <cx:pt idx="14397">252</cx:pt>
          <cx:pt idx="14398">664</cx:pt>
          <cx:pt idx="14399">1075</cx:pt>
          <cx:pt idx="14400">134</cx:pt>
          <cx:pt idx="14401">8382</cx:pt>
          <cx:pt idx="14402">294</cx:pt>
          <cx:pt idx="14403">80</cx:pt>
          <cx:pt idx="14404">194</cx:pt>
          <cx:pt idx="14405">1610</cx:pt>
          <cx:pt idx="14406">0</cx:pt>
          <cx:pt idx="14407">4588</cx:pt>
          <cx:pt idx="14408">1311</cx:pt>
          <cx:pt idx="14409">12786</cx:pt>
          <cx:pt idx="14410">1985</cx:pt>
          <cx:pt idx="14411">7045</cx:pt>
          <cx:pt idx="14412">473</cx:pt>
          <cx:pt idx="14413">3316</cx:pt>
          <cx:pt idx="14414">1732</cx:pt>
          <cx:pt idx="14415">2475</cx:pt>
          <cx:pt idx="14416">4086</cx:pt>
          <cx:pt idx="14417">583</cx:pt>
          <cx:pt idx="14418">5223</cx:pt>
          <cx:pt idx="14419">184</cx:pt>
          <cx:pt idx="14420">775</cx:pt>
          <cx:pt idx="14421">151</cx:pt>
          <cx:pt idx="14422">103</cx:pt>
          <cx:pt idx="14423">2027</cx:pt>
          <cx:pt idx="14424">631</cx:pt>
          <cx:pt idx="14425">716</cx:pt>
          <cx:pt idx="14426">178</cx:pt>
          <cx:pt idx="14427">68</cx:pt>
          <cx:pt idx="14428">642</cx:pt>
          <cx:pt idx="14429">196</cx:pt>
          <cx:pt idx="14430">1167</cx:pt>
          <cx:pt idx="14431">4999</cx:pt>
          <cx:pt idx="14432">3902</cx:pt>
          <cx:pt idx="14433">14654</cx:pt>
          <cx:pt idx="14434">17557</cx:pt>
          <cx:pt idx="14435">2061</cx:pt>
          <cx:pt idx="14436">5042</cx:pt>
          <cx:pt idx="14437">5369</cx:pt>
          <cx:pt idx="14438">4542</cx:pt>
          <cx:pt idx="14439">3714</cx:pt>
          <cx:pt idx="14440">5246</cx:pt>
          <cx:pt idx="14441">3967</cx:pt>
          <cx:pt idx="14442">2109</cx:pt>
          <cx:pt idx="14443">208</cx:pt>
          <cx:pt idx="14444">570</cx:pt>
          <cx:pt idx="14445">411</cx:pt>
          <cx:pt idx="14446">374</cx:pt>
          <cx:pt idx="14447">1664</cx:pt>
          <cx:pt idx="14448">152</cx:pt>
          <cx:pt idx="14449">3895</cx:pt>
          <cx:pt idx="14450">4136</cx:pt>
          <cx:pt idx="14451">223</cx:pt>
          <cx:pt idx="14452">1397</cx:pt>
          <cx:pt idx="14453">13041</cx:pt>
          <cx:pt idx="14454">1814</cx:pt>
          <cx:pt idx="14455">3730</cx:pt>
          <cx:pt idx="14456">1280</cx:pt>
          <cx:pt idx="14457">8473</cx:pt>
          <cx:pt idx="14458">5154</cx:pt>
          <cx:pt idx="14459">841</cx:pt>
          <cx:pt idx="14460">803</cx:pt>
          <cx:pt idx="14461">2991</cx:pt>
          <cx:pt idx="14462">404</cx:pt>
          <cx:pt idx="14463">7813</cx:pt>
          <cx:pt idx="14464">3616</cx:pt>
          <cx:pt idx="14465">109</cx:pt>
          <cx:pt idx="14466">25170</cx:pt>
          <cx:pt idx="14467">1437</cx:pt>
          <cx:pt idx="14468">453</cx:pt>
          <cx:pt idx="14469">700</cx:pt>
          <cx:pt idx="14470">162</cx:pt>
          <cx:pt idx="14471">526</cx:pt>
          <cx:pt idx="14472">568</cx:pt>
          <cx:pt idx="14473">14549</cx:pt>
          <cx:pt idx="14474">2804</cx:pt>
          <cx:pt idx="14475">1325</cx:pt>
          <cx:pt idx="14476">425</cx:pt>
          <cx:pt idx="14477">658</cx:pt>
          <cx:pt idx="14478">9210</cx:pt>
          <cx:pt idx="14479">19442</cx:pt>
          <cx:pt idx="14480">663</cx:pt>
          <cx:pt idx="14481">1238</cx:pt>
          <cx:pt idx="14482">3583</cx:pt>
          <cx:pt idx="14483">168</cx:pt>
          <cx:pt idx="14484">103</cx:pt>
          <cx:pt idx="14485">821</cx:pt>
          <cx:pt idx="14486">770</cx:pt>
          <cx:pt idx="14487">835</cx:pt>
          <cx:pt idx="14488">607</cx:pt>
          <cx:pt idx="14489">889</cx:pt>
          <cx:pt idx="14490">975</cx:pt>
          <cx:pt idx="14491">631</cx:pt>
          <cx:pt idx="14492">1096</cx:pt>
          <cx:pt idx="14493">1103</cx:pt>
          <cx:pt idx="14494">808</cx:pt>
          <cx:pt idx="14495">870</cx:pt>
          <cx:pt idx="14496">965</cx:pt>
          <cx:pt idx="14497">785</cx:pt>
          <cx:pt idx="14498">916</cx:pt>
          <cx:pt idx="14499">765</cx:pt>
          <cx:pt idx="14500">808</cx:pt>
          <cx:pt idx="14501">720</cx:pt>
          <cx:pt idx="14502">661</cx:pt>
          <cx:pt idx="14503">785</cx:pt>
          <cx:pt idx="14504">840</cx:pt>
          <cx:pt idx="14505">918</cx:pt>
          <cx:pt idx="14506">834</cx:pt>
          <cx:pt idx="14507">1102</cx:pt>
          <cx:pt idx="14508">861</cx:pt>
          <cx:pt idx="14509">927</cx:pt>
          <cx:pt idx="14510">778</cx:pt>
          <cx:pt idx="14511">795</cx:pt>
          <cx:pt idx="14512">1242</cx:pt>
          <cx:pt idx="14513">1049</cx:pt>
          <cx:pt idx="14514">807</cx:pt>
          <cx:pt idx="14515">815</cx:pt>
          <cx:pt idx="14516">942</cx:pt>
          <cx:pt idx="14517">729</cx:pt>
          <cx:pt idx="14518">1007</cx:pt>
          <cx:pt idx="14519">965</cx:pt>
          <cx:pt idx="14520">1064</cx:pt>
          <cx:pt idx="14521">686</cx:pt>
          <cx:pt idx="14522">918</cx:pt>
          <cx:pt idx="14523">891</cx:pt>
          <cx:pt idx="14524">896</cx:pt>
          <cx:pt idx="14525">749</cx:pt>
          <cx:pt idx="14526">749</cx:pt>
          <cx:pt idx="14527">1000</cx:pt>
          <cx:pt idx="14528">759</cx:pt>
          <cx:pt idx="14529">885</cx:pt>
          <cx:pt idx="14530">226</cx:pt>
          <cx:pt idx="14531">1028</cx:pt>
          <cx:pt idx="14532">847</cx:pt>
          <cx:pt idx="14533">879</cx:pt>
          <cx:pt idx="14534">1060</cx:pt>
          <cx:pt idx="14535">881</cx:pt>
          <cx:pt idx="14536">850</cx:pt>
          <cx:pt idx="14537">804</cx:pt>
          <cx:pt idx="14538">736</cx:pt>
          <cx:pt idx="14539">844</cx:pt>
          <cx:pt idx="14540">773</cx:pt>
          <cx:pt idx="14541">607</cx:pt>
          <cx:pt idx="14542">848</cx:pt>
          <cx:pt idx="14543">922</cx:pt>
          <cx:pt idx="14544">892</cx:pt>
          <cx:pt idx="14545">771</cx:pt>
          <cx:pt idx="14546">227</cx:pt>
          <cx:pt idx="14547">763</cx:pt>
          <cx:pt idx="14548">862</cx:pt>
          <cx:pt idx="14549">846</cx:pt>
          <cx:pt idx="14550">1105</cx:pt>
          <cx:pt idx="14551">1098</cx:pt>
          <cx:pt idx="14552">1024</cx:pt>
          <cx:pt idx="14553">826</cx:pt>
          <cx:pt idx="14554">901</cx:pt>
          <cx:pt idx="14555">1058</cx:pt>
          <cx:pt idx="14556">819</cx:pt>
          <cx:pt idx="14557">838</cx:pt>
          <cx:pt idx="14558">682</cx:pt>
          <cx:pt idx="14559">738</cx:pt>
          <cx:pt idx="14560">673</cx:pt>
          <cx:pt idx="14561">941</cx:pt>
          <cx:pt idx="14562">1105</cx:pt>
          <cx:pt idx="14563">743</cx:pt>
          <cx:pt idx="14564">233</cx:pt>
          <cx:pt idx="14565">283</cx:pt>
          <cx:pt idx="14566">6909</cx:pt>
          <cx:pt idx="14567">1152</cx:pt>
          <cx:pt idx="14568">1658</cx:pt>
          <cx:pt idx="14569">1763</cx:pt>
          <cx:pt idx="14570">1804</cx:pt>
          <cx:pt idx="14571">1957</cx:pt>
          <cx:pt idx="14572">1833</cx:pt>
          <cx:pt idx="14573">1461</cx:pt>
          <cx:pt idx="14574">1620</cx:pt>
          <cx:pt idx="14575">1427</cx:pt>
          <cx:pt idx="14576">1649</cx:pt>
          <cx:pt idx="14577">1536</cx:pt>
          <cx:pt idx="14578">1569</cx:pt>
          <cx:pt idx="14579">1348</cx:pt>
          <cx:pt idx="14580">1807</cx:pt>
          <cx:pt idx="14581">1580</cx:pt>
          <cx:pt idx="14582">1875</cx:pt>
          <cx:pt idx="14583">2081</cx:pt>
          <cx:pt idx="14584">1503</cx:pt>
          <cx:pt idx="14585">1554</cx:pt>
          <cx:pt idx="14586">1526</cx:pt>
          <cx:pt idx="14587">1828</cx:pt>
          <cx:pt idx="14588">2213</cx:pt>
          <cx:pt idx="14589">1668</cx:pt>
          <cx:pt idx="14590">1952</cx:pt>
          <cx:pt idx="14591">2315</cx:pt>
          <cx:pt idx="14592">2305</cx:pt>
          <cx:pt idx="14593">2535</cx:pt>
          <cx:pt idx="14594">2415</cx:pt>
          <cx:pt idx="14595">1773</cx:pt>
          <cx:pt idx="14596">1780</cx:pt>
          <cx:pt idx="14597">2226</cx:pt>
          <cx:pt idx="14598">2362</cx:pt>
          <cx:pt idx="14599">1912</cx:pt>
          <cx:pt idx="14600">1698</cx:pt>
          <cx:pt idx="14601">1732</cx:pt>
          <cx:pt idx="14602">2195</cx:pt>
          <cx:pt idx="14603">2048</cx:pt>
          <cx:pt idx="14604">1846</cx:pt>
          <cx:pt idx="14605">1942</cx:pt>
          <cx:pt idx="14606">1649</cx:pt>
          <cx:pt idx="14607">1641</cx:pt>
          <cx:pt idx="14608">1767</cx:pt>
          <cx:pt idx="14609">2055</cx:pt>
          <cx:pt idx="14610">1897</cx:pt>
          <cx:pt idx="14611">2082</cx:pt>
          <cx:pt idx="14612">1983</cx:pt>
          <cx:pt idx="14613">2123</cx:pt>
          <cx:pt idx="14614">1934</cx:pt>
          <cx:pt idx="14615">2099</cx:pt>
          <cx:pt idx="14616">1876</cx:pt>
          <cx:pt idx="14617">2280</cx:pt>
          <cx:pt idx="14618">2170</cx:pt>
          <cx:pt idx="14619">2022</cx:pt>
          <cx:pt idx="14620">1917</cx:pt>
          <cx:pt idx="14621">2320</cx:pt>
          <cx:pt idx="14622">1993</cx:pt>
          <cx:pt idx="14623">1985</cx:pt>
          <cx:pt idx="14624">1666</cx:pt>
          <cx:pt idx="14625">1865</cx:pt>
          <cx:pt idx="14626">2172</cx:pt>
          <cx:pt idx="14627">1495</cx:pt>
          <cx:pt idx="14628">1732</cx:pt>
          <cx:pt idx="14629">1939</cx:pt>
          <cx:pt idx="14630">1582</cx:pt>
          <cx:pt idx="14631">2334</cx:pt>
          <cx:pt idx="14632">2059</cx:pt>
          <cx:pt idx="14633">2149</cx:pt>
          <cx:pt idx="14634">1792</cx:pt>
          <cx:pt idx="14635">1986</cx:pt>
          <cx:pt idx="14636">2047</cx:pt>
          <cx:pt idx="14637">1969</cx:pt>
          <cx:pt idx="14638">2244</cx:pt>
          <cx:pt idx="14639">2762</cx:pt>
          <cx:pt idx="14640">3562</cx:pt>
          <cx:pt idx="14641">2806</cx:pt>
          <cx:pt idx="14642">2105</cx:pt>
          <cx:pt idx="14643">3174</cx:pt>
          <cx:pt idx="14644">1960</cx:pt>
          <cx:pt idx="14645">2248</cx:pt>
          <cx:pt idx="14646">3034</cx:pt>
          <cx:pt idx="14647">2351</cx:pt>
          <cx:pt idx="14648">2007</cx:pt>
          <cx:pt idx="14649">1853</cx:pt>
          <cx:pt idx="14650">2164</cx:pt>
          <cx:pt idx="14651">1828</cx:pt>
          <cx:pt idx="14652">1752</cx:pt>
          <cx:pt idx="14653">2279</cx:pt>
          <cx:pt idx="14654">1934</cx:pt>
          <cx:pt idx="14655">2490</cx:pt>
          <cx:pt idx="14656">1849</cx:pt>
          <cx:pt idx="14657">1705</cx:pt>
          <cx:pt idx="14658">2014</cx:pt>
          <cx:pt idx="14659">1972</cx:pt>
          <cx:pt idx="14660">1808</cx:pt>
          <cx:pt idx="14661">2034</cx:pt>
          <cx:pt idx="14662">1715</cx:pt>
          <cx:pt idx="14663">1925</cx:pt>
          <cx:pt idx="14664">1542</cx:pt>
          <cx:pt idx="14665">1659</cx:pt>
          <cx:pt idx="14666">1985</cx:pt>
          <cx:pt idx="14667">2340</cx:pt>
          <cx:pt idx="14668">1728</cx:pt>
          <cx:pt idx="14669">1688</cx:pt>
          <cx:pt idx="14670">1989</cx:pt>
          <cx:pt idx="14671">1540</cx:pt>
          <cx:pt idx="14672">1561</cx:pt>
          <cx:pt idx="14673">1548</cx:pt>
          <cx:pt idx="14674">1434</cx:pt>
          <cx:pt idx="14675">1577</cx:pt>
          <cx:pt idx="14676">1794</cx:pt>
          <cx:pt idx="14677">1328</cx:pt>
          <cx:pt idx="14678">1534</cx:pt>
          <cx:pt idx="14679">1566</cx:pt>
          <cx:pt idx="14680">1786</cx:pt>
          <cx:pt idx="14681">1795</cx:pt>
          <cx:pt idx="14682">1378</cx:pt>
          <cx:pt idx="14683">1645</cx:pt>
          <cx:pt idx="14684">1696</cx:pt>
          <cx:pt idx="14685">1497</cx:pt>
          <cx:pt idx="14686">1718</cx:pt>
          <cx:pt idx="14687">2173</cx:pt>
          <cx:pt idx="14688">1713</cx:pt>
          <cx:pt idx="14689">1742</cx:pt>
          <cx:pt idx="14690">1927</cx:pt>
          <cx:pt idx="14691">2021</cx:pt>
          <cx:pt idx="14692">2608</cx:pt>
          <cx:pt idx="14693">2356</cx:pt>
          <cx:pt idx="14694">2703</cx:pt>
          <cx:pt idx="14695">2628</cx:pt>
          <cx:pt idx="14696">1961</cx:pt>
          <cx:pt idx="14697">1692</cx:pt>
          <cx:pt idx="14698">1825</cx:pt>
          <cx:pt idx="14699">2129</cx:pt>
          <cx:pt idx="14700">2363</cx:pt>
          <cx:pt idx="14701">2197</cx:pt>
          <cx:pt idx="14702">402</cx:pt>
          <cx:pt idx="14703">1098</cx:pt>
          <cx:pt idx="14704">5633</cx:pt>
          <cx:pt idx="14705">241</cx:pt>
          <cx:pt idx="14706">4773</cx:pt>
          <cx:pt idx="14707">558</cx:pt>
          <cx:pt idx="14708">1717</cx:pt>
          <cx:pt idx="14709">550</cx:pt>
          <cx:pt idx="14710">5043</cx:pt>
          <cx:pt idx="14711">1878</cx:pt>
          <cx:pt idx="14712">6554</cx:pt>
          <cx:pt idx="14713">2014</cx:pt>
          <cx:pt idx="14714">1948</cx:pt>
          <cx:pt idx="14715">720</cx:pt>
          <cx:pt idx="14716">352</cx:pt>
          <cx:pt idx="14717">883</cx:pt>
          <cx:pt idx="14718">2520</cx:pt>
          <cx:pt idx="14719">914</cx:pt>
          <cx:pt idx="14720">2923</cx:pt>
          <cx:pt idx="14721">4769</cx:pt>
          <cx:pt idx="14722">1449</cx:pt>
          <cx:pt idx="14723">2751</cx:pt>
          <cx:pt idx="14724">495</cx:pt>
          <cx:pt idx="14725">105</cx:pt>
          <cx:pt idx="14726">3418</cx:pt>
          <cx:pt idx="14727">649</cx:pt>
          <cx:pt idx="14728">2579</cx:pt>
          <cx:pt idx="14729">7218</cx:pt>
          <cx:pt idx="14730">255</cx:pt>
          <cx:pt idx="14731">0</cx:pt>
          <cx:pt idx="14732">887</cx:pt>
          <cx:pt idx="14733">2410</cx:pt>
          <cx:pt idx="14734">1143</cx:pt>
          <cx:pt idx="14735">4854</cx:pt>
          <cx:pt idx="14736">0</cx:pt>
          <cx:pt idx="14737">1619</cx:pt>
          <cx:pt idx="14738">140</cx:pt>
          <cx:pt idx="14739">177</cx:pt>
          <cx:pt idx="14740">318</cx:pt>
          <cx:pt idx="14741">737</cx:pt>
          <cx:pt idx="14742">3647</cx:pt>
          <cx:pt idx="14743">160</cx:pt>
          <cx:pt idx="14744">1143</cx:pt>
          <cx:pt idx="14745">32</cx:pt>
          <cx:pt idx="14746">494</cx:pt>
          <cx:pt idx="14747">962</cx:pt>
          <cx:pt idx="14748">91</cx:pt>
          <cx:pt idx="14749">130</cx:pt>
          <cx:pt idx="14750">62</cx:pt>
          <cx:pt idx="14751">34</cx:pt>
          <cx:pt idx="14752">1464</cx:pt>
          <cx:pt idx="14753">125</cx:pt>
          <cx:pt idx="14754">442</cx:pt>
          <cx:pt idx="14755">58</cx:pt>
          <cx:pt idx="14756">221</cx:pt>
          <cx:pt idx="14757">1097</cx:pt>
          <cx:pt idx="14758">1039</cx:pt>
          <cx:pt idx="14759">347</cx:pt>
          <cx:pt idx="14760">27</cx:pt>
          <cx:pt idx="14761">168</cx:pt>
          <cx:pt idx="14762">582</cx:pt>
          <cx:pt idx="14763">277</cx:pt>
          <cx:pt idx="14764">110</cx:pt>
          <cx:pt idx="14765">972</cx:pt>
          <cx:pt idx="14766">734</cx:pt>
          <cx:pt idx="14767">1884</cx:pt>
          <cx:pt idx="14768">6081</cx:pt>
          <cx:pt idx="14769">34</cx:pt>
          <cx:pt idx="14770">968</cx:pt>
          <cx:pt idx="14771">1378</cx:pt>
          <cx:pt idx="14772">22108</cx:pt>
          <cx:pt idx="14773">3372</cx:pt>
          <cx:pt idx="14774">823</cx:pt>
          <cx:pt idx="14775">10662</cx:pt>
          <cx:pt idx="14776">646</cx:pt>
          <cx:pt idx="14777">196</cx:pt>
          <cx:pt idx="14778">263</cx:pt>
          <cx:pt idx="14779">0</cx:pt>
          <cx:pt idx="14780">195</cx:pt>
          <cx:pt idx="14781">1209</cx:pt>
          <cx:pt idx="14782">111</cx:pt>
          <cx:pt idx="14783">1569</cx:pt>
          <cx:pt idx="14784">1098</cx:pt>
          <cx:pt idx="14785">686</cx:pt>
          <cx:pt idx="14786">845</cx:pt>
          <cx:pt idx="14787">1441</cx:pt>
          <cx:pt idx="14788">283</cx:pt>
          <cx:pt idx="14789">2079</cx:pt>
          <cx:pt idx="14790">251</cx:pt>
          <cx:pt idx="14791">103</cx:pt>
          <cx:pt idx="14792">225</cx:pt>
          <cx:pt idx="14793">225</cx:pt>
          <cx:pt idx="14794">197</cx:pt>
          <cx:pt idx="14795">60</cx:pt>
          <cx:pt idx="14796">22</cx:pt>
          <cx:pt idx="14797">196</cx:pt>
          <cx:pt idx="14798">1636</cx:pt>
          <cx:pt idx="14799">5014</cx:pt>
          <cx:pt idx="14800">381</cx:pt>
          <cx:pt idx="14801">344</cx:pt>
          <cx:pt idx="14802">1748</cx:pt>
          <cx:pt idx="14803">9037</cx:pt>
          <cx:pt idx="14804">0</cx:pt>
          <cx:pt idx="14805">2332</cx:pt>
          <cx:pt idx="14806">2499</cx:pt>
          <cx:pt idx="14807">944</cx:pt>
          <cx:pt idx="14808">1033</cx:pt>
          <cx:pt idx="14809">1550</cx:pt>
          <cx:pt idx="14810">291</cx:pt>
          <cx:pt idx="14811">0</cx:pt>
          <cx:pt idx="14812">130</cx:pt>
          <cx:pt idx="14813">1255</cx:pt>
          <cx:pt idx="14814">177</cx:pt>
          <cx:pt idx="14815">287</cx:pt>
          <cx:pt idx="14816">3417</cx:pt>
          <cx:pt idx="14817">305</cx:pt>
          <cx:pt idx="14818">0</cx:pt>
          <cx:pt idx="14819">1275</cx:pt>
          <cx:pt idx="14820">970</cx:pt>
          <cx:pt idx="14821">400</cx:pt>
          <cx:pt idx="14822">864</cx:pt>
          <cx:pt idx="14823">1841</cx:pt>
          <cx:pt idx="14824">4605</cx:pt>
          <cx:pt idx="14825">248</cx:pt>
          <cx:pt idx="14826">1260</cx:pt>
          <cx:pt idx="14827">997</cx:pt>
          <cx:pt idx="14828">146</cx:pt>
          <cx:pt idx="14829">181</cx:pt>
          <cx:pt idx="14830">513</cx:pt>
          <cx:pt idx="14831">91</cx:pt>
          <cx:pt idx="14832">649</cx:pt>
          <cx:pt idx="14833">1303</cx:pt>
          <cx:pt idx="14834">2901</cx:pt>
          <cx:pt idx="14835">0</cx:pt>
          <cx:pt idx="14836">654</cx:pt>
          <cx:pt idx="14837">9674</cx:pt>
          <cx:pt idx="14838">618</cx:pt>
          <cx:pt idx="14839">0</cx:pt>
          <cx:pt idx="14840">672</cx:pt>
          <cx:pt idx="14841">1222</cx:pt>
          <cx:pt idx="14842">7365</cx:pt>
          <cx:pt idx="14843">1711</cx:pt>
          <cx:pt idx="14844">389</cx:pt>
          <cx:pt idx="14845">1009</cx:pt>
          <cx:pt idx="14846">1797</cx:pt>
          <cx:pt idx="14847">0</cx:pt>
          <cx:pt idx="14848">0</cx:pt>
          <cx:pt idx="14849">2622</cx:pt>
          <cx:pt idx="14850">0</cx:pt>
          <cx:pt idx="14851">322</cx:pt>
          <cx:pt idx="14852">0</cx:pt>
          <cx:pt idx="14853">2411</cx:pt>
          <cx:pt idx="14854">3968</cx:pt>
          <cx:pt idx="14855">433</cx:pt>
          <cx:pt idx="14856">709</cx:pt>
          <cx:pt idx="14857">0</cx:pt>
          <cx:pt idx="14858">224</cx:pt>
          <cx:pt idx="14859">326</cx:pt>
          <cx:pt idx="14860">313</cx:pt>
          <cx:pt idx="14861">652</cx:pt>
          <cx:pt idx="14862">25</cx:pt>
          <cx:pt idx="14863">230</cx:pt>
          <cx:pt idx="14864">404</cx:pt>
          <cx:pt idx="14865">254</cx:pt>
          <cx:pt idx="14866">198</cx:pt>
          <cx:pt idx="14867">459</cx:pt>
          <cx:pt idx="14868">227</cx:pt>
          <cx:pt idx="14869">1074</cx:pt>
          <cx:pt idx="14870">858</cx:pt>
          <cx:pt idx="14871">127</cx:pt>
          <cx:pt idx="14872">104</cx:pt>
          <cx:pt idx="14873">128</cx:pt>
          <cx:pt idx="14874">473</cx:pt>
          <cx:pt idx="14875">2038</cx:pt>
          <cx:pt idx="14876">0</cx:pt>
          <cx:pt idx="14877">200</cx:pt>
          <cx:pt idx="14878">1093</cx:pt>
          <cx:pt idx="14879">3466</cx:pt>
          <cx:pt idx="14880">872</cx:pt>
          <cx:pt idx="14881">742</cx:pt>
          <cx:pt idx="14882">5737</cx:pt>
          <cx:pt idx="14883">786</cx:pt>
          <cx:pt idx="14884">864</cx:pt>
          <cx:pt idx="14885">2133</cx:pt>
          <cx:pt idx="14886">1109</cx:pt>
          <cx:pt idx="14887">2315</cx:pt>
          <cx:pt idx="14888">1203</cx:pt>
          <cx:pt idx="14889">2734</cx:pt>
          <cx:pt idx="14890">672</cx:pt>
          <cx:pt idx="14891">115</cx:pt>
          <cx:pt idx="14892">636</cx:pt>
          <cx:pt idx="14893">3104</cx:pt>
          <cx:pt idx="14894">914</cx:pt>
          <cx:pt idx="14895">314</cx:pt>
          <cx:pt idx="14896">387</cx:pt>
          <cx:pt idx="14897">502</cx:pt>
          <cx:pt idx="14898">499</cx:pt>
          <cx:pt idx="14899">73</cx:pt>
          <cx:pt idx="14900">150</cx:pt>
          <cx:pt idx="14901">336</cx:pt>
          <cx:pt idx="14902">349</cx:pt>
          <cx:pt idx="14903">723</cx:pt>
          <cx:pt idx="14904">308</cx:pt>
          <cx:pt idx="14905">2242</cx:pt>
          <cx:pt idx="14906">132</cx:pt>
          <cx:pt idx="14907">1823</cx:pt>
          <cx:pt idx="14908">20739</cx:pt>
          <cx:pt idx="14909">21</cx:pt>
          <cx:pt idx="14910">1190</cx:pt>
          <cx:pt idx="14911">118</cx:pt>
          <cx:pt idx="14912">84</cx:pt>
          <cx:pt idx="14913">351</cx:pt>
          <cx:pt idx="14914">398</cx:pt>
          <cx:pt idx="14915">401</cx:pt>
          <cx:pt idx="14916">2148</cx:pt>
          <cx:pt idx="14917">197</cx:pt>
          <cx:pt idx="14918">649</cx:pt>
          <cx:pt idx="14919">166</cx:pt>
          <cx:pt idx="14920">5996</cx:pt>
          <cx:pt idx="14921">298</cx:pt>
          <cx:pt idx="14922">612</cx:pt>
          <cx:pt idx="14923">1034</cx:pt>
          <cx:pt idx="14924">1027</cx:pt>
          <cx:pt idx="14925">1735</cx:pt>
          <cx:pt idx="14926">433</cx:pt>
          <cx:pt idx="14927">2291</cx:pt>
          <cx:pt idx="14928">584</cx:pt>
          <cx:pt idx="14929">1024</cx:pt>
          <cx:pt idx="14930">757</cx:pt>
          <cx:pt idx="14931">6808</cx:pt>
          <cx:pt idx="14932">0</cx:pt>
          <cx:pt idx="14933">696</cx:pt>
          <cx:pt idx="14934">236</cx:pt>
          <cx:pt idx="14935">2156</cx:pt>
          <cx:pt idx="14936">361</cx:pt>
          <cx:pt idx="14937">1359</cx:pt>
          <cx:pt idx="14938">121</cx:pt>
          <cx:pt idx="14939">979</cx:pt>
          <cx:pt idx="14940">202</cx:pt>
          <cx:pt idx="14941">383</cx:pt>
          <cx:pt idx="14942">437</cx:pt>
          <cx:pt idx="14943">970</cx:pt>
          <cx:pt idx="14944">0</cx:pt>
          <cx:pt idx="14945">654</cx:pt>
          <cx:pt idx="14946">138</cx:pt>
          <cx:pt idx="14947">2264</cx:pt>
          <cx:pt idx="14948">0</cx:pt>
          <cx:pt idx="14949">274</cx:pt>
          <cx:pt idx="14950">2186</cx:pt>
          <cx:pt idx="14951">250</cx:pt>
          <cx:pt idx="14952">2514</cx:pt>
          <cx:pt idx="14953">1007</cx:pt>
          <cx:pt idx="14954">0</cx:pt>
          <cx:pt idx="14955">222</cx:pt>
          <cx:pt idx="14956">130</cx:pt>
          <cx:pt idx="14957">1434</cx:pt>
          <cx:pt idx="14958">2543</cx:pt>
          <cx:pt idx="14959">0</cx:pt>
          <cx:pt idx="14960">0</cx:pt>
          <cx:pt idx="14961">908</cx:pt>
          <cx:pt idx="14962">2361</cx:pt>
          <cx:pt idx="14963">4136</cx:pt>
          <cx:pt idx="14964">2529</cx:pt>
          <cx:pt idx="14965">6826</cx:pt>
          <cx:pt idx="14966">688</cx:pt>
          <cx:pt idx="14967">1899</cx:pt>
          <cx:pt idx="14968">53</cx:pt>
          <cx:pt idx="14969">1835</cx:pt>
          <cx:pt idx="14970">682</cx:pt>
          <cx:pt idx="14971">687</cx:pt>
          <cx:pt idx="14972">572</cx:pt>
          <cx:pt idx="14973">490</cx:pt>
          <cx:pt idx="14974">2615</cx:pt>
          <cx:pt idx="14975">7567</cx:pt>
          <cx:pt idx="14976">1500</cx:pt>
          <cx:pt idx="14977">151</cx:pt>
          <cx:pt idx="14978">2275</cx:pt>
          <cx:pt idx="14979">1421</cx:pt>
          <cx:pt idx="14980">0</cx:pt>
          <cx:pt idx="14981">1947</cx:pt>
          <cx:pt idx="14982">108</cx:pt>
          <cx:pt idx="14983">77</cx:pt>
          <cx:pt idx="14984">867</cx:pt>
          <cx:pt idx="14985">952</cx:pt>
          <cx:pt idx="14986">1449</cx:pt>
          <cx:pt idx="14987">6305</cx:pt>
          <cx:pt idx="14988">380</cx:pt>
          <cx:pt idx="14989">657</cx:pt>
          <cx:pt idx="14990">4823</cx:pt>
          <cx:pt idx="14991">847</cx:pt>
          <cx:pt idx="14992">649</cx:pt>
          <cx:pt idx="14993">544</cx:pt>
          <cx:pt idx="14994">578</cx:pt>
          <cx:pt idx="14995">658</cx:pt>
          <cx:pt idx="14996">37</cx:pt>
          <cx:pt idx="14997">94</cx:pt>
          <cx:pt idx="14998">430</cx:pt>
          <cx:pt idx="14999">669</cx:pt>
          <cx:pt idx="15000">751</cx:pt>
          <cx:pt idx="15001">0</cx:pt>
          <cx:pt idx="15002">0</cx:pt>
          <cx:pt idx="15003">0</cx:pt>
          <cx:pt idx="15004">1468</cx:pt>
          <cx:pt idx="15005">311</cx:pt>
          <cx:pt idx="15006">1573</cx:pt>
          <cx:pt idx="15007">187</cx:pt>
          <cx:pt idx="15008">399</cx:pt>
          <cx:pt idx="15009">1690</cx:pt>
          <cx:pt idx="15010">760</cx:pt>
          <cx:pt idx="15011">645</cx:pt>
          <cx:pt idx="15012">353</cx:pt>
          <cx:pt idx="15013">7134</cx:pt>
          <cx:pt idx="15014">2903</cx:pt>
          <cx:pt idx="15015">810</cx:pt>
          <cx:pt idx="15016">185</cx:pt>
          <cx:pt idx="15017">923</cx:pt>
          <cx:pt idx="15018">1098</cx:pt>
          <cx:pt idx="15019">283</cx:pt>
          <cx:pt idx="15020">797</cx:pt>
          <cx:pt idx="15021">727</cx:pt>
          <cx:pt idx="15022">654</cx:pt>
          <cx:pt idx="15023">716</cx:pt>
          <cx:pt idx="15024">586</cx:pt>
          <cx:pt idx="15025">37</cx:pt>
          <cx:pt idx="15026">89</cx:pt>
          <cx:pt idx="15027">33</cx:pt>
          <cx:pt idx="15028">19</cx:pt>
          <cx:pt idx="15029">1206</cx:pt>
          <cx:pt idx="15030">316</cx:pt>
          <cx:pt idx="15031">1810</cx:pt>
          <cx:pt idx="15032">269</cx:pt>
          <cx:pt idx="15033">226</cx:pt>
          <cx:pt idx="15034">0</cx:pt>
          <cx:pt idx="15035">1780</cx:pt>
          <cx:pt idx="15036">579</cx:pt>
          <cx:pt idx="15037">1059</cx:pt>
          <cx:pt idx="15038">1717</cx:pt>
          <cx:pt idx="15039">661</cx:pt>
          <cx:pt idx="15040">237</cx:pt>
          <cx:pt idx="15041">84</cx:pt>
          <cx:pt idx="15042">1169</cx:pt>
          <cx:pt idx="15043">217</cx:pt>
          <cx:pt idx="15044">321</cx:pt>
          <cx:pt idx="15045">0</cx:pt>
          <cx:pt idx="15046">414</cx:pt>
          <cx:pt idx="15047">875</cx:pt>
          <cx:pt idx="15048">706</cx:pt>
          <cx:pt idx="15049">34</cx:pt>
          <cx:pt idx="15050">615</cx:pt>
          <cx:pt idx="15051">22</cx:pt>
          <cx:pt idx="15052">811</cx:pt>
          <cx:pt idx="15053">325</cx:pt>
          <cx:pt idx="15054">1151</cx:pt>
          <cx:pt idx="15055">331</cx:pt>
          <cx:pt idx="15056">0</cx:pt>
          <cx:pt idx="15057">2103</cx:pt>
          <cx:pt idx="15058">1202</cx:pt>
          <cx:pt idx="15059">550</cx:pt>
          <cx:pt idx="15060">0</cx:pt>
          <cx:pt idx="15061">619</cx:pt>
          <cx:pt idx="15062">202</cx:pt>
          <cx:pt idx="15063">1845</cx:pt>
          <cx:pt idx="15064">2959</cx:pt>
          <cx:pt idx="15065">109</cx:pt>
          <cx:pt idx="15066">152</cx:pt>
          <cx:pt idx="15067">734</cx:pt>
          <cx:pt idx="15068">138</cx:pt>
          <cx:pt idx="15069">748</cx:pt>
          <cx:pt idx="15070">783</cx:pt>
          <cx:pt idx="15071">1754</cx:pt>
          <cx:pt idx="15072">732</cx:pt>
          <cx:pt idx="15073">135</cx:pt>
          <cx:pt idx="15074">255</cx:pt>
          <cx:pt idx="15075">276</cx:pt>
          <cx:pt idx="15076">3525</cx:pt>
          <cx:pt idx="15077">1753</cx:pt>
          <cx:pt idx="15078">1016</cx:pt>
          <cx:pt idx="15079">3671</cx:pt>
          <cx:pt idx="15080">443</cx:pt>
          <cx:pt idx="15081">5033</cx:pt>
          <cx:pt idx="15082">622</cx:pt>
          <cx:pt idx="15083">1053</cx:pt>
          <cx:pt idx="15084">397</cx:pt>
          <cx:pt idx="15085">1233</cx:pt>
          <cx:pt idx="15086">3688</cx:pt>
          <cx:pt idx="15087">283</cx:pt>
          <cx:pt idx="15088">175</cx:pt>
          <cx:pt idx="15089">536</cx:pt>
          <cx:pt idx="15090">343</cx:pt>
          <cx:pt idx="15091">2377</cx:pt>
          <cx:pt idx="15092">0</cx:pt>
          <cx:pt idx="15093">0</cx:pt>
          <cx:pt idx="15094">1367</cx:pt>
          <cx:pt idx="15095">1554</cx:pt>
          <cx:pt idx="15096">531</cx:pt>
          <cx:pt idx="15097">1708</cx:pt>
          <cx:pt idx="15098">290</cx:pt>
          <cx:pt idx="15099">1114</cx:pt>
          <cx:pt idx="15100">10335</cx:pt>
          <cx:pt idx="15101">163</cx:pt>
          <cx:pt idx="15102">4511</cx:pt>
          <cx:pt idx="15103">321</cx:pt>
          <cx:pt idx="15104">1071</cx:pt>
          <cx:pt idx="15105">969</cx:pt>
          <cx:pt idx="15106">110</cx:pt>
          <cx:pt idx="15107">61</cx:pt>
          <cx:pt idx="15108">3557</cx:pt>
          <cx:pt idx="15109">207</cx:pt>
          <cx:pt idx="15110">897</cx:pt>
          <cx:pt idx="15111">75</cx:pt>
          <cx:pt idx="15112">0</cx:pt>
          <cx:pt idx="15113">0</cx:pt>
          <cx:pt idx="15114">802</cx:pt>
          <cx:pt idx="15115">1530</cx:pt>
          <cx:pt idx="15116">761</cx:pt>
          <cx:pt idx="15117">929</cx:pt>
          <cx:pt idx="15118">1892</cx:pt>
          <cx:pt idx="15119">278</cx:pt>
          <cx:pt idx="15120">191</cx:pt>
          <cx:pt idx="15121">151</cx:pt>
          <cx:pt idx="15122">1744</cx:pt>
          <cx:pt idx="15123">364</cx:pt>
          <cx:pt idx="15124">143</cx:pt>
          <cx:pt idx="15125">4104</cx:pt>
          <cx:pt idx="15126">120</cx:pt>
          <cx:pt idx="15127">776</cx:pt>
          <cx:pt idx="15128">1530</cx:pt>
          <cx:pt idx="15129">3340</cx:pt>
          <cx:pt idx="15130">0</cx:pt>
          <cx:pt idx="15131">235</cx:pt>
          <cx:pt idx="15132">1687</cx:pt>
          <cx:pt idx="15133">1162</cx:pt>
          <cx:pt idx="15134">0</cx:pt>
          <cx:pt idx="15135">0</cx:pt>
          <cx:pt idx="15136">0</cx:pt>
          <cx:pt idx="15137">1438</cx:pt>
          <cx:pt idx="15138">2001</cx:pt>
          <cx:pt idx="15139">548</cx:pt>
          <cx:pt idx="15140">255</cx:pt>
          <cx:pt idx="15141">449</cx:pt>
          <cx:pt idx="15142">0</cx:pt>
          <cx:pt idx="15143">2458</cx:pt>
          <cx:pt idx="15144">1403</cx:pt>
          <cx:pt idx="15145">1484</cx:pt>
          <cx:pt idx="15146">3514</cx:pt>
          <cx:pt idx="15147">700</cx:pt>
          <cx:pt idx="15148">2412</cx:pt>
          <cx:pt idx="15149">1082</cx:pt>
          <cx:pt idx="15150">21</cx:pt>
          <cx:pt idx="15151">1174</cx:pt>
          <cx:pt idx="15152">657</cx:pt>
          <cx:pt idx="15153">656</cx:pt>
          <cx:pt idx="15154">215</cx:pt>
          <cx:pt idx="15155">27402</cx:pt>
          <cx:pt idx="15156">1182</cx:pt>
          <cx:pt idx="15157">540</cx:pt>
          <cx:pt idx="15158">249</cx:pt>
          <cx:pt idx="15159">67</cx:pt>
          <cx:pt idx="15160">73</cx:pt>
          <cx:pt idx="15161">561</cx:pt>
          <cx:pt idx="15162">1054</cx:pt>
          <cx:pt idx="15163">365</cx:pt>
          <cx:pt idx="15164">964</cx:pt>
          <cx:pt idx="15165">1001</cx:pt>
          <cx:pt idx="15166">162</cx:pt>
          <cx:pt idx="15167">231</cx:pt>
          <cx:pt idx="15168">3053</cx:pt>
          <cx:pt idx="15169">244</cx:pt>
          <cx:pt idx="15170">363</cx:pt>
          <cx:pt idx="15171">99</cx:pt>
          <cx:pt idx="15172">625</cx:pt>
          <cx:pt idx="15173">5453</cx:pt>
          <cx:pt idx="15174">355</cx:pt>
          <cx:pt idx="15175">6551</cx:pt>
          <cx:pt idx="15176">381</cx:pt>
          <cx:pt idx="15177">261</cx:pt>
          <cx:pt idx="15178">129</cx:pt>
          <cx:pt idx="15179">290</cx:pt>
          <cx:pt idx="15180">2124</cx:pt>
          <cx:pt idx="15181">2242</cx:pt>
          <cx:pt idx="15182">305</cx:pt>
          <cx:pt idx="15183">34</cx:pt>
          <cx:pt idx="15184">139</cx:pt>
          <cx:pt idx="15185">244</cx:pt>
          <cx:pt idx="15186">954</cx:pt>
          <cx:pt idx="15187">102</cx:pt>
          <cx:pt idx="15188">1018</cx:pt>
          <cx:pt idx="15189">1381</cx:pt>
          <cx:pt idx="15190">74</cx:pt>
          <cx:pt idx="15191">1508</cx:pt>
          <cx:pt idx="15192">240</cx:pt>
          <cx:pt idx="15193">597</cx:pt>
          <cx:pt idx="15194">680</cx:pt>
          <cx:pt idx="15195">88</cx:pt>
          <cx:pt idx="15196">0</cx:pt>
          <cx:pt idx="15197">4263</cx:pt>
          <cx:pt idx="15198">1378</cx:pt>
          <cx:pt idx="15199">12849</cx:pt>
          <cx:pt idx="15200">804</cx:pt>
          <cx:pt idx="15201">217</cx:pt>
          <cx:pt idx="15202">1297</cx:pt>
          <cx:pt idx="15203">1395</cx:pt>
          <cx:pt idx="15204">2138</cx:pt>
          <cx:pt idx="15205">3127</cx:pt>
          <cx:pt idx="15206">1121</cx:pt>
          <cx:pt idx="15207">408</cx:pt>
          <cx:pt idx="15208">156</cx:pt>
          <cx:pt idx="15209">318</cx:pt>
          <cx:pt idx="15210">91</cx:pt>
          <cx:pt idx="15211">129</cx:pt>
          <cx:pt idx="15212">884</cx:pt>
          <cx:pt idx="15213">1389</cx:pt>
          <cx:pt idx="15214">56</cx:pt>
          <cx:pt idx="15215">1013</cx:pt>
          <cx:pt idx="15216">1604</cx:pt>
          <cx:pt idx="15217">336</cx:pt>
          <cx:pt idx="15218">502</cx:pt>
          <cx:pt idx="15219">609</cx:pt>
          <cx:pt idx="15220">0</cx:pt>
          <cx:pt idx="15221">133</cx:pt>
          <cx:pt idx="15222">466</cx:pt>
          <cx:pt idx="15223">2423</cx:pt>
          <cx:pt idx="15224">227</cx:pt>
          <cx:pt idx="15225">1901</cx:pt>
          <cx:pt idx="15226">77</cx:pt>
          <cx:pt idx="15227">2354</cx:pt>
          <cx:pt idx="15228">0</cx:pt>
          <cx:pt idx="15229">909</cx:pt>
          <cx:pt idx="15230">8826</cx:pt>
          <cx:pt idx="15231">1860</cx:pt>
          <cx:pt idx="15232">2450</cx:pt>
          <cx:pt idx="15233">2217</cx:pt>
          <cx:pt idx="15234">1033</cx:pt>
          <cx:pt idx="15235">229</cx:pt>
          <cx:pt idx="15236">2541</cx:pt>
          <cx:pt idx="15237">944</cx:pt>
          <cx:pt idx="15238">890</cx:pt>
          <cx:pt idx="15239">3511</cx:pt>
          <cx:pt idx="15240">455</cx:pt>
          <cx:pt idx="15241">1561</cx:pt>
          <cx:pt idx="15242">0</cx:pt>
          <cx:pt idx="15243">513</cx:pt>
          <cx:pt idx="15244">1560</cx:pt>
          <cx:pt idx="15245">200</cx:pt>
          <cx:pt idx="15246">2400</cx:pt>
          <cx:pt idx="15247">602</cx:pt>
          <cx:pt idx="15248">22</cx:pt>
          <cx:pt idx="15249">367</cx:pt>
          <cx:pt idx="15250">432</cx:pt>
          <cx:pt idx="15251">669</cx:pt>
          <cx:pt idx="15252">1756</cx:pt>
          <cx:pt idx="15253">2193</cx:pt>
          <cx:pt idx="15254">485</cx:pt>
          <cx:pt idx="15255">808</cx:pt>
          <cx:pt idx="15256">823</cx:pt>
          <cx:pt idx="15257">0</cx:pt>
          <cx:pt idx="15258">305</cx:pt>
          <cx:pt idx="15259">1348</cx:pt>
          <cx:pt idx="15260">1295</cx:pt>
          <cx:pt idx="15261">515</cx:pt>
          <cx:pt idx="15262">338</cx:pt>
          <cx:pt idx="15263">195</cx:pt>
          <cx:pt idx="15264">1608</cx:pt>
          <cx:pt idx="15265">34</cx:pt>
          <cx:pt idx="15266">0</cx:pt>
          <cx:pt idx="15267">210</cx:pt>
          <cx:pt idx="15268">20</cx:pt>
          <cx:pt idx="15269">319</cx:pt>
          <cx:pt idx="15270">1132</cx:pt>
          <cx:pt idx="15271">77</cx:pt>
          <cx:pt idx="15272">233</cx:pt>
          <cx:pt idx="15273">761</cx:pt>
          <cx:pt idx="15274">1547</cx:pt>
          <cx:pt idx="15275">2758</cx:pt>
          <cx:pt idx="15276">425</cx:pt>
          <cx:pt idx="15277">361</cx:pt>
          <cx:pt idx="15278">627</cx:pt>
          <cx:pt idx="15279">354</cx:pt>
          <cx:pt idx="15280">76</cx:pt>
          <cx:pt idx="15281">1393</cx:pt>
          <cx:pt idx="15282">558</cx:pt>
          <cx:pt idx="15283">394</cx:pt>
          <cx:pt idx="15284">168</cx:pt>
          <cx:pt idx="15285">1054</cx:pt>
          <cx:pt idx="15286">58</cx:pt>
          <cx:pt idx="15287">757</cx:pt>
          <cx:pt idx="15288">366</cx:pt>
          <cx:pt idx="15289">2367</cx:pt>
          <cx:pt idx="15290">38</cx:pt>
          <cx:pt idx="15291">72</cx:pt>
          <cx:pt idx="15292">562</cx:pt>
          <cx:pt idx="15293">81</cx:pt>
          <cx:pt idx="15294">1556</cx:pt>
          <cx:pt idx="15295">2564</cx:pt>
          <cx:pt idx="15296">1912</cx:pt>
          <cx:pt idx="15297">179</cx:pt>
          <cx:pt idx="15298">271</cx:pt>
          <cx:pt idx="15299">1776</cx:pt>
          <cx:pt idx="15300">1974</cx:pt>
          <cx:pt idx="15301">325</cx:pt>
          <cx:pt idx="15302">307</cx:pt>
          <cx:pt idx="15303">68</cx:pt>
          <cx:pt idx="15304">111</cx:pt>
          <cx:pt idx="15305">7507</cx:pt>
          <cx:pt idx="15306">1018</cx:pt>
          <cx:pt idx="15307">116</cx:pt>
          <cx:pt idx="15308">1503</cx:pt>
          <cx:pt idx="15309">781</cx:pt>
          <cx:pt idx="15310">250</cx:pt>
          <cx:pt idx="15311">866</cx:pt>
          <cx:pt idx="15312">5196</cx:pt>
          <cx:pt idx="15313">1289</cx:pt>
          <cx:pt idx="15314">323</cx:pt>
          <cx:pt idx="15315">295</cx:pt>
          <cx:pt idx="15316">278</cx:pt>
          <cx:pt idx="15317">2634</cx:pt>
          <cx:pt idx="15318">94</cx:pt>
          <cx:pt idx="15319">1372</cx:pt>
          <cx:pt idx="15320">381</cx:pt>
          <cx:pt idx="15321">10371</cx:pt>
          <cx:pt idx="15322">47</cx:pt>
          <cx:pt idx="15323">992</cx:pt>
          <cx:pt idx="15324">167</cx:pt>
          <cx:pt idx="15325">208</cx:pt>
          <cx:pt idx="15326">829</cx:pt>
          <cx:pt idx="15327">335</cx:pt>
          <cx:pt idx="15328">0</cx:pt>
          <cx:pt idx="15329">1001</cx:pt>
          <cx:pt idx="15330">519</cx:pt>
          <cx:pt idx="15331">1610</cx:pt>
          <cx:pt idx="15332">876</cx:pt>
          <cx:pt idx="15333">2910</cx:pt>
          <cx:pt idx="15334">2959</cx:pt>
          <cx:pt idx="15335">428</cx:pt>
          <cx:pt idx="15336">304</cx:pt>
          <cx:pt idx="15337">515</cx:pt>
          <cx:pt idx="15338">249</cx:pt>
          <cx:pt idx="15339">965</cx:pt>
          <cx:pt idx="15340">0</cx:pt>
          <cx:pt idx="15341">1031</cx:pt>
          <cx:pt idx="15342">1243</cx:pt>
          <cx:pt idx="15343">224</cx:pt>
          <cx:pt idx="15344">68</cx:pt>
          <cx:pt idx="15345">2848</cx:pt>
          <cx:pt idx="15346">870</cx:pt>
          <cx:pt idx="15347">191</cx:pt>
          <cx:pt idx="15348">27</cx:pt>
          <cx:pt idx="15349">1996</cx:pt>
          <cx:pt idx="15350">2991</cx:pt>
          <cx:pt idx="15351">159</cx:pt>
          <cx:pt idx="15352">2334</cx:pt>
          <cx:pt idx="15353">1868</cx:pt>
          <cx:pt idx="15354">114</cx:pt>
          <cx:pt idx="15355">446</cx:pt>
          <cx:pt idx="15356">908</cx:pt>
          <cx:pt idx="15357">2427</cx:pt>
          <cx:pt idx="15358">849</cx:pt>
          <cx:pt idx="15359">1104</cx:pt>
          <cx:pt idx="15360">3134</cx:pt>
          <cx:pt idx="15361">543</cx:pt>
          <cx:pt idx="15362">2697</cx:pt>
          <cx:pt idx="15363">391</cx:pt>
          <cx:pt idx="15364">4498</cx:pt>
          <cx:pt idx="15365">225</cx:pt>
          <cx:pt idx="15366">446</cx:pt>
          <cx:pt idx="15367">6351</cx:pt>
          <cx:pt idx="15368">910</cx:pt>
          <cx:pt idx="15369">1746</cx:pt>
          <cx:pt idx="15370">0</cx:pt>
          <cx:pt idx="15371">69</cx:pt>
          <cx:pt idx="15372">374</cx:pt>
          <cx:pt idx="15373">1678</cx:pt>
          <cx:pt idx="15374">1508</cx:pt>
          <cx:pt idx="15375">280</cx:pt>
          <cx:pt idx="15376">296</cx:pt>
          <cx:pt idx="15377">788</cx:pt>
          <cx:pt idx="15378">2608</cx:pt>
          <cx:pt idx="15379">581</cx:pt>
          <cx:pt idx="15380">243</cx:pt>
          <cx:pt idx="15381">1239</cx:pt>
          <cx:pt idx="15382">446</cx:pt>
          <cx:pt idx="15383">3136</cx:pt>
          <cx:pt idx="15384">338</cx:pt>
          <cx:pt idx="15385">72</cx:pt>
          <cx:pt idx="15386">346</cx:pt>
          <cx:pt idx="15387">678</cx:pt>
          <cx:pt idx="15388">931</cx:pt>
          <cx:pt idx="15389">387</cx:pt>
          <cx:pt idx="15390">805</cx:pt>
          <cx:pt idx="15391">1049</cx:pt>
          <cx:pt idx="15392">374</cx:pt>
          <cx:pt idx="15393">236</cx:pt>
          <cx:pt idx="15394">693</cx:pt>
          <cx:pt idx="15395">40</cx:pt>
          <cx:pt idx="15396">565</cx:pt>
          <cx:pt idx="15397">224</cx:pt>
          <cx:pt idx="15398">768</cx:pt>
          <cx:pt idx="15399">989</cx:pt>
          <cx:pt idx="15400">1345</cx:pt>
          <cx:pt idx="15401">642</cx:pt>
          <cx:pt idx="15402">110</cx:pt>
          <cx:pt idx="15403">0</cx:pt>
          <cx:pt idx="15404">3389</cx:pt>
          <cx:pt idx="15405">0</cx:pt>
          <cx:pt idx="15406">693</cx:pt>
          <cx:pt idx="15407">1089</cx:pt>
          <cx:pt idx="15408">754</cx:pt>
          <cx:pt idx="15409">2236</cx:pt>
          <cx:pt idx="15410">694</cx:pt>
          <cx:pt idx="15411">4499</cx:pt>
          <cx:pt idx="15412">150</cx:pt>
          <cx:pt idx="15413">1416</cx:pt>
          <cx:pt idx="15414">229</cx:pt>
          <cx:pt idx="15415">347</cx:pt>
          <cx:pt idx="15416">3752</cx:pt>
          <cx:pt idx="15417">84</cx:pt>
          <cx:pt idx="15418">36</cx:pt>
          <cx:pt idx="15419">227</cx:pt>
          <cx:pt idx="15420">161</cx:pt>
          <cx:pt idx="15421">136</cx:pt>
          <cx:pt idx="15422">99</cx:pt>
          <cx:pt idx="15423">131</cx:pt>
          <cx:pt idx="15424">529</cx:pt>
          <cx:pt idx="15425">525</cx:pt>
          <cx:pt idx="15426">1978</cx:pt>
          <cx:pt idx="15427">0</cx:pt>
          <cx:pt idx="15428">1259</cx:pt>
          <cx:pt idx="15429">1309</cx:pt>
          <cx:pt idx="15430">2027</cx:pt>
          <cx:pt idx="15431">1990</cx:pt>
          <cx:pt idx="15432">978</cx:pt>
          <cx:pt idx="15433">114</cx:pt>
          <cx:pt idx="15434">334</cx:pt>
          <cx:pt idx="15435">0</cx:pt>
          <cx:pt idx="15436">2321</cx:pt>
          <cx:pt idx="15437">1038</cx:pt>
          <cx:pt idx="15438">1500</cx:pt>
          <cx:pt idx="15439">110</cx:pt>
          <cx:pt idx="15440">1082</cx:pt>
          <cx:pt idx="15441">936</cx:pt>
          <cx:pt idx="15442">489</cx:pt>
          <cx:pt idx="15443">6683</cx:pt>
          <cx:pt idx="15444">1760</cx:pt>
          <cx:pt idx="15445">111</cx:pt>
          <cx:pt idx="15446">1073</cx:pt>
          <cx:pt idx="15447">94</cx:pt>
          <cx:pt idx="15448">5154</cx:pt>
          <cx:pt idx="15449">1986</cx:pt>
          <cx:pt idx="15450">1727</cx:pt>
          <cx:pt idx="15451">109</cx:pt>
          <cx:pt idx="15452">36</cx:pt>
          <cx:pt idx="15453">880</cx:pt>
          <cx:pt idx="15454">2925</cx:pt>
          <cx:pt idx="15455">318</cx:pt>
          <cx:pt idx="15456">2854</cx:pt>
          <cx:pt idx="15457">1688</cx:pt>
          <cx:pt idx="15458">2439</cx:pt>
          <cx:pt idx="15459">5350</cx:pt>
          <cx:pt idx="15460">1099</cx:pt>
          <cx:pt idx="15461">4405</cx:pt>
          <cx:pt idx="15462">1113</cx:pt>
          <cx:pt idx="15463">853</cx:pt>
          <cx:pt idx="15464">226</cx:pt>
          <cx:pt idx="15465">28</cx:pt>
          <cx:pt idx="15466">9011</cx:pt>
          <cx:pt idx="15467">1745</cx:pt>
          <cx:pt idx="15468">702</cx:pt>
          <cx:pt idx="15469">142</cx:pt>
          <cx:pt idx="15470">4604</cx:pt>
          <cx:pt idx="15471">319</cx:pt>
          <cx:pt idx="15472">1564</cx:pt>
          <cx:pt idx="15473">2148</cx:pt>
          <cx:pt idx="15474">954</cx:pt>
          <cx:pt idx="15475">620</cx:pt>
          <cx:pt idx="15476">1549</cx:pt>
          <cx:pt idx="15477">0</cx:pt>
          <cx:pt idx="15478">2648</cx:pt>
          <cx:pt idx="15479">757</cx:pt>
          <cx:pt idx="15480">693</cx:pt>
          <cx:pt idx="15481">580</cx:pt>
          <cx:pt idx="15482">1615</cx:pt>
          <cx:pt idx="15483">967</cx:pt>
          <cx:pt idx="15484">3162</cx:pt>
          <cx:pt idx="15485">239</cx:pt>
          <cx:pt idx="15486">84</cx:pt>
          <cx:pt idx="15487">705</cx:pt>
          <cx:pt idx="15488">223</cx:pt>
          <cx:pt idx="15489">419</cx:pt>
          <cx:pt idx="15490">649</cx:pt>
          <cx:pt idx="15491">171</cx:pt>
          <cx:pt idx="15492">0</cx:pt>
          <cx:pt idx="15493">146</cx:pt>
          <cx:pt idx="15494">703</cx:pt>
          <cx:pt idx="15495">1034</cx:pt>
          <cx:pt idx="15496">1801</cx:pt>
          <cx:pt idx="15497">54</cx:pt>
          <cx:pt idx="15498">157</cx:pt>
          <cx:pt idx="15499">467</cx:pt>
          <cx:pt idx="15500">1619</cx:pt>
          <cx:pt idx="15501">30</cx:pt>
          <cx:pt idx="15502">57</cx:pt>
          <cx:pt idx="15503">53</cx:pt>
          <cx:pt idx="15504">803</cx:pt>
          <cx:pt idx="15505">1001</cx:pt>
          <cx:pt idx="15506">577</cx:pt>
          <cx:pt idx="15507">380</cx:pt>
          <cx:pt idx="15508">2566</cx:pt>
          <cx:pt idx="15509">220</cx:pt>
          <cx:pt idx="15510">2564</cx:pt>
          <cx:pt idx="15511">81</cx:pt>
          <cx:pt idx="15512">0</cx:pt>
          <cx:pt idx="15513">391</cx:pt>
          <cx:pt idx="15514">2043</cx:pt>
          <cx:pt idx="15515">128</cx:pt>
          <cx:pt idx="15516">1140</cx:pt>
          <cx:pt idx="15517">134</cx:pt>
          <cx:pt idx="15518">1018</cx:pt>
          <cx:pt idx="15519">702</cx:pt>
          <cx:pt idx="15520">868</cx:pt>
          <cx:pt idx="15521">130</cx:pt>
          <cx:pt idx="15522">284</cx:pt>
          <cx:pt idx="15523">697</cx:pt>
          <cx:pt idx="15524">148</cx:pt>
          <cx:pt idx="15525">209</cx:pt>
          <cx:pt idx="15526">57</cx:pt>
          <cx:pt idx="15527">637</cx:pt>
          <cx:pt idx="15528">279</cx:pt>
          <cx:pt idx="15529">420</cx:pt>
          <cx:pt idx="15530">490</cx:pt>
          <cx:pt idx="15531">113</cx:pt>
          <cx:pt idx="15532">76</cx:pt>
          <cx:pt idx="15533">240</cx:pt>
          <cx:pt idx="15534">751</cx:pt>
          <cx:pt idx="15535">55</cx:pt>
          <cx:pt idx="15536">160</cx:pt>
          <cx:pt idx="15537">469</cx:pt>
          <cx:pt idx="15538">123</cx:pt>
          <cx:pt idx="15539">629</cx:pt>
          <cx:pt idx="15540">124</cx:pt>
          <cx:pt idx="15541">891</cx:pt>
          <cx:pt idx="15542">1103</cx:pt>
          <cx:pt idx="15543">73</cx:pt>
          <cx:pt idx="15544">721</cx:pt>
          <cx:pt idx="15545">885</cx:pt>
          <cx:pt idx="15546">173</cx:pt>
          <cx:pt idx="15547">104</cx:pt>
          <cx:pt idx="15548">150</cx:pt>
          <cx:pt idx="15549">0</cx:pt>
          <cx:pt idx="15550">3688</cx:pt>
          <cx:pt idx="15551">1451</cx:pt>
          <cx:pt idx="15552">1711</cx:pt>
          <cx:pt idx="15553">1535</cx:pt>
          <cx:pt idx="15554">65</cx:pt>
          <cx:pt idx="15555">1343</cx:pt>
          <cx:pt idx="15556">1982</cx:pt>
          <cx:pt idx="15557">175</cx:pt>
          <cx:pt idx="15558">0</cx:pt>
          <cx:pt idx="15559">59</cx:pt>
          <cx:pt idx="15560">270</cx:pt>
          <cx:pt idx="15561">396</cx:pt>
          <cx:pt idx="15562">104</cx:pt>
          <cx:pt idx="15563">423</cx:pt>
          <cx:pt idx="15564">57</cx:pt>
          <cx:pt idx="15565">831</cx:pt>
          <cx:pt idx="15566">65</cx:pt>
          <cx:pt idx="15567">0</cx:pt>
          <cx:pt idx="15568">3068</cx:pt>
          <cx:pt idx="15569">409</cx:pt>
          <cx:pt idx="15570">867</cx:pt>
          <cx:pt idx="15571">164</cx:pt>
          <cx:pt idx="15572">147</cx:pt>
          <cx:pt idx="15573">3469</cx:pt>
          <cx:pt idx="15574">878</cx:pt>
          <cx:pt idx="15575">108</cx:pt>
          <cx:pt idx="15576">658</cx:pt>
          <cx:pt idx="15577">2389</cx:pt>
          <cx:pt idx="15578">703</cx:pt>
          <cx:pt idx="15579">5608</cx:pt>
          <cx:pt idx="15580">832</cx:pt>
          <cx:pt idx="15581">25</cx:pt>
          <cx:pt idx="15582">109</cx:pt>
          <cx:pt idx="15583">425</cx:pt>
          <cx:pt idx="15584">124</cx:pt>
          <cx:pt idx="15585">326</cx:pt>
          <cx:pt idx="15586">404</cx:pt>
          <cx:pt idx="15587">230</cx:pt>
          <cx:pt idx="15588">307</cx:pt>
          <cx:pt idx="15589">3045</cx:pt>
          <cx:pt idx="15590">322</cx:pt>
          <cx:pt idx="15591">618</cx:pt>
          <cx:pt idx="15592">449</cx:pt>
          <cx:pt idx="15593">58</cx:pt>
          <cx:pt idx="15594">1187</cx:pt>
          <cx:pt idx="15595">554</cx:pt>
          <cx:pt idx="15596">1810</cx:pt>
          <cx:pt idx="15597">528</cx:pt>
          <cx:pt idx="15598">1236</cx:pt>
          <cx:pt idx="15599">902</cx:pt>
          <cx:pt idx="15600">854</cx:pt>
          <cx:pt idx="15601">921</cx:pt>
          <cx:pt idx="15602">116</cx:pt>
          <cx:pt idx="15603">363</cx:pt>
          <cx:pt idx="15604">156</cx:pt>
          <cx:pt idx="15605">1172</cx:pt>
          <cx:pt idx="15606">390</cx:pt>
          <cx:pt idx="15607">194</cx:pt>
          <cx:pt idx="15608">813</cx:pt>
          <cx:pt idx="15609">564</cx:pt>
          <cx:pt idx="15610">321</cx:pt>
          <cx:pt idx="15611">4393</cx:pt>
          <cx:pt idx="15612">1999</cx:pt>
          <cx:pt idx="15613">536</cx:pt>
          <cx:pt idx="15614">799</cx:pt>
          <cx:pt idx="15615">187</cx:pt>
          <cx:pt idx="15616">506</cx:pt>
          <cx:pt idx="15617">448</cx:pt>
          <cx:pt idx="15618">388</cx:pt>
          <cx:pt idx="15619">97</cx:pt>
          <cx:pt idx="15620">85</cx:pt>
          <cx:pt idx="15621">135</cx:pt>
          <cx:pt idx="15622">908</cx:pt>
          <cx:pt idx="15623">2507</cx:pt>
          <cx:pt idx="15624">55</cx:pt>
          <cx:pt idx="15625">444</cx:pt>
          <cx:pt idx="15626">1982</cx:pt>
          <cx:pt idx="15627">47</cx:pt>
          <cx:pt idx="15628">228</cx:pt>
          <cx:pt idx="15629">227</cx:pt>
          <cx:pt idx="15630">572</cx:pt>
          <cx:pt idx="15631">2302</cx:pt>
          <cx:pt idx="15632">1689</cx:pt>
          <cx:pt idx="15633">824</cx:pt>
          <cx:pt idx="15634">238</cx:pt>
          <cx:pt idx="15635">0</cx:pt>
          <cx:pt idx="15636">104</cx:pt>
          <cx:pt idx="15637">0</cx:pt>
          <cx:pt idx="15638">0</cx:pt>
          <cx:pt idx="15639">0</cx:pt>
          <cx:pt idx="15640">32</cx:pt>
          <cx:pt idx="15641">300</cx:pt>
          <cx:pt idx="15642">960</cx:pt>
          <cx:pt idx="15643">70</cx:pt>
          <cx:pt idx="15644">241</cx:pt>
          <cx:pt idx="15645">35</cx:pt>
          <cx:pt idx="15646">426</cx:pt>
          <cx:pt idx="15647">354</cx:pt>
          <cx:pt idx="15648">748</cx:pt>
          <cx:pt idx="15649">718</cx:pt>
          <cx:pt idx="15650">241</cx:pt>
          <cx:pt idx="15651">218</cx:pt>
          <cx:pt idx="15652">119</cx:pt>
          <cx:pt idx="15653">10712</cx:pt>
          <cx:pt idx="15654">617</cx:pt>
          <cx:pt idx="15655">143</cx:pt>
          <cx:pt idx="15656">496</cx:pt>
          <cx:pt idx="15657">181</cx:pt>
          <cx:pt idx="15658">0</cx:pt>
          <cx:pt idx="15659">186</cx:pt>
          <cx:pt idx="15660">60</cx:pt>
          <cx:pt idx="15661">367</cx:pt>
          <cx:pt idx="15662">294</cx:pt>
          <cx:pt idx="15663">452</cx:pt>
          <cx:pt idx="15664">1664</cx:pt>
          <cx:pt idx="15665">722</cx:pt>
          <cx:pt idx="15666">652</cx:pt>
          <cx:pt idx="15667">463</cx:pt>
          <cx:pt idx="15668">440</cx:pt>
          <cx:pt idx="15669">666</cx:pt>
          <cx:pt idx="15670">131</cx:pt>
          <cx:pt idx="15671">294</cx:pt>
          <cx:pt idx="15672">0</cx:pt>
          <cx:pt idx="15673">59</cx:pt>
          <cx:pt idx="15674">131</cx:pt>
          <cx:pt idx="15675">161</cx:pt>
          <cx:pt idx="15676">180</cx:pt>
          <cx:pt idx="15677">238</cx:pt>
          <cx:pt idx="15678">711</cx:pt>
          <cx:pt idx="15679">337</cx:pt>
          <cx:pt idx="15680">487</cx:pt>
          <cx:pt idx="15681">250</cx:pt>
          <cx:pt idx="15682">61</cx:pt>
          <cx:pt idx="15683">582</cx:pt>
          <cx:pt idx="15684">77</cx:pt>
          <cx:pt idx="15685">505</cx:pt>
          <cx:pt idx="15686">80</cx:pt>
          <cx:pt idx="15687">804</cx:pt>
          <cx:pt idx="15688">137</cx:pt>
          <cx:pt idx="15689">202</cx:pt>
          <cx:pt idx="15690">330</cx:pt>
          <cx:pt idx="15691">53</cx:pt>
          <cx:pt idx="15692">362</cx:pt>
          <cx:pt idx="15693">1156</cx:pt>
          <cx:pt idx="15694">683</cx:pt>
          <cx:pt idx="15695">49</cx:pt>
          <cx:pt idx="15696">1262</cx:pt>
          <cx:pt idx="15697">278</cx:pt>
          <cx:pt idx="15698">95</cx:pt>
          <cx:pt idx="15699">57</cx:pt>
          <cx:pt idx="15700">102</cx:pt>
          <cx:pt idx="15701">576</cx:pt>
          <cx:pt idx="15702">1760</cx:pt>
          <cx:pt idx="15703">137</cx:pt>
          <cx:pt idx="15704">206</cx:pt>
          <cx:pt idx="15705">989</cx:pt>
          <cx:pt idx="15706">0</cx:pt>
          <cx:pt idx="15707">202</cx:pt>
          <cx:pt idx="15708">532</cx:pt>
          <cx:pt idx="15709">26</cx:pt>
          <cx:pt idx="15710">0</cx:pt>
          <cx:pt idx="15711">2367</cx:pt>
          <cx:pt idx="15712">344</cx:pt>
          <cx:pt idx="15713">63</cx:pt>
          <cx:pt idx="15714">72</cx:pt>
          <cx:pt idx="15715">198</cx:pt>
          <cx:pt idx="15716">871</cx:pt>
          <cx:pt idx="15717">44</cx:pt>
          <cx:pt idx="15718">187</cx:pt>
          <cx:pt idx="15719">1219</cx:pt>
          <cx:pt idx="15720">458</cx:pt>
          <cx:pt idx="15721">1244</cx:pt>
          <cx:pt idx="15722">212</cx:pt>
          <cx:pt idx="15723">58</cx:pt>
          <cx:pt idx="15724">648</cx:pt>
          <cx:pt idx="15725">199</cx:pt>
          <cx:pt idx="15726">131</cx:pt>
          <cx:pt idx="15727">60</cx:pt>
          <cx:pt idx="15728">97</cx:pt>
          <cx:pt idx="15729">436</cx:pt>
          <cx:pt idx="15730">199</cx:pt>
          <cx:pt idx="15731">651</cx:pt>
          <cx:pt idx="15732">246</cx:pt>
          <cx:pt idx="15733">76</cx:pt>
          <cx:pt idx="15734">145</cx:pt>
          <cx:pt idx="15735">39</cx:pt>
          <cx:pt idx="15736">0</cx:pt>
          <cx:pt idx="15737">57</cx:pt>
          <cx:pt idx="15738">571</cx:pt>
          <cx:pt idx="15739">566</cx:pt>
          <cx:pt idx="15740">30</cx:pt>
          <cx:pt idx="15741">98</cx:pt>
          <cx:pt idx="15742">282</cx:pt>
          <cx:pt idx="15743">289</cx:pt>
          <cx:pt idx="15744">117</cx:pt>
          <cx:pt idx="15745">0</cx:pt>
          <cx:pt idx="15746">44</cx:pt>
          <cx:pt idx="15747">20</cx:pt>
          <cx:pt idx="15748">389</cx:pt>
          <cx:pt idx="15749">91</cx:pt>
          <cx:pt idx="15750">55</cx:pt>
          <cx:pt idx="15751">0</cx:pt>
          <cx:pt idx="15752">178</cx:pt>
          <cx:pt idx="15753">143</cx:pt>
          <cx:pt idx="15754">303</cx:pt>
          <cx:pt idx="15755">111</cx:pt>
          <cx:pt idx="15756">101</cx:pt>
          <cx:pt idx="15757">0</cx:pt>
          <cx:pt idx="15758">0</cx:pt>
          <cx:pt idx="15759">1145</cx:pt>
          <cx:pt idx="15760">0</cx:pt>
          <cx:pt idx="15761">1039</cx:pt>
          <cx:pt idx="15762">172</cx:pt>
          <cx:pt idx="15763">837</cx:pt>
          <cx:pt idx="15764">43</cx:pt>
          <cx:pt idx="15765">320</cx:pt>
          <cx:pt idx="15766">148</cx:pt>
          <cx:pt idx="15767">25</cx:pt>
          <cx:pt idx="15768">53</cx:pt>
          <cx:pt idx="15769">127</cx:pt>
          <cx:pt idx="15770">0</cx:pt>
          <cx:pt idx="15771">52</cx:pt>
          <cx:pt idx="15772">151</cx:pt>
          <cx:pt idx="15773">133</cx:pt>
          <cx:pt idx="15774">215</cx:pt>
          <cx:pt idx="15775">558</cx:pt>
          <cx:pt idx="15776">587</cx:pt>
          <cx:pt idx="15777">287</cx:pt>
          <cx:pt idx="15778">805</cx:pt>
          <cx:pt idx="15779">94</cx:pt>
          <cx:pt idx="15780">176</cx:pt>
          <cx:pt idx="15781">312</cx:pt>
          <cx:pt idx="15782">247</cx:pt>
          <cx:pt idx="15783">575</cx:pt>
          <cx:pt idx="15784">1052</cx:pt>
          <cx:pt idx="15785">224</cx:pt>
          <cx:pt idx="15786">61</cx:pt>
          <cx:pt idx="15787">87</cx:pt>
          <cx:pt idx="15788">0</cx:pt>
          <cx:pt idx="15789">53</cx:pt>
          <cx:pt idx="15790">48</cx:pt>
          <cx:pt idx="15791">183</cx:pt>
          <cx:pt idx="15792">83</cx:pt>
          <cx:pt idx="15793">111</cx:pt>
          <cx:pt idx="15794">216</cx:pt>
          <cx:pt idx="15795">234</cx:pt>
          <cx:pt idx="15796">798</cx:pt>
          <cx:pt idx="15797">55</cx:pt>
          <cx:pt idx="15798">153</cx:pt>
          <cx:pt idx="15799">157</cx:pt>
          <cx:pt idx="15800">91</cx:pt>
          <cx:pt idx="15801">166</cx:pt>
          <cx:pt idx="15802">539</cx:pt>
          <cx:pt idx="15803">220</cx:pt>
          <cx:pt idx="15804">73</cx:pt>
          <cx:pt idx="15805">635</cx:pt>
          <cx:pt idx="15806">492</cx:pt>
          <cx:pt idx="15807">1378</cx:pt>
          <cx:pt idx="15808">2243</cx:pt>
          <cx:pt idx="15809">99</cx:pt>
          <cx:pt idx="15810">441</cx:pt>
          <cx:pt idx="15811">799</cx:pt>
          <cx:pt idx="15812">0</cx:pt>
          <cx:pt idx="15813">327</cx:pt>
          <cx:pt idx="15814">1143</cx:pt>
          <cx:pt idx="15815">3687</cx:pt>
          <cx:pt idx="15816">1560</cx:pt>
          <cx:pt idx="15817">602</cx:pt>
          <cx:pt idx="15818">0</cx:pt>
          <cx:pt idx="15819">502</cx:pt>
          <cx:pt idx="15820">253</cx:pt>
          <cx:pt idx="15821">423</cx:pt>
          <cx:pt idx="15822">123</cx:pt>
          <cx:pt idx="15823">188</cx:pt>
          <cx:pt idx="15824">176</cx:pt>
          <cx:pt idx="15825">100</cx:pt>
          <cx:pt idx="15826">3312</cx:pt>
          <cx:pt idx="15827">93</cx:pt>
          <cx:pt idx="15828">34</cx:pt>
          <cx:pt idx="15829">1605</cx:pt>
          <cx:pt idx="15830">254</cx:pt>
          <cx:pt idx="15831">0</cx:pt>
          <cx:pt idx="15832">198</cx:pt>
          <cx:pt idx="15833">153</cx:pt>
          <cx:pt idx="15834">369</cx:pt>
          <cx:pt idx="15835">1408</cx:pt>
          <cx:pt idx="15836">47</cx:pt>
          <cx:pt idx="15837">230</cx:pt>
          <cx:pt idx="15838">1064</cx:pt>
          <cx:pt idx="15839">685</cx:pt>
          <cx:pt idx="15840">750</cx:pt>
          <cx:pt idx="15841">750</cx:pt>
          <cx:pt idx="15842">1082</cx:pt>
          <cx:pt idx="15843">903</cx:pt>
          <cx:pt idx="15844">0</cx:pt>
          <cx:pt idx="15845">2143</cx:pt>
          <cx:pt idx="15846">3090</cx:pt>
          <cx:pt idx="15847">1460</cx:pt>
          <cx:pt idx="15848">967</cx:pt>
          <cx:pt idx="15849">0</cx:pt>
          <cx:pt idx="15850">5743</cx:pt>
          <cx:pt idx="15851">253</cx:pt>
          <cx:pt idx="15852">207</cx:pt>
          <cx:pt idx="15853">787</cx:pt>
          <cx:pt idx="15854">221</cx:pt>
          <cx:pt idx="15855">889</cx:pt>
          <cx:pt idx="15856">1558</cx:pt>
          <cx:pt idx="15857">646</cx:pt>
          <cx:pt idx="15858">3927</cx:pt>
          <cx:pt idx="15859">940</cx:pt>
          <cx:pt idx="15860">872</cx:pt>
          <cx:pt idx="15861">950</cx:pt>
          <cx:pt idx="15862">241</cx:pt>
          <cx:pt idx="15863">178</cx:pt>
          <cx:pt idx="15864">3874</cx:pt>
          <cx:pt idx="15865">446</cx:pt>
          <cx:pt idx="15866">367</cx:pt>
          <cx:pt idx="15867">29</cx:pt>
          <cx:pt idx="15868">918</cx:pt>
          <cx:pt idx="15869">7187</cx:pt>
          <cx:pt idx="15870">0</cx:pt>
          <cx:pt idx="15871">293</cx:pt>
          <cx:pt idx="15872">88</cx:pt>
          <cx:pt idx="15873">1732</cx:pt>
          <cx:pt idx="15874">1189</cx:pt>
          <cx:pt idx="15875">0</cx:pt>
          <cx:pt idx="15876">1006</cx:pt>
          <cx:pt idx="15877">613</cx:pt>
          <cx:pt idx="15878">324</cx:pt>
          <cx:pt idx="15879">249</cx:pt>
          <cx:pt idx="15880">938</cx:pt>
          <cx:pt idx="15881">391</cx:pt>
          <cx:pt idx="15882">2462</cx:pt>
          <cx:pt idx="15883">2294</cx:pt>
          <cx:pt idx="15884">430</cx:pt>
          <cx:pt idx="15885">0</cx:pt>
          <cx:pt idx="15886">638</cx:pt>
          <cx:pt idx="15887">2853</cx:pt>
          <cx:pt idx="15888">299</cx:pt>
          <cx:pt idx="15889">2047</cx:pt>
          <cx:pt idx="15890">149</cx:pt>
          <cx:pt idx="15891">5785</cx:pt>
          <cx:pt idx="15892">1125</cx:pt>
          <cx:pt idx="15893">2274</cx:pt>
          <cx:pt idx="15894">948</cx:pt>
          <cx:pt idx="15895">0</cx:pt>
          <cx:pt idx="15896">1859</cx:pt>
          <cx:pt idx="15897">296</cx:pt>
          <cx:pt idx="15898">56</cx:pt>
          <cx:pt idx="15899">0</cx:pt>
          <cx:pt idx="15900">78</cx:pt>
          <cx:pt idx="15901">1547</cx:pt>
          <cx:pt idx="15902">0</cx:pt>
          <cx:pt idx="15903">0</cx:pt>
          <cx:pt idx="15904">262</cx:pt>
          <cx:pt idx="15905">1664</cx:pt>
          <cx:pt idx="15906">1086</cx:pt>
          <cx:pt idx="15907">3047</cx:pt>
          <cx:pt idx="15908">618</cx:pt>
          <cx:pt idx="15909">373</cx:pt>
          <cx:pt idx="15910">1414</cx:pt>
          <cx:pt idx="15911">3102</cx:pt>
          <cx:pt idx="15912">451</cx:pt>
          <cx:pt idx="15913">1185</cx:pt>
          <cx:pt idx="15914">781</cx:pt>
          <cx:pt idx="15915">5257</cx:pt>
          <cx:pt idx="15916">724</cx:pt>
          <cx:pt idx="15917">3402</cx:pt>
          <cx:pt idx="15918">2040</cx:pt>
          <cx:pt idx="15919">673</cx:pt>
          <cx:pt idx="15920">311</cx:pt>
          <cx:pt idx="15921">69</cx:pt>
          <cx:pt idx="15922">1452</cx:pt>
          <cx:pt idx="15923">222</cx:pt>
          <cx:pt idx="15924">5122</cx:pt>
          <cx:pt idx="15925">403</cx:pt>
          <cx:pt idx="15926">641</cx:pt>
          <cx:pt idx="15927">70</cx:pt>
          <cx:pt idx="15928">478</cx:pt>
          <cx:pt idx="15929">1841</cx:pt>
          <cx:pt idx="15930">528</cx:pt>
          <cx:pt idx="15931">1577</cx:pt>
          <cx:pt idx="15932">385</cx:pt>
          <cx:pt idx="15933">833</cx:pt>
          <cx:pt idx="15934">0</cx:pt>
          <cx:pt idx="15935">1364</cx:pt>
          <cx:pt idx="15936">909</cx:pt>
          <cx:pt idx="15937">332</cx:pt>
          <cx:pt idx="15938">951</cx:pt>
          <cx:pt idx="15939">335</cx:pt>
          <cx:pt idx="15940">223</cx:pt>
          <cx:pt idx="15941">443</cx:pt>
          <cx:pt idx="15942">2697</cx:pt>
          <cx:pt idx="15943">1216</cx:pt>
          <cx:pt idx="15944">2393</cx:pt>
          <cx:pt idx="15945">5717</cx:pt>
          <cx:pt idx="15946">0</cx:pt>
          <cx:pt idx="15947">56</cx:pt>
          <cx:pt idx="15948">268</cx:pt>
          <cx:pt idx="15949">0</cx:pt>
          <cx:pt idx="15950">248</cx:pt>
          <cx:pt idx="15951">0</cx:pt>
          <cx:pt idx="15952">1466</cx:pt>
          <cx:pt idx="15953">104</cx:pt>
          <cx:pt idx="15954">178</cx:pt>
          <cx:pt idx="15955">571</cx:pt>
          <cx:pt idx="15956">229</cx:pt>
          <cx:pt idx="15957">1754</cx:pt>
          <cx:pt idx="15958">11433</cx:pt>
          <cx:pt idx="15959">32</cx:pt>
          <cx:pt idx="15960">1033</cx:pt>
          <cx:pt idx="15961">1086</cx:pt>
          <cx:pt idx="15962">5232</cx:pt>
          <cx:pt idx="15963">140</cx:pt>
          <cx:pt idx="15964">110</cx:pt>
          <cx:pt idx="15965">1360</cx:pt>
          <cx:pt idx="15966">3663</cx:pt>
          <cx:pt idx="15967">0</cx:pt>
          <cx:pt idx="15968">2822</cx:pt>
          <cx:pt idx="15969">1758</cx:pt>
          <cx:pt idx="15970">303</cx:pt>
          <cx:pt idx="15971">0</cx:pt>
          <cx:pt idx="15972">2051</cx:pt>
          <cx:pt idx="15973">9528</cx:pt>
          <cx:pt idx="15974">730</cx:pt>
          <cx:pt idx="15975">495</cx:pt>
          <cx:pt idx="15976">569</cx:pt>
          <cx:pt idx="15977">351</cx:pt>
          <cx:pt idx="15978">491</cx:pt>
          <cx:pt idx="15979">858</cx:pt>
          <cx:pt idx="15980">47</cx:pt>
          <cx:pt idx="15981">0</cx:pt>
          <cx:pt idx="15982">457</cx:pt>
          <cx:pt idx="15983">6291</cx:pt>
          <cx:pt idx="15984">1298</cx:pt>
          <cx:pt idx="15985">1032</cx:pt>
          <cx:pt idx="15986">0</cx:pt>
          <cx:pt idx="15987">160</cx:pt>
          <cx:pt idx="15988">4222</cx:pt>
          <cx:pt idx="15989">1334</cx:pt>
          <cx:pt idx="15990">2680</cx:pt>
          <cx:pt idx="15991">11154</cx:pt>
          <cx:pt idx="15992">2562</cx:pt>
          <cx:pt idx="15993">791</cx:pt>
          <cx:pt idx="15994">5481</cx:pt>
          <cx:pt idx="15995">145</cx:pt>
          <cx:pt idx="15996">201</cx:pt>
          <cx:pt idx="15997">0</cx:pt>
          <cx:pt idx="15998">289</cx:pt>
          <cx:pt idx="15999">367</cx:pt>
          <cx:pt idx="16000">1250</cx:pt>
          <cx:pt idx="16001">710</cx:pt>
          <cx:pt idx="16002">397</cx:pt>
          <cx:pt idx="16003">0</cx:pt>
          <cx:pt idx="16004">252</cx:pt>
          <cx:pt idx="16005">579</cx:pt>
          <cx:pt idx="16006">383</cx:pt>
          <cx:pt idx="16007">3799</cx:pt>
          <cx:pt idx="16008">0</cx:pt>
          <cx:pt idx="16009">47</cx:pt>
          <cx:pt idx="16010">7259</cx:pt>
          <cx:pt idx="16011">0</cx:pt>
          <cx:pt idx="16012">889</cx:pt>
          <cx:pt idx="16013">6480</cx:pt>
          <cx:pt idx="16014">75</cx:pt>
          <cx:pt idx="16015">1003</cx:pt>
          <cx:pt idx="16016">928</cx:pt>
          <cx:pt idx="16017">371</cx:pt>
          <cx:pt idx="16018">469</cx:pt>
          <cx:pt idx="16019">5</cx:pt>
          <cx:pt idx="16020">22</cx:pt>
          <cx:pt idx="16021">1827</cx:pt>
          <cx:pt idx="16022">4424</cx:pt>
          <cx:pt idx="16023">718</cx:pt>
          <cx:pt idx="16024">1127</cx:pt>
          <cx:pt idx="16025">0</cx:pt>
          <cx:pt idx="16026">76</cx:pt>
          <cx:pt idx="16027">224</cx:pt>
          <cx:pt idx="16028">0</cx:pt>
          <cx:pt idx="16029">123</cx:pt>
          <cx:pt idx="16030">95</cx:pt>
          <cx:pt idx="16031">0</cx:pt>
          <cx:pt idx="16032">206</cx:pt>
          <cx:pt idx="16033">271</cx:pt>
          <cx:pt idx="16034">227</cx:pt>
          <cx:pt idx="16035">80</cx:pt>
          <cx:pt idx="16036">180</cx:pt>
          <cx:pt idx="16037">3523</cx:pt>
          <cx:pt idx="16038">186</cx:pt>
          <cx:pt idx="16039">442</cx:pt>
          <cx:pt idx="16040">1101</cx:pt>
          <cx:pt idx="16041">98</cx:pt>
          <cx:pt idx="16042">376</cx:pt>
          <cx:pt idx="16043">461</cx:pt>
          <cx:pt idx="16044">273</cx:pt>
          <cx:pt idx="16045">70</cx:pt>
          <cx:pt idx="16046">4577</cx:pt>
          <cx:pt idx="16047">189</cx:pt>
          <cx:pt idx="16048">42</cx:pt>
          <cx:pt idx="16049">51</cx:pt>
          <cx:pt idx="16050">184</cx:pt>
          <cx:pt idx="16051">861</cx:pt>
          <cx:pt idx="16052">2069</cx:pt>
          <cx:pt idx="16053">527</cx:pt>
          <cx:pt idx="16054">70</cx:pt>
          <cx:pt idx="16055">71</cx:pt>
          <cx:pt idx="16056">704</cx:pt>
          <cx:pt idx="16057">0</cx:pt>
          <cx:pt idx="16058">0</cx:pt>
          <cx:pt idx="16059">234</cx:pt>
          <cx:pt idx="16060">3874</cx:pt>
          <cx:pt idx="16061">229</cx:pt>
          <cx:pt idx="16062">1631</cx:pt>
          <cx:pt idx="16063">3104</cx:pt>
          <cx:pt idx="16064">326</cx:pt>
          <cx:pt idx="16065">181</cx:pt>
          <cx:pt idx="16066">186</cx:pt>
          <cx:pt idx="16067">3191</cx:pt>
          <cx:pt idx="16068">795</cx:pt>
          <cx:pt idx="16069">5589</cx:pt>
          <cx:pt idx="16070">2021</cx:pt>
          <cx:pt idx="16071">486</cx:pt>
          <cx:pt idx="16072">919</cx:pt>
          <cx:pt idx="16073">0</cx:pt>
          <cx:pt idx="16074">3084</cx:pt>
          <cx:pt idx="16075">70</cx:pt>
          <cx:pt idx="16076">412</cx:pt>
          <cx:pt idx="16077">633</cx:pt>
          <cx:pt idx="16078">173</cx:pt>
          <cx:pt idx="16079">163</cx:pt>
          <cx:pt idx="16080">719</cx:pt>
          <cx:pt idx="16081">381</cx:pt>
          <cx:pt idx="16082">293</cx:pt>
          <cx:pt idx="16083">3629</cx:pt>
          <cx:pt idx="16084">3790</cx:pt>
          <cx:pt idx="16085">879</cx:pt>
          <cx:pt idx="16086">520</cx:pt>
          <cx:pt idx="16087">540</cx:pt>
          <cx:pt idx="16088">178</cx:pt>
          <cx:pt idx="16089">607</cx:pt>
          <cx:pt idx="16090">6326</cx:pt>
          <cx:pt idx="16091">1254</cx:pt>
          <cx:pt idx="16092">2113</cx:pt>
          <cx:pt idx="16093">465</cx:pt>
          <cx:pt idx="16094">541</cx:pt>
          <cx:pt idx="16095">408</cx:pt>
          <cx:pt idx="16096">8685</cx:pt>
          <cx:pt idx="16097">4347</cx:pt>
          <cx:pt idx="16098">2125</cx:pt>
          <cx:pt idx="16099">3598</cx:pt>
          <cx:pt idx="16100">588</cx:pt>
          <cx:pt idx="16101">218</cx:pt>
          <cx:pt idx="16102">405</cx:pt>
          <cx:pt idx="16103">0</cx:pt>
          <cx:pt idx="16104">30</cx:pt>
          <cx:pt idx="16105">244</cx:pt>
          <cx:pt idx="16106">436</cx:pt>
          <cx:pt idx="16107">3120</cx:pt>
          <cx:pt idx="16108">320</cx:pt>
          <cx:pt idx="16109">206</cx:pt>
          <cx:pt idx="16110">0</cx:pt>
          <cx:pt idx="16111">944</cx:pt>
          <cx:pt idx="16112">0</cx:pt>
          <cx:pt idx="16113">545</cx:pt>
          <cx:pt idx="16114">1043</cx:pt>
          <cx:pt idx="16115">4077</cx:pt>
          <cx:pt idx="16116">722</cx:pt>
          <cx:pt idx="16117">253</cx:pt>
          <cx:pt idx="16118">0</cx:pt>
          <cx:pt idx="16119">3076</cx:pt>
          <cx:pt idx="16120">179</cx:pt>
          <cx:pt idx="16121">2067</cx:pt>
          <cx:pt idx="16122">156</cx:pt>
          <cx:pt idx="16123">2468</cx:pt>
          <cx:pt idx="16124">519</cx:pt>
          <cx:pt idx="16125">2856</cx:pt>
          <cx:pt idx="16126">0</cx:pt>
          <cx:pt idx="16127">546</cx:pt>
          <cx:pt idx="16128">658</cx:pt>
          <cx:pt idx="16129">433</cx:pt>
          <cx:pt idx="16130">18</cx:pt>
          <cx:pt idx="16131">1049</cx:pt>
          <cx:pt idx="16132">91</cx:pt>
          <cx:pt idx="16133">154</cx:pt>
          <cx:pt idx="16134">532</cx:pt>
          <cx:pt idx="16135">46</cx:pt>
          <cx:pt idx="16136">0</cx:pt>
          <cx:pt idx="16137">3659</cx:pt>
          <cx:pt idx="16138">934</cx:pt>
          <cx:pt idx="16139">0</cx:pt>
          <cx:pt idx="16140">98</cx:pt>
          <cx:pt idx="16141">115</cx:pt>
          <cx:pt idx="16142">0</cx:pt>
          <cx:pt idx="16143">384</cx:pt>
          <cx:pt idx="16144">0</cx:pt>
          <cx:pt idx="16145">87</cx:pt>
          <cx:pt idx="16146">142</cx:pt>
          <cx:pt idx="16147">53</cx:pt>
          <cx:pt idx="16148">108</cx:pt>
          <cx:pt idx="16149">252</cx:pt>
          <cx:pt idx="16150">215</cx:pt>
          <cx:pt idx="16151">0</cx:pt>
          <cx:pt idx="16152">688</cx:pt>
          <cx:pt idx="16153">0</cx:pt>
          <cx:pt idx="16154">2271</cx:pt>
          <cx:pt idx="16155">5947</cx:pt>
          <cx:pt idx="16156">0</cx:pt>
          <cx:pt idx="16157">488</cx:pt>
          <cx:pt idx="16158">291</cx:pt>
          <cx:pt idx="16159">78</cx:pt>
          <cx:pt idx="16160">44</cx:pt>
          <cx:pt idx="16161">524</cx:pt>
          <cx:pt idx="16162">1045</cx:pt>
          <cx:pt idx="16163">29</cx:pt>
          <cx:pt idx="16164">979</cx:pt>
          <cx:pt idx="16165">80</cx:pt>
          <cx:pt idx="16166">132</cx:pt>
          <cx:pt idx="16167">182</cx:pt>
          <cx:pt idx="16168">621</cx:pt>
          <cx:pt idx="16169">0</cx:pt>
          <cx:pt idx="16170">0</cx:pt>
          <cx:pt idx="16171">143</cx:pt>
          <cx:pt idx="16172">1649</cx:pt>
          <cx:pt idx="16173">0</cx:pt>
          <cx:pt idx="16174">78</cx:pt>
          <cx:pt idx="16175">2708</cx:pt>
          <cx:pt idx="16176">0</cx:pt>
          <cx:pt idx="16177">3227</cx:pt>
          <cx:pt idx="16178">103</cx:pt>
          <cx:pt idx="16179">342</cx:pt>
          <cx:pt idx="16180">2431</cx:pt>
          <cx:pt idx="16181">1130</cx:pt>
          <cx:pt idx="16182">1465</cx:pt>
          <cx:pt idx="16183">2889</cx:pt>
          <cx:pt idx="16184">4402</cx:pt>
          <cx:pt idx="16185">308</cx:pt>
          <cx:pt idx="16186">928</cx:pt>
          <cx:pt idx="16187">250</cx:pt>
          <cx:pt idx="16188">1012</cx:pt>
          <cx:pt idx="16189">6808</cx:pt>
          <cx:pt idx="16190">37</cx:pt>
          <cx:pt idx="16191">2426</cx:pt>
          <cx:pt idx="16192">1723</cx:pt>
          <cx:pt idx="16193">2765</cx:pt>
          <cx:pt idx="16194">1020</cx:pt>
          <cx:pt idx="16195">1106</cx:pt>
          <cx:pt idx="16196">1406</cx:pt>
          <cx:pt idx="16197">376</cx:pt>
          <cx:pt idx="16198">514</cx:pt>
          <cx:pt idx="16199">2450</cx:pt>
          <cx:pt idx="16200">0</cx:pt>
          <cx:pt idx="16201">0</cx:pt>
          <cx:pt idx="16202">0</cx:pt>
          <cx:pt idx="16203">253</cx:pt>
          <cx:pt idx="16204">2437</cx:pt>
          <cx:pt idx="16205">897</cx:pt>
          <cx:pt idx="16206">629</cx:pt>
          <cx:pt idx="16207">0</cx:pt>
          <cx:pt idx="16208">380</cx:pt>
          <cx:pt idx="16209">272</cx:pt>
          <cx:pt idx="16210">995</cx:pt>
          <cx:pt idx="16211">3854</cx:pt>
          <cx:pt idx="16212">990</cx:pt>
          <cx:pt idx="16213">342</cx:pt>
          <cx:pt idx="16214">1115</cx:pt>
          <cx:pt idx="16215">983</cx:pt>
          <cx:pt idx="16216">461</cx:pt>
          <cx:pt idx="16217">1364</cx:pt>
          <cx:pt idx="16218">540</cx:pt>
          <cx:pt idx="16219">1547</cx:pt>
          <cx:pt idx="16220">670</cx:pt>
          <cx:pt idx="16221">1256</cx:pt>
          <cx:pt idx="16222">609</cx:pt>
          <cx:pt idx="16223">1549</cx:pt>
          <cx:pt idx="16224">660</cx:pt>
          <cx:pt idx="16225">1142</cx:pt>
          <cx:pt idx="16226">10338</cx:pt>
          <cx:pt idx="16227">242</cx:pt>
          <cx:pt idx="16228">19201</cx:pt>
          <cx:pt idx="16229">466</cx:pt>
          <cx:pt idx="16230">162</cx:pt>
          <cx:pt idx="16231">809</cx:pt>
          <cx:pt idx="16232">285</cx:pt>
          <cx:pt idx="16233">7134</cx:pt>
          <cx:pt idx="16234">14</cx:pt>
          <cx:pt idx="16235">79</cx:pt>
          <cx:pt idx="16236">402</cx:pt>
          <cx:pt idx="16237">586</cx:pt>
          <cx:pt idx="16238">1714</cx:pt>
          <cx:pt idx="16239">100</cx:pt>
          <cx:pt idx="16240">745</cx:pt>
          <cx:pt idx="16241">51</cx:pt>
          <cx:pt idx="16242">66</cx:pt>
          <cx:pt idx="16243">1662</cx:pt>
          <cx:pt idx="16244">43382</cx:pt>
          <cx:pt idx="16245">441</cx:pt>
          <cx:pt idx="16246">1561</cx:pt>
          <cx:pt idx="16247">501</cx:pt>
          <cx:pt idx="16248">1019</cx:pt>
          <cx:pt idx="16249">113</cx:pt>
          <cx:pt idx="16250">400</cx:pt>
          <cx:pt idx="16251">0</cx:pt>
          <cx:pt idx="16252">855</cx:pt>
          <cx:pt idx="16253">0</cx:pt>
          <cx:pt idx="16254">43</cx:pt>
          <cx:pt idx="16255">1418</cx:pt>
          <cx:pt idx="16256">0</cx:pt>
          <cx:pt idx="16257">82</cx:pt>
          <cx:pt idx="16258">3236</cx:pt>
          <cx:pt idx="16259">847</cx:pt>
          <cx:pt idx="16260">88</cx:pt>
          <cx:pt idx="16261">87</cx:pt>
          <cx:pt idx="16262">248</cx:pt>
          <cx:pt idx="16263">1641</cx:pt>
          <cx:pt idx="16264">848</cx:pt>
          <cx:pt idx="16265">4337</cx:pt>
          <cx:pt idx="16266">6472</cx:pt>
          <cx:pt idx="16267">1044</cx:pt>
          <cx:pt idx="16268">4209</cx:pt>
          <cx:pt idx="16269">485</cx:pt>
          <cx:pt idx="16270">49</cx:pt>
          <cx:pt idx="16271">1699</cx:pt>
          <cx:pt idx="16272">0</cx:pt>
          <cx:pt idx="16273">404</cx:pt>
          <cx:pt idx="16274">89</cx:pt>
          <cx:pt idx="16275">2715</cx:pt>
          <cx:pt idx="16276">142</cx:pt>
          <cx:pt idx="16277">76</cx:pt>
          <cx:pt idx="16278">93</cx:pt>
          <cx:pt idx="16279">599</cx:pt>
          <cx:pt idx="16280">33</cx:pt>
          <cx:pt idx="16281">672</cx:pt>
          <cx:pt idx="16282">247</cx:pt>
          <cx:pt idx="16283">2936</cx:pt>
          <cx:pt idx="16284">150</cx:pt>
          <cx:pt idx="16285">6479</cx:pt>
          <cx:pt idx="16286">247</cx:pt>
          <cx:pt idx="16287">123</cx:pt>
          <cx:pt idx="16288">461</cx:pt>
          <cx:pt idx="16289">174</cx:pt>
          <cx:pt idx="16290">318</cx:pt>
          <cx:pt idx="16291">61</cx:pt>
          <cx:pt idx="16292">266</cx:pt>
          <cx:pt idx="16293">312</cx:pt>
          <cx:pt idx="16294">615</cx:pt>
          <cx:pt idx="16295">772</cx:pt>
          <cx:pt idx="16296">513</cx:pt>
          <cx:pt idx="16297">1007</cx:pt>
          <cx:pt idx="16298">157</cx:pt>
          <cx:pt idx="16299">1943</cx:pt>
          <cx:pt idx="16300">474</cx:pt>
          <cx:pt idx="16301">155</cx:pt>
          <cx:pt idx="16302">565</cx:pt>
          <cx:pt idx="16303">1060</cx:pt>
          <cx:pt idx="16304">196</cx:pt>
          <cx:pt idx="16305">0</cx:pt>
          <cx:pt idx="16306">487</cx:pt>
        </cx:lvl>
      </cx:numDim>
    </cx:data>
  </cx:chartData>
  <cx:chart>
    <cx:title pos="t" align="ctr" overlay="0">
      <cx:tx>
        <cx:txData>
          <cx:v>BASED ON LIKES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/>
            </a:rPr>
            <a:t>BASED ON LIKES</a:t>
          </a:r>
        </a:p>
      </cx:txPr>
    </cx:title>
    <cx:plotArea>
      <cx:plotAreaRegion>
        <cx:series layoutId="boxWhisker" uniqueId="{2DC60381-F4BB-48E8-BE3E-AA379A3BC44B}">
          <cx:tx>
            <cx:txData>
              <cx:f>'Q17'!$I$1</cx:f>
              <cx:v>likes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A173E17-BE73-49AC-A074-05CC1DCD324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8BF0452-345E-4E15-8F90-83B4B82E956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0DAA4A39-9FC1-7E5B-57AE-B55E4518ADC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81822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3E17-BE73-49AC-A074-05CC1DCD324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0452-345E-4E15-8F90-83B4B82E956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anoramic Picture with CaptionFooter" descr="Classification: Confidential Contains PII: No">
            <a:extLst>
              <a:ext uri="{FF2B5EF4-FFF2-40B4-BE49-F238E27FC236}">
                <a16:creationId xmlns:a16="http://schemas.microsoft.com/office/drawing/2014/main" id="{EF61683C-06B2-7D68-5ABE-C2DEBAEB812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190548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173E17-BE73-49AC-A074-05CC1DCD324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8BF0452-345E-4E15-8F90-83B4B82E956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flSlideMaster.Title and CaptionFooter" descr="Classification: Confidential Contains PII: No">
            <a:extLst>
              <a:ext uri="{FF2B5EF4-FFF2-40B4-BE49-F238E27FC236}">
                <a16:creationId xmlns:a16="http://schemas.microsoft.com/office/drawing/2014/main" id="{8D71E227-4282-7C3B-B688-B5D192E7CC3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391419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173E17-BE73-49AC-A074-05CC1DCD324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8BF0452-345E-4E15-8F90-83B4B82E956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3" name="flSlideMaster.Quote with CaptionFooter" descr="Classification: Confidential Contains PII: No">
            <a:extLst>
              <a:ext uri="{FF2B5EF4-FFF2-40B4-BE49-F238E27FC236}">
                <a16:creationId xmlns:a16="http://schemas.microsoft.com/office/drawing/2014/main" id="{FF55232C-5CD3-F719-7B2C-CBECDBF8D94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655786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173E17-BE73-49AC-A074-05CC1DCD324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8BF0452-345E-4E15-8F90-83B4B82E956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flSlideMaster.Name CardFooter" descr="Classification: Confidential Contains PII: No">
            <a:extLst>
              <a:ext uri="{FF2B5EF4-FFF2-40B4-BE49-F238E27FC236}">
                <a16:creationId xmlns:a16="http://schemas.microsoft.com/office/drawing/2014/main" id="{98B6207C-773A-4E50-C438-A7204EA81FE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240171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3E17-BE73-49AC-A074-05CC1DCD324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0452-345E-4E15-8F90-83B4B82E956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3 ColumnFooter" descr="Classification: Confidential Contains PII: No">
            <a:extLst>
              <a:ext uri="{FF2B5EF4-FFF2-40B4-BE49-F238E27FC236}">
                <a16:creationId xmlns:a16="http://schemas.microsoft.com/office/drawing/2014/main" id="{6446FB3C-4908-633E-0327-89DEEB13E59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687695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3E17-BE73-49AC-A074-05CC1DCD324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0452-345E-4E15-8F90-83B4B82E956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3 Picture ColumnFooter" descr="Classification: Confidential Contains PII: No">
            <a:extLst>
              <a:ext uri="{FF2B5EF4-FFF2-40B4-BE49-F238E27FC236}">
                <a16:creationId xmlns:a16="http://schemas.microsoft.com/office/drawing/2014/main" id="{763CEB54-E5C4-DF9B-1AA1-0D737F96C21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972001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3E17-BE73-49AC-A074-05CC1DCD324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0452-345E-4E15-8F90-83B4B82E956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2F9CF69C-2A64-30A3-D9E8-6F150F95CBE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6266775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173E17-BE73-49AC-A074-05CC1DCD324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8BF0452-345E-4E15-8F90-83B4B82E956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9765A7CD-8765-A681-E370-8E9BF5A2AC3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1021206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3E17-BE73-49AC-A074-05CC1DCD324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0452-345E-4E15-8F90-83B4B82E956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5AAE5442-3C58-E10C-BCB1-9377ADF8A5E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177265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173E17-BE73-49AC-A074-05CC1DCD324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8BF0452-345E-4E15-8F90-83B4B82E956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2649E68B-948D-E2CE-0B78-75CBA2CD589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659984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3E17-BE73-49AC-A074-05CC1DCD324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0452-345E-4E15-8F90-83B4B82E956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A659553F-BF62-02B2-A12B-3D40E0F678A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5501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3E17-BE73-49AC-A074-05CC1DCD324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0452-345E-4E15-8F90-83B4B82E956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D2330DD4-FC35-E7DB-31AD-9D94E5320AD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251220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3E17-BE73-49AC-A074-05CC1DCD324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0452-345E-4E15-8F90-83B4B82E9562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43D357F1-25E8-4AE3-2D9F-8506F9E386A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639785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3E17-BE73-49AC-A074-05CC1DCD324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0452-345E-4E15-8F90-83B4B82E9562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D17DCD5D-4D04-40CE-FC0C-F75CE0691E4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323890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3E17-BE73-49AC-A074-05CC1DCD324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0452-345E-4E15-8F90-83B4B82E956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5D8703AC-EB96-DEE6-2957-B6C3DA0A5D7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108481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3E17-BE73-49AC-A074-05CC1DCD324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0452-345E-4E15-8F90-83B4B82E956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0E90FCA5-B279-29C0-83CD-115202E4C2D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027352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3E17-BE73-49AC-A074-05CC1DCD324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F0452-345E-4E15-8F90-83B4B82E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34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14/relationships/chartEx" Target="../charts/chartEx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EBF92D-3221-2E45-DB1C-31D4AD03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164933"/>
            <a:ext cx="4836160" cy="952667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E5C22-3454-DFF2-6ADF-16A2ABB32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0" y="1229360"/>
            <a:ext cx="6583680" cy="3068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given dataset is cleaned by removing duplicates using removing duplicates in data tab.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Then the null values in the dataset is nullified by adding “No Comments Displayed”</a:t>
            </a:r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98B69253-32A6-EC7F-EB3C-F527E84CA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40" y="3657601"/>
            <a:ext cx="6583680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22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1792B-437A-5AE8-2F35-296AE064D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D45C-A924-C4AC-FF78-6108A52C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175093"/>
            <a:ext cx="8920480" cy="851067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1943-B602-B1F3-0FBA-15CA5F0D7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1281"/>
            <a:ext cx="5542282" cy="12552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has high number of comments rather than other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DA8EE8-4DAF-0450-EED5-5C6D2E5F0C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109822"/>
              </p:ext>
            </p:extLst>
          </p:nvPr>
        </p:nvGraphicFramePr>
        <p:xfrm>
          <a:off x="3456941" y="2230055"/>
          <a:ext cx="7494838" cy="3823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778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D80E5-D9B9-CF26-89C0-F2ACC962E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BA1D-84E4-2B4A-95A8-3E7195B3F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175093"/>
            <a:ext cx="8920480" cy="851067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ED8B-6B62-733C-892C-C1A32E416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1281"/>
            <a:ext cx="5542282" cy="3596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for the view is calculated by assuming the price for one view is 3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9973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0314C-CA78-DA40-BF6E-E33C79337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B715-4E54-2CD0-4DB9-27A67357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175093"/>
            <a:ext cx="8920480" cy="851067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CE3DD-5B7F-8370-D6B8-568BA54F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1281"/>
            <a:ext cx="5542282" cy="3596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UttarPradesh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highest number of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views,while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Sikkim has lowest number of views.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are based on the population density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C56E6E1-768E-0BE2-50E7-23351935D9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10010"/>
              </p:ext>
            </p:extLst>
          </p:nvPr>
        </p:nvGraphicFramePr>
        <p:xfrm>
          <a:off x="5917324" y="1351280"/>
          <a:ext cx="5728137" cy="4429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6233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B3014-3824-200B-0170-1D8C35C5B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D4E2-4B34-6E6D-7F2F-FB89CBDC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175093"/>
            <a:ext cx="4305388" cy="851067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Outerlier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504474C-4159-44FA-AFCC-9A4F5533B0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83486617"/>
                  </p:ext>
                </p:extLst>
              </p:nvPr>
            </p:nvGraphicFramePr>
            <p:xfrm>
              <a:off x="350520" y="1026161"/>
              <a:ext cx="5745480" cy="316992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0504474C-4159-44FA-AFCC-9A4F5533B0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520" y="1026161"/>
                <a:ext cx="5745480" cy="3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674C7CCF-B2A3-4E6E-B7F1-2BF7752AC70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29493719"/>
                  </p:ext>
                </p:extLst>
              </p:nvPr>
            </p:nvGraphicFramePr>
            <p:xfrm>
              <a:off x="6614160" y="1350963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674C7CCF-B2A3-4E6E-B7F1-2BF7752AC7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4160" y="1350963"/>
                <a:ext cx="4572000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BB57615-3761-3A79-425E-F784E348A2C9}"/>
              </a:ext>
            </a:extLst>
          </p:cNvPr>
          <p:cNvSpPr txBox="1"/>
          <p:nvPr/>
        </p:nvSpPr>
        <p:spPr>
          <a:xfrm>
            <a:off x="1209040" y="4917440"/>
            <a:ext cx="458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There is 1 outlier on both views and likes</a:t>
            </a:r>
          </a:p>
        </p:txBody>
      </p:sp>
    </p:spTree>
    <p:extLst>
      <p:ext uri="{BB962C8B-B14F-4D97-AF65-F5344CB8AC3E}">
        <p14:creationId xmlns:p14="http://schemas.microsoft.com/office/powerpoint/2010/main" val="161938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0606-A966-3FEA-818F-01AFCF09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175093"/>
            <a:ext cx="5466080" cy="1293028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94CB3-2C35-630A-6935-C4DFC216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1280"/>
            <a:ext cx="5542282" cy="4867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in the publishing and the trending date is found using the difference function</a:t>
            </a: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time delay in the trending and the publishing date is </a:t>
            </a:r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2.298 days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F0CB9B-8C64-59B6-9471-09ADA33C87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7" b="13509"/>
          <a:stretch/>
        </p:blipFill>
        <p:spPr>
          <a:xfrm>
            <a:off x="6416042" y="995297"/>
            <a:ext cx="5483453" cy="48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5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C4D46-CDE3-008B-BEA9-5342D5ED2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FD68-C96F-B49D-36F6-7D98CBE7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175093"/>
            <a:ext cx="6624320" cy="840907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E53EA-25D1-33F9-424B-18ED18AE8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1281"/>
            <a:ext cx="5542282" cy="3159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showing more interest in movies rather than educational and religion videos.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likes and comment are higher for the entertainment category rather than other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164E3D-DB5C-F12F-7E89-B2137F48F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098207"/>
              </p:ext>
            </p:extLst>
          </p:nvPr>
        </p:nvGraphicFramePr>
        <p:xfrm>
          <a:off x="6096000" y="1016000"/>
          <a:ext cx="5911850" cy="3663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53CD67-AD6F-1850-3DB1-6D5389FBCC6D}"/>
              </a:ext>
            </a:extLst>
          </p:cNvPr>
          <p:cNvSpPr txBox="1"/>
          <p:nvPr/>
        </p:nvSpPr>
        <p:spPr>
          <a:xfrm>
            <a:off x="593434" y="5137387"/>
            <a:ext cx="781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Pivot table is created to understand the category wise trends videos</a:t>
            </a:r>
          </a:p>
        </p:txBody>
      </p:sp>
    </p:spTree>
    <p:extLst>
      <p:ext uri="{BB962C8B-B14F-4D97-AF65-F5344CB8AC3E}">
        <p14:creationId xmlns:p14="http://schemas.microsoft.com/office/powerpoint/2010/main" val="320860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3D2F5-D30A-E279-8066-2B8AE9927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F7FD-D6F7-ECCE-D2BD-A820F14A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137581"/>
            <a:ext cx="6817360" cy="1003467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0385-2F69-45CC-5B51-D5C53C520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1281"/>
            <a:ext cx="5542282" cy="28752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comment count for the Comments disable is 1481.79,from this it can be inferred that most of the videos they didn’t disabled the comments section.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CE9D5D-6F86-4D9A-F9C3-69F1EF4A9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" r="66638" b="29026"/>
          <a:stretch/>
        </p:blipFill>
        <p:spPr>
          <a:xfrm>
            <a:off x="7206589" y="137581"/>
            <a:ext cx="4299611" cy="48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7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0ABB5-AFB3-004E-11AF-3E42A9AD7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7FD8-0013-83AA-4D3D-BB9D890633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03200"/>
            <a:ext cx="5467350" cy="871538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CREATION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3A4504-6B30-4139-AD89-EC4B4875BE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2323"/>
              </p:ext>
            </p:extLst>
          </p:nvPr>
        </p:nvGraphicFramePr>
        <p:xfrm>
          <a:off x="226060" y="1181100"/>
          <a:ext cx="4102100" cy="2513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D1D41F7-D256-4D1A-B031-4E2CF4DB95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527120"/>
              </p:ext>
            </p:extLst>
          </p:nvPr>
        </p:nvGraphicFramePr>
        <p:xfrm>
          <a:off x="5158742" y="1074738"/>
          <a:ext cx="4290058" cy="2619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56E92D2-A418-4CFF-845D-5BDD829C54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323852"/>
              </p:ext>
            </p:extLst>
          </p:nvPr>
        </p:nvGraphicFramePr>
        <p:xfrm>
          <a:off x="226060" y="3694430"/>
          <a:ext cx="4425950" cy="308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5F8FED3-8270-4103-BDA7-8D2C74FF05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800844"/>
              </p:ext>
            </p:extLst>
          </p:nvPr>
        </p:nvGraphicFramePr>
        <p:xfrm>
          <a:off x="5008880" y="3694430"/>
          <a:ext cx="5384800" cy="288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7025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70300-1D70-EBD4-9E04-47F4A49A5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E8A1-6086-B235-F38E-54F63550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175093"/>
            <a:ext cx="3434080" cy="851067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84264-5C16-4797-26B5-AA23B885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1281"/>
            <a:ext cx="5542282" cy="3596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Autos&amp;vehicle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 Is Selected Based On The Sum Of Views Top 5 Videos Is Collected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Is Used To Find The Category Wise Top 5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6F3B578-92C3-7EEB-6DE7-821CEAA8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t="24368" r="51316" b="8199"/>
          <a:stretch/>
        </p:blipFill>
        <p:spPr>
          <a:xfrm>
            <a:off x="6096000" y="639315"/>
            <a:ext cx="5906814" cy="462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7840F-2FC8-DFF6-653F-6BEE9DB06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F34E-A280-D082-B533-F9BE711B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205573"/>
            <a:ext cx="8006080" cy="851067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BY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8D665-8351-9AF4-9234-86B281513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1281"/>
            <a:ext cx="5542282" cy="14528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Videos, Category is selected based on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views,publish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date,likes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A2936F-B3A8-96B3-BBCB-E1589284C6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" t="10728" r="21465" b="37931"/>
          <a:stretch/>
        </p:blipFill>
        <p:spPr>
          <a:xfrm>
            <a:off x="4396127" y="3787262"/>
            <a:ext cx="6922114" cy="260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A7962-796F-297C-B55B-3F0CFB952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1784-1190-B4B6-0E82-EC16E85A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240" y="246213"/>
            <a:ext cx="6837680" cy="851067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BBCA-7E0B-4F41-2F26-06A78B664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1281"/>
            <a:ext cx="5542282" cy="3596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view is gradually decreases overtime along with the comment count and the likes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DC84382-C984-96A6-C7FD-73AFA07195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365107"/>
              </p:ext>
            </p:extLst>
          </p:nvPr>
        </p:nvGraphicFramePr>
        <p:xfrm>
          <a:off x="6700345" y="15739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20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B7AD4-8465-A4F2-DFCB-4E0565B42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7375-F946-CF96-F7BF-BA7A7117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175093"/>
            <a:ext cx="6725920" cy="851067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COHORT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9CB5B-34D2-A05B-333C-64B7FB64C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1281"/>
            <a:ext cx="5542282" cy="3596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videos released is higher in 2017 qtr1.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trend for releasing the videos is decreases based on the year.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882F76A-FB1B-7566-5FBB-BBE356E7E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143250"/>
              </p:ext>
            </p:extLst>
          </p:nvPr>
        </p:nvGraphicFramePr>
        <p:xfrm>
          <a:off x="6542690" y="13512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13174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Override1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E5224E"/>
    </a:accent1>
    <a:accent2>
      <a:srgbClr val="9D074E"/>
    </a:accent2>
    <a:accent3>
      <a:srgbClr val="7F2294"/>
    </a:accent3>
    <a:accent4>
      <a:srgbClr val="8D65EA"/>
    </a:accent4>
    <a:accent5>
      <a:srgbClr val="588FE2"/>
    </a:accent5>
    <a:accent6>
      <a:srgbClr val="127CA4"/>
    </a:accent6>
    <a:hlink>
      <a:srgbClr val="FB4AB6"/>
    </a:hlink>
    <a:folHlink>
      <a:srgbClr val="F98FE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d4b43d1f-6821-412f-a174-d936f93b75a4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76343FF7-CF25-4EA3-A2DC-456729653991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328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Microsoft Sans Serif</vt:lpstr>
      <vt:lpstr>Times New Roman</vt:lpstr>
      <vt:lpstr>Wingdings</vt:lpstr>
      <vt:lpstr>Vapor Trail</vt:lpstr>
      <vt:lpstr>DATA CLEANING</vt:lpstr>
      <vt:lpstr>TIME ANALYSIS</vt:lpstr>
      <vt:lpstr>CATEGORY ANALYSIS</vt:lpstr>
      <vt:lpstr>COMMENTS ANALYSIS</vt:lpstr>
      <vt:lpstr>VISUAL CREATION</vt:lpstr>
      <vt:lpstr>TOP 5</vt:lpstr>
      <vt:lpstr>FILTERING BY CONDITION</vt:lpstr>
      <vt:lpstr>GROWTH ANALYSIS</vt:lpstr>
      <vt:lpstr>COHORT ANALYSIS</vt:lpstr>
      <vt:lpstr>SENTIMENT ANALYSIS</vt:lpstr>
      <vt:lpstr>COORELATION ANALYSIS</vt:lpstr>
      <vt:lpstr>GEOGRAPHIC ANALYSIS</vt:lpstr>
      <vt:lpstr>Outerlier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</dc:title>
  <dc:creator>Balachandar G</dc:creator>
  <cp:keywords>Classification=LV_C0NF1D3NT1AL</cp:keywords>
  <cp:lastModifiedBy>Balachandar G</cp:lastModifiedBy>
  <cp:revision>7</cp:revision>
  <dcterms:created xsi:type="dcterms:W3CDTF">2024-02-28T10:55:38Z</dcterms:created>
  <dcterms:modified xsi:type="dcterms:W3CDTF">2024-02-28T12:04:58Z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d4b43d1f-6821-412f-a174-d936f93b75a4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