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showGuides="1">
      <p:cViewPr varScale="1">
        <p:scale>
          <a:sx n="76" d="100"/>
          <a:sy n="76" d="100"/>
        </p:scale>
        <p:origin x="198" y="600"/>
      </p:cViewPr>
      <p:guideLst>
        <p:guide orient="horz" pos="2160"/>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5F2009-E698-425F-9231-1E48ACD3D9B0}"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2650168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F2009-E698-425F-9231-1E48ACD3D9B0}"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3450624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F2009-E698-425F-9231-1E48ACD3D9B0}"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107802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F2009-E698-425F-9231-1E48ACD3D9B0}"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9EA22-5082-434D-8E44-9DF23AFD50B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33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F2009-E698-425F-9231-1E48ACD3D9B0}"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418922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5F2009-E698-425F-9231-1E48ACD3D9B0}"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173979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5F2009-E698-425F-9231-1E48ACD3D9B0}"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680754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F2009-E698-425F-9231-1E48ACD3D9B0}"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89802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F2009-E698-425F-9231-1E48ACD3D9B0}"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211925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F2009-E698-425F-9231-1E48ACD3D9B0}"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17835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F2009-E698-425F-9231-1E48ACD3D9B0}"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408362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F2009-E698-425F-9231-1E48ACD3D9B0}"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115733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F2009-E698-425F-9231-1E48ACD3D9B0}" type="datetimeFigureOut">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104445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F2009-E698-425F-9231-1E48ACD3D9B0}"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3785992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F2009-E698-425F-9231-1E48ACD3D9B0}" type="datetimeFigureOut">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139657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F2009-E698-425F-9231-1E48ACD3D9B0}"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1268479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F2009-E698-425F-9231-1E48ACD3D9B0}"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B9EA22-5082-434D-8E44-9DF23AFD50B9}" type="slidenum">
              <a:rPr lang="en-US" smtClean="0"/>
              <a:t>‹#›</a:t>
            </a:fld>
            <a:endParaRPr lang="en-US"/>
          </a:p>
        </p:txBody>
      </p:sp>
    </p:spTree>
    <p:extLst>
      <p:ext uri="{BB962C8B-B14F-4D97-AF65-F5344CB8AC3E}">
        <p14:creationId xmlns:p14="http://schemas.microsoft.com/office/powerpoint/2010/main" val="47315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5F2009-E698-425F-9231-1E48ACD3D9B0}" type="datetimeFigureOut">
              <a:rPr lang="en-US" smtClean="0"/>
              <a:t>8/25/2025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FB9EA22-5082-434D-8E44-9DF23AFD50B9}" type="slidenum">
              <a:rPr lang="en-US" smtClean="0"/>
              <a:t>‹#›</a:t>
            </a:fld>
            <a:endParaRPr lang="en-US"/>
          </a:p>
        </p:txBody>
      </p:sp>
    </p:spTree>
    <p:extLst>
      <p:ext uri="{BB962C8B-B14F-4D97-AF65-F5344CB8AC3E}">
        <p14:creationId xmlns:p14="http://schemas.microsoft.com/office/powerpoint/2010/main" val="23558219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3682-1811-4266-65CE-120286A21A73}"/>
              </a:ext>
            </a:extLst>
          </p:cNvPr>
          <p:cNvSpPr>
            <a:spLocks noGrp="1"/>
          </p:cNvSpPr>
          <p:nvPr>
            <p:ph type="ctrTitle"/>
          </p:nvPr>
        </p:nvSpPr>
        <p:spPr>
          <a:xfrm>
            <a:off x="299869" y="1300162"/>
            <a:ext cx="5796131" cy="2387600"/>
          </a:xfrm>
        </p:spPr>
        <p:txBody>
          <a:bodyPr>
            <a:normAutofit fontScale="90000"/>
          </a:bodyPr>
          <a:lstStyle/>
          <a:p>
            <a:pPr algn="l"/>
            <a:r>
              <a:rPr lang="en-US" sz="6000" dirty="0">
                <a:effectLst/>
              </a:rPr>
              <a:t>ARTIFICIAL INTELLIGENCE</a:t>
            </a:r>
            <a:br>
              <a:rPr lang="en-US" sz="6000" dirty="0">
                <a:effectLst/>
              </a:rPr>
            </a:br>
            <a:endParaRPr lang="en-US" sz="6000" dirty="0"/>
          </a:p>
        </p:txBody>
      </p:sp>
      <p:sp>
        <p:nvSpPr>
          <p:cNvPr id="3" name="Subtitle 2">
            <a:extLst>
              <a:ext uri="{FF2B5EF4-FFF2-40B4-BE49-F238E27FC236}">
                <a16:creationId xmlns:a16="http://schemas.microsoft.com/office/drawing/2014/main" id="{3A40BDB6-B69A-AB5D-1248-683A99237769}"/>
              </a:ext>
            </a:extLst>
          </p:cNvPr>
          <p:cNvSpPr>
            <a:spLocks noGrp="1"/>
          </p:cNvSpPr>
          <p:nvPr>
            <p:ph type="subTitle" idx="1"/>
          </p:nvPr>
        </p:nvSpPr>
        <p:spPr>
          <a:xfrm>
            <a:off x="-584199" y="2946401"/>
            <a:ext cx="5105399" cy="1879600"/>
          </a:xfrm>
        </p:spPr>
        <p:txBody>
          <a:bodyPr/>
          <a:lstStyle/>
          <a:p>
            <a:r>
              <a:rPr lang="en-US" dirty="0">
                <a:effectLst/>
              </a:rPr>
              <a:t>AI That Works for You</a:t>
            </a:r>
          </a:p>
          <a:p>
            <a:endParaRPr lang="en-US" dirty="0"/>
          </a:p>
        </p:txBody>
      </p:sp>
      <p:pic>
        <p:nvPicPr>
          <p:cNvPr id="5" name="Picture 4">
            <a:extLst>
              <a:ext uri="{FF2B5EF4-FFF2-40B4-BE49-F238E27FC236}">
                <a16:creationId xmlns:a16="http://schemas.microsoft.com/office/drawing/2014/main" id="{DDAE8DE1-6A9A-4389-9110-ECCD0341A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7181" y="59928"/>
            <a:ext cx="4171950" cy="6738143"/>
          </a:xfrm>
          <a:prstGeom prst="rect">
            <a:avLst/>
          </a:prstGeom>
        </p:spPr>
      </p:pic>
    </p:spTree>
    <p:extLst>
      <p:ext uri="{BB962C8B-B14F-4D97-AF65-F5344CB8AC3E}">
        <p14:creationId xmlns:p14="http://schemas.microsoft.com/office/powerpoint/2010/main" val="135820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FB30-76F0-0C00-5B39-266E490D3814}"/>
              </a:ext>
            </a:extLst>
          </p:cNvPr>
          <p:cNvSpPr>
            <a:spLocks noGrp="1"/>
          </p:cNvSpPr>
          <p:nvPr>
            <p:ph type="title"/>
          </p:nvPr>
        </p:nvSpPr>
        <p:spPr>
          <a:xfrm>
            <a:off x="913795" y="812800"/>
            <a:ext cx="4242405" cy="1283264"/>
          </a:xfrm>
        </p:spPr>
        <p:txBody>
          <a:bodyPr/>
          <a:lstStyle/>
          <a:p>
            <a:r>
              <a:rPr lang="en-US"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90575AD7-3E59-981B-965D-EE136AF78B71}"/>
              </a:ext>
            </a:extLst>
          </p:cNvPr>
          <p:cNvSpPr>
            <a:spLocks noGrp="1"/>
          </p:cNvSpPr>
          <p:nvPr>
            <p:ph idx="1"/>
          </p:nvPr>
        </p:nvSpPr>
        <p:spPr/>
        <p:txBody>
          <a:bodyPr>
            <a:normAutofit fontScale="85000" lnSpcReduction="10000"/>
          </a:bodyPr>
          <a:lstStyle/>
          <a:p>
            <a:pPr marL="0" indent="0" algn="just">
              <a:lnSpc>
                <a:spcPct val="110000"/>
              </a:lnSpc>
              <a:buNone/>
            </a:pPr>
            <a:r>
              <a:rPr lang="en-US" sz="1800" dirty="0">
                <a:effectLst/>
              </a:rPr>
              <a:t>Artificial Intelligence (AI) is a branch of computer science focused on creating machines and software capable of performing tasks that typically require human intelligence. These tasks include learning from experience, understanding natural language, recognizing patterns, solving problems, and making decisions. AI systems use algorithms, large datasets, and computational power to simulate cognitive functions, allowing them to perform complex activities such as speech recognition, image analysis, and autonomous navigation. The goal of AI is to build systems that can adapt, improve, and operate independently, making processes more efficient and effective across various industries.</a:t>
            </a:r>
          </a:p>
          <a:p>
            <a:pPr marL="0" indent="0" algn="just">
              <a:lnSpc>
                <a:spcPct val="110000"/>
              </a:lnSpc>
              <a:buNone/>
            </a:pPr>
            <a:endParaRPr lang="en-US" sz="1800" dirty="0">
              <a:effectLst/>
            </a:endParaRPr>
          </a:p>
          <a:p>
            <a:pPr marL="0" indent="0" algn="just">
              <a:lnSpc>
                <a:spcPct val="110000"/>
              </a:lnSpc>
              <a:buNone/>
            </a:pPr>
            <a:r>
              <a:rPr lang="en-US" sz="1800" dirty="0">
                <a:effectLst/>
              </a:rPr>
              <a:t>AI encompasses a wide range of technologies, including machine learning, deep learning, natural language processing, and robotics. Machine learning, a subset of AI, involves training models on data so they can identify patterns and make predictions without explicit programming for each task. Meanwhile, natural language processing enables machines to understand and interact with human language, powering applications like virtual assistants and translation services. As AI continues to advance, it is becoming increasingly integrated into daily life and business operations, driving innovation and transforming how we live and work.</a:t>
            </a:r>
          </a:p>
          <a:p>
            <a:endParaRPr lang="en-US" dirty="0"/>
          </a:p>
        </p:txBody>
      </p:sp>
    </p:spTree>
    <p:extLst>
      <p:ext uri="{BB962C8B-B14F-4D97-AF65-F5344CB8AC3E}">
        <p14:creationId xmlns:p14="http://schemas.microsoft.com/office/powerpoint/2010/main" val="8685510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TotalTime>
  <Words>222</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Bookman Old Style</vt:lpstr>
      <vt:lpstr>Rockwell</vt:lpstr>
      <vt:lpstr>Damask</vt:lpstr>
      <vt:lpstr>ARTIFICIAL INTELLIGENCE </vt:lpstr>
      <vt:lpstr>Introduction: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Student</dc:creator>
  <cp:lastModifiedBy>Student</cp:lastModifiedBy>
  <cp:revision>2</cp:revision>
  <dcterms:created xsi:type="dcterms:W3CDTF">2025-08-25T06:10:57Z</dcterms:created>
  <dcterms:modified xsi:type="dcterms:W3CDTF">2025-08-25T08:02:31Z</dcterms:modified>
</cp:coreProperties>
</file>