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slide" Target="slides/slide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2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7a215a98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87a215a98f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7a215a98f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87a215a98f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omputer&#10;&#10;Description automatically generated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12648" y="548640"/>
            <a:ext cx="10741152" cy="1132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12648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0" type="dt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1" type="ftr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09600" y="547396"/>
            <a:ext cx="10745788" cy="1143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09600" y="1685735"/>
            <a:ext cx="5157787" cy="559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609600" y="2386894"/>
            <a:ext cx="5157787" cy="376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6172200" y="1685735"/>
            <a:ext cx="5183188" cy="5598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6172199" y="2386894"/>
            <a:ext cx="5183189" cy="37650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0" type="dt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1" type="ftr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597160" y="553616"/>
            <a:ext cx="3595634" cy="17575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134708" y="553616"/>
            <a:ext cx="6279741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597160" y="2311121"/>
            <a:ext cx="3595634" cy="3728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94360" y="557784"/>
            <a:ext cx="3595634" cy="221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>
            <p:ph idx="2" type="pic"/>
          </p:nvPr>
        </p:nvSpPr>
        <p:spPr>
          <a:xfrm>
            <a:off x="5063319" y="657103"/>
            <a:ext cx="6483687" cy="5555904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609601" y="2826137"/>
            <a:ext cx="3585586" cy="34346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612648" y="548640"/>
            <a:ext cx="10515600" cy="1132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3622415" y="-1328869"/>
            <a:ext cx="4496065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 rot="5400000">
            <a:off x="7859174" y="2354212"/>
            <a:ext cx="5598466" cy="2047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 rot="5400000">
            <a:off x="2437312" y="-1020615"/>
            <a:ext cx="5598465" cy="8796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0" type="dt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1" type="ftr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idx="10" type="dt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ctrTitle"/>
          </p:nvPr>
        </p:nvSpPr>
        <p:spPr>
          <a:xfrm>
            <a:off x="2301923" y="1122363"/>
            <a:ext cx="7588155" cy="26211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subTitle"/>
          </p:nvPr>
        </p:nvSpPr>
        <p:spPr>
          <a:xfrm>
            <a:off x="2301923" y="3843708"/>
            <a:ext cx="7588155" cy="141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603381" y="553616"/>
            <a:ext cx="8273140" cy="4008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603380" y="4589463"/>
            <a:ext cx="8273140" cy="13846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3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15.jp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19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367314" y="1995047"/>
            <a:ext cx="545737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</a:t>
            </a:r>
            <a:b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01383" cy="902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17951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09414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 txBox="1"/>
          <p:nvPr/>
        </p:nvSpPr>
        <p:spPr>
          <a:xfrm>
            <a:off x="181439" y="520308"/>
            <a:ext cx="80917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" y="-146538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27"/>
          <p:cNvCxnSpPr/>
          <p:nvPr/>
        </p:nvCxnSpPr>
        <p:spPr>
          <a:xfrm>
            <a:off x="323850" y="991089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3" name="Google Shape;183;p27"/>
          <p:cNvSpPr txBox="1"/>
          <p:nvPr/>
        </p:nvSpPr>
        <p:spPr>
          <a:xfrm>
            <a:off x="323850" y="1226500"/>
            <a:ext cx="75345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The Insurance Management System provides a unified</a:t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platform for Admin, Agent, and Customer roles.</a:t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Uses REST APIs for efficient data access and</a:t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operations.</a:t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Angular + Behaviour Subject  ensures a responsive, state-managed frontend</a:t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experience.</a:t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Cloudinary handles secure and scalable storage of claim</a:t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documents.</a:t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End-to-end workflow ensures streamlined operations, real-</a:t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lt1"/>
                </a:solidFill>
              </a:rPr>
              <a:t>time updates, and enhanced customer experience.</a:t>
            </a:r>
            <a:endParaRPr b="1" sz="1600">
              <a:solidFill>
                <a:schemeClr val="lt1"/>
              </a:solidFill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/>
        </p:nvSpPr>
        <p:spPr>
          <a:xfrm>
            <a:off x="1" y="2028617"/>
            <a:ext cx="550545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1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0623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erson in a suit and tie&#10;&#10;AI-generated content may be incorrect." id="190" name="Google Shape;190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6" y="103188"/>
            <a:ext cx="12200546" cy="676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>
            <a:off x="323850" y="465316"/>
            <a:ext cx="48805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BACKGROUND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323850" y="940013"/>
            <a:ext cx="7865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(Name, Past Experience, Qualification, Career Summary)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344267" y="1726448"/>
            <a:ext cx="546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:Devalla Baladithya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54023" y="2606600"/>
            <a:ext cx="349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 Experience :</a:t>
            </a:r>
            <a:r>
              <a:rPr b="1" lang="en-US" sz="1800">
                <a:solidFill>
                  <a:schemeClr val="dk1"/>
                </a:solidFill>
              </a:rPr>
              <a:t>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Fresher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373575" y="3447650"/>
            <a:ext cx="284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Qualification : B</a:t>
            </a:r>
            <a:r>
              <a:rPr b="1" lang="en-US" sz="1800">
                <a:solidFill>
                  <a:schemeClr val="dk1"/>
                </a:solidFill>
              </a:rPr>
              <a:t>TECH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373574" y="4288728"/>
            <a:ext cx="62898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Career Summary : I am a student recently joined Ascendion as Fresher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19"/>
          <p:cNvGrpSpPr/>
          <p:nvPr/>
        </p:nvGrpSpPr>
        <p:grpSpPr>
          <a:xfrm>
            <a:off x="9574540" y="6420365"/>
            <a:ext cx="2243886" cy="375289"/>
            <a:chOff x="10212759" y="6518571"/>
            <a:chExt cx="1842973" cy="313399"/>
          </a:xfrm>
        </p:grpSpPr>
        <p:pic>
          <p:nvPicPr>
            <p:cNvPr id="103" name="Google Shape;103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" name="Google Shape;104;p19"/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www.collaberadigital.com</a:t>
              </a:r>
              <a:endPara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A shadow of a person holding a piece of paper&#10;&#10;Description automatically generated with medium confidence"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22854" r="21746" t="0"/>
          <a:stretch/>
        </p:blipFill>
        <p:spPr>
          <a:xfrm>
            <a:off x="7556763" y="0"/>
            <a:ext cx="4635237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06" name="Google Shape;106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0623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/>
          <p:nvPr/>
        </p:nvSpPr>
        <p:spPr>
          <a:xfrm>
            <a:off x="4740604" y="-930885"/>
            <a:ext cx="513567" cy="513567"/>
          </a:xfrm>
          <a:prstGeom prst="rect">
            <a:avLst/>
          </a:prstGeom>
          <a:solidFill>
            <a:srgbClr val="71758A"/>
          </a:solidFill>
          <a:ln cap="flat" cmpd="sng" w="12700">
            <a:solidFill>
              <a:srgbClr val="09414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19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te&#10;&#10;Description automatically generated"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9330" r="16903" t="0"/>
          <a:stretch/>
        </p:blipFill>
        <p:spPr>
          <a:xfrm>
            <a:off x="7695292" y="0"/>
            <a:ext cx="449670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330200" y="898276"/>
            <a:ext cx="7037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Takeaways/Learnings from the Program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20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20"/>
          <p:cNvSpPr txBox="1"/>
          <p:nvPr/>
        </p:nvSpPr>
        <p:spPr>
          <a:xfrm>
            <a:off x="346536" y="1426704"/>
            <a:ext cx="6551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23850" y="1426700"/>
            <a:ext cx="7037700" cy="51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Built a </a:t>
            </a:r>
            <a:r>
              <a:rPr b="1" lang="en-US" sz="1800">
                <a:solidFill>
                  <a:schemeClr val="dk1"/>
                </a:solidFill>
              </a:rPr>
              <a:t>strong foundation in software engineering</a:t>
            </a:r>
            <a:r>
              <a:rPr lang="en-US" sz="1800">
                <a:solidFill>
                  <a:schemeClr val="dk1"/>
                </a:solidFill>
              </a:rPr>
              <a:t> – learning how to think about architecture, scalability, performance, and security from the start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Gained </a:t>
            </a:r>
            <a:r>
              <a:rPr b="1" lang="en-US" sz="1800">
                <a:solidFill>
                  <a:schemeClr val="dk1"/>
                </a:solidFill>
              </a:rPr>
              <a:t>hands-on experience with web technologies</a:t>
            </a:r>
            <a:r>
              <a:rPr lang="en-US" sz="1800">
                <a:solidFill>
                  <a:schemeClr val="dk1"/>
                </a:solidFill>
              </a:rPr>
              <a:t> – HTML5, CSS3, JavaScript, and TypeScript.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Learnt to </a:t>
            </a:r>
            <a:r>
              <a:rPr b="1" lang="en-US" sz="1800">
                <a:solidFill>
                  <a:schemeClr val="dk1"/>
                </a:solidFill>
              </a:rPr>
              <a:t>develop modern applications</a:t>
            </a:r>
            <a:r>
              <a:rPr lang="en-US" sz="1800">
                <a:solidFill>
                  <a:schemeClr val="dk1"/>
                </a:solidFill>
              </a:rPr>
              <a:t> using </a:t>
            </a:r>
            <a:r>
              <a:rPr b="1" lang="en-US" sz="1800">
                <a:solidFill>
                  <a:schemeClr val="dk1"/>
                </a:solidFill>
              </a:rPr>
              <a:t>React and Angular</a:t>
            </a:r>
            <a:r>
              <a:rPr lang="en-US" sz="1800">
                <a:solidFill>
                  <a:schemeClr val="dk1"/>
                </a:solidFill>
              </a:rPr>
              <a:t>, from basics to advanced patterns.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Understood the importance of </a:t>
            </a:r>
            <a:r>
              <a:rPr b="1" lang="en-US" sz="1800">
                <a:solidFill>
                  <a:schemeClr val="dk1"/>
                </a:solidFill>
              </a:rPr>
              <a:t>clean design and reusable components</a:t>
            </a:r>
            <a:r>
              <a:rPr lang="en-US" sz="1800">
                <a:solidFill>
                  <a:schemeClr val="dk1"/>
                </a:solidFill>
              </a:rPr>
              <a:t> through architecture and design patterns.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Explored </a:t>
            </a:r>
            <a:r>
              <a:rPr b="1" lang="en-US" sz="1800">
                <a:solidFill>
                  <a:schemeClr val="dk1"/>
                </a:solidFill>
              </a:rPr>
              <a:t>backend development</a:t>
            </a:r>
            <a:r>
              <a:rPr lang="en-US" sz="1800">
                <a:solidFill>
                  <a:schemeClr val="dk1"/>
                </a:solidFill>
              </a:rPr>
              <a:t> with Node.js, Express.js, REST APIs, and databases like MongoDB.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Practiced </a:t>
            </a:r>
            <a:r>
              <a:rPr b="1" lang="en-US" sz="1800">
                <a:solidFill>
                  <a:schemeClr val="dk1"/>
                </a:solidFill>
              </a:rPr>
              <a:t>modern development workflows</a:t>
            </a:r>
            <a:r>
              <a:rPr lang="en-US" sz="1800">
                <a:solidFill>
                  <a:schemeClr val="dk1"/>
                </a:solidFill>
              </a:rPr>
              <a:t> – Git, CI/CD pipelines, Docker, testing, and deployment on cloud platforms.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Improved </a:t>
            </a:r>
            <a:r>
              <a:rPr b="1" lang="en-US" sz="1800">
                <a:solidFill>
                  <a:schemeClr val="dk1"/>
                </a:solidFill>
              </a:rPr>
              <a:t>performance optimization skills</a:t>
            </a:r>
            <a:r>
              <a:rPr lang="en-US" sz="1800">
                <a:solidFill>
                  <a:schemeClr val="dk1"/>
                </a:solidFill>
              </a:rPr>
              <a:t> – working with lazy loading, caching, Core Web Vitals, and scalable project structures.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323850" y="902226"/>
            <a:ext cx="5673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of the Capstone Project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jumping, air&#10;&#10;Description automatically generated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189" r="17941" t="0"/>
          <a:stretch/>
        </p:blipFill>
        <p:spPr>
          <a:xfrm>
            <a:off x="7705639" y="1"/>
            <a:ext cx="4486361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1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21"/>
          <p:cNvSpPr txBox="1"/>
          <p:nvPr/>
        </p:nvSpPr>
        <p:spPr>
          <a:xfrm>
            <a:off x="414175" y="1585293"/>
            <a:ext cx="6326889" cy="482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414125" y="1461429"/>
            <a:ext cx="6612600" cy="47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This project focuses on developing a lightweight, end-to-end Insurance Management Web Application. The goal is to create a functional application with core insurance features, prioritizing security, scalability, and modern development practices.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Key Functional Requirements:</a:t>
            </a:r>
            <a:endParaRPr sz="16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The application supports three user roles: customer, agent, and admin. Core features include: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Authentication &amp; User Management: User registration, login, and JWT-based session management.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Policy Management: Browsing, purchasing, and managing policies for customers.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Claims Processing: Customer claim submission; agent/admin processing (updating status).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Simulated Payments: Recording policy payments without a real payment gateway.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Admin &amp; Agent Functions: Admin oversight, agent management, audit logs, and KPI reports.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w angle view of a building&#10;&#10;Description automatically generated with medium confidence" id="133" name="Google Shape;133;p22"/>
          <p:cNvPicPr preferRelativeResize="0"/>
          <p:nvPr/>
        </p:nvPicPr>
        <p:blipFill rotWithShape="1">
          <a:blip r:embed="rId3">
            <a:alphaModFix/>
          </a:blip>
          <a:srcRect b="0" l="14445" r="11960" t="0"/>
          <a:stretch/>
        </p:blipFill>
        <p:spPr>
          <a:xfrm>
            <a:off x="7705638" y="0"/>
            <a:ext cx="448636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22"/>
          <p:cNvSpPr txBox="1"/>
          <p:nvPr/>
        </p:nvSpPr>
        <p:spPr>
          <a:xfrm>
            <a:off x="390375" y="1530250"/>
            <a:ext cx="669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365375"/>
            <a:ext cx="6936674" cy="53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254100" y="773650"/>
            <a:ext cx="68349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WORK FLOW SEQUENCE 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w angle view of a building&#10;&#10;Description automatically generated with medium confidence"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14446" r="11959" t="0"/>
          <a:stretch/>
        </p:blipFill>
        <p:spPr>
          <a:xfrm>
            <a:off x="7705638" y="0"/>
            <a:ext cx="448636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7" y="0"/>
            <a:ext cx="2401378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23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23"/>
          <p:cNvSpPr txBox="1"/>
          <p:nvPr/>
        </p:nvSpPr>
        <p:spPr>
          <a:xfrm>
            <a:off x="390375" y="1530250"/>
            <a:ext cx="6698700" cy="6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54100" y="773650"/>
            <a:ext cx="68349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WORK FLOW SEQUENCE 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50" y="1729450"/>
            <a:ext cx="6465630" cy="43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4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5" name="Google Shape;155;p24"/>
          <p:cNvSpPr txBox="1"/>
          <p:nvPr/>
        </p:nvSpPr>
        <p:spPr>
          <a:xfrm>
            <a:off x="585550" y="1585300"/>
            <a:ext cx="10005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This project is an end-to-end Insurance Management Web Application. An Angular frontend captures user data, which is validated by a Node.js/Express backend, stored in MongoDB, and displayed on dashboards. The goal is a lightweight platform for managing policies, claims, and users.</a:t>
            </a:r>
            <a:endParaRPr sz="17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</a:rPr>
              <a:t>The project includes: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Data Ingestion and Validation: User data is ingested via REST API endpoints, with backend validation for security and processing.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Standardization of Data and Schema Finalization: Data structures are defined using Mongoose schemas for Users, Policies, and Claims, standardizing values like user roles and claim statuses.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Applying Business Logic based on Requirements: Backend services implement business logic for policy purchases, claim submissions, and admin KPI viewing, manipulating data based on user roles.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Visualizing the Results in a User Interface: An Angular application visualizes results through customer, agent, and admin dashboards for policies, claims, and management tasks, respectively.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5"/>
          <p:cNvSpPr txBox="1"/>
          <p:nvPr/>
        </p:nvSpPr>
        <p:spPr>
          <a:xfrm>
            <a:off x="2346475" y="245575"/>
            <a:ext cx="9134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Login Register and User DashBoard Components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54625"/>
            <a:ext cx="5734252" cy="286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650" y="1054625"/>
            <a:ext cx="4927601" cy="286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4450" y="4067725"/>
            <a:ext cx="4323825" cy="2637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98650" y="4067724"/>
            <a:ext cx="5115595" cy="263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8" cy="9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2346475" y="245575"/>
            <a:ext cx="91347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Admin DashBoard Agent Management </a:t>
            </a:r>
            <a:r>
              <a:rPr b="1" lang="en-US" sz="2000">
                <a:solidFill>
                  <a:schemeClr val="dk1"/>
                </a:solidFill>
              </a:rPr>
              <a:t>Components</a:t>
            </a:r>
            <a:endParaRPr b="1" sz="2000">
              <a:solidFill>
                <a:schemeClr val="dk1"/>
              </a:solidFill>
            </a:endParaRPr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0" y="823300"/>
            <a:ext cx="4587811" cy="590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5050" y="803875"/>
            <a:ext cx="7046775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5061" y="3953575"/>
            <a:ext cx="7184538" cy="25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anillaVTI">
  <a:themeElements>
    <a:clrScheme name="VanillaVTI">
      <a:dk1>
        <a:srgbClr val="000000"/>
      </a:dk1>
      <a:lt1>
        <a:srgbClr val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