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62" r:id="rId6"/>
    <p:sldId id="274" r:id="rId7"/>
    <p:sldId id="298" r:id="rId8"/>
    <p:sldId id="299" r:id="rId9"/>
    <p:sldId id="300" r:id="rId10"/>
    <p:sldId id="303" r:id="rId11"/>
    <p:sldId id="286" r:id="rId12"/>
    <p:sldId id="27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7"/>
    <p:restoredTop sz="86514"/>
  </p:normalViewPr>
  <p:slideViewPr>
    <p:cSldViewPr snapToGrid="0" snapToObjects="1">
      <p:cViewPr varScale="1">
        <p:scale>
          <a:sx n="91" d="100"/>
          <a:sy n="91" d="100"/>
        </p:scale>
        <p:origin x="141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9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B8C69-8E75-5C47-B449-21E90FB06783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D3D70-6A89-304F-8BFA-9B818148F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34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D3D70-6A89-304F-8BFA-9B818148F97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040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D3D70-6A89-304F-8BFA-9B818148F97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71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071BF-8267-1A4C-8810-C58EFAC55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169D95-FDC8-1C4D-8F0F-AFB0C1022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0836B9-6108-534F-A0E9-3C63E8DA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4A01-619B-D64F-9836-A1E55942C1ED}" type="datetime1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6B3916-E5DA-054E-B539-48DC422E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400AD8-F1C3-9E4D-B05E-776E273F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BE39-BDFC-674C-A985-EBA65B78B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20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58836-27E0-0244-9205-7A7B527E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6C7776-C845-FC4E-ABE5-EDD469433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DF710E-00F4-5841-B488-A0A38727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4507-9F01-D542-8CC3-AED63BE169A3}" type="datetime1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C9B18E-4BEB-F247-9BC5-6EAA5F63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934DE3-096D-6D42-8D54-BF95D6DF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BE39-BDFC-674C-A985-EBA65B78B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63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6B51BB2-ADCB-384A-AB2F-60B38FBC3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8C1941-8626-EC4A-A16F-BAF3D8671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4826CE-3F4D-5E45-A7DC-2878EB51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FB07-7A83-C541-B557-8C25C13E9159}" type="datetime1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BC4C8F-62B1-104E-B4CD-0C7248E1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72265-29E5-F342-94F8-2065DC16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BE39-BDFC-674C-A985-EBA65B78B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39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67BEA-0EF8-744B-9230-C6CF8891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4EBE8F-4F37-C74D-B8C9-36004900C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777DAB-D0AD-1C4A-A4AB-A297C6C5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72AF-69CA-FE44-ACA7-18D19F71338C}" type="datetime1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53D09D-1D8F-BC48-A1D4-07AE555B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E5DE92-C739-5C4B-91C7-4A4F083A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BE39-BDFC-674C-A985-EBA65B78B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60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1E511-C475-EB49-9551-A6690F98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E02514-89EA-1045-902F-067251223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C7D804-5F34-ED4C-8378-710FD20D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E4C-ED3E-3743-9FA5-73FE7F4E3B4F}" type="datetime1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E206D0-AC7F-B64E-BC34-CB697974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082014-1751-2C4A-9904-65A6FE13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BE39-BDFC-674C-A985-EBA65B78B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20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E0298F-ABCD-C54D-9111-A72B394F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B40C2F-7B5F-714E-A147-F75C45419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21636B-CCB3-9941-91D1-C2B1A71F9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9E1A53-2D15-064B-B3F7-27DDB0F1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80F5-35DB-224F-BCE3-9608C1445EC9}" type="datetime1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3E371C-C2F1-6A4A-8577-677A6EEC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A8DD99-B91F-3449-A815-6D837312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BE39-BDFC-674C-A985-EBA65B78B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20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1A362-217A-FF4C-B191-806E5788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F35919-88E0-B049-AF5D-B69F3A129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2223E1-03F3-524A-AB44-5E127D78C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477015-3056-CB44-8A68-83EB3B43E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878A93-1D94-EB49-8AC7-8BC0601A1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5EAB49-BA4B-3B4E-80CF-C4737CEC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FB2B-470E-EC40-9E24-8545834AF790}" type="datetime1">
              <a:rPr lang="ru-RU" smtClean="0"/>
              <a:t>05.05.2023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AAA9489-B6E2-634E-A374-140CE597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D925991-71C7-6D47-A081-232030EF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BE39-BDFC-674C-A985-EBA65B78B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33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7DBF3-DF90-2E42-B675-2302275C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B4D8EC9-258A-514E-845B-CD76803A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2D43-A013-3F44-8E2F-D7038150B7A5}" type="datetime1">
              <a:rPr lang="ru-RU" smtClean="0"/>
              <a:t>05.05.2023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A1893CB-B994-5947-944F-B75B6C8B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E1D626-18CD-8344-9179-C9B5795E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BE39-BDFC-674C-A985-EBA65B78B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88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6EAD190-7490-CB44-BE47-69840F28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7A00-A62C-C84C-AD19-D583CBCF81E0}" type="datetime1">
              <a:rPr lang="ru-RU" smtClean="0"/>
              <a:t>05.05.2023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CFE1B8F-DCFF-F24F-84F3-15731CEB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9DDAFB-B934-0346-937D-4C0534A6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BE39-BDFC-674C-A985-EBA65B78B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62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D3154-09E7-A84C-8D46-3C8BEC01F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5A420D-1DE8-284A-A57A-3497C8737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DEA808-5637-F44B-B190-3BC7671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430CA1-DFD3-9441-9D14-2BAE6CD4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AEFF-DEFA-1F48-AE06-9ACD64AE7D60}" type="datetime1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0FA21E-4970-3941-9944-2B84108C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5B12C2-8808-9B47-A821-40DF3322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BE39-BDFC-674C-A985-EBA65B78B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32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5FF5F-D0D4-4248-A1F1-EF52A09D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F8987C8-C38A-A741-BF9B-CEDCD7EE3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139DD3-EAAA-1C48-8470-05CE5A055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6D8357-72CE-754A-8BB6-2BF130B0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1577-3450-8749-9BF8-FB5EAA68A610}" type="datetime1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15B3BC-8449-6A4D-9863-ED1942D4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0ED1A6-8DE9-954A-904C-B4F75FB7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BE39-BDFC-674C-A985-EBA65B78B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8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654BF-F530-CF45-B0E7-48523E88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41770B-C8DC-544F-B0F2-6D3529C09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567C0-2C50-4B4F-AB80-75449B5ED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10BD-7A93-9747-A473-D3ACD972A403}" type="datetime1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6830B1-447A-F040-B5F5-0162CF952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6D8968-C80E-9E41-891D-8BDBEBA89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6BE39-BDFC-674C-A985-EBA65B78B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9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8A91A-EA05-E44B-B933-88279AF0B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" y="2191871"/>
            <a:ext cx="12192000" cy="1937022"/>
          </a:xfrm>
        </p:spPr>
        <p:txBody>
          <a:bodyPr>
            <a:noAutofit/>
          </a:bodyPr>
          <a:lstStyle/>
          <a:p>
            <a:r>
              <a:rPr lang="ru-RU" sz="5400" dirty="0"/>
              <a:t>Разработка прототипа приложения для бронирования номеров сети отелей</a:t>
            </a:r>
            <a:endParaRPr lang="ru-RU" sz="2800" dirty="0">
              <a:latin typeface="SF Pro Display" pitchFamily="2" charset="0"/>
              <a:ea typeface="SF Pro Display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288253-D553-F241-B245-A74CC3702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63990"/>
            <a:ext cx="9144000" cy="1655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>
                <a:latin typeface="SF Pro Display" pitchFamily="2" charset="0"/>
                <a:ea typeface="SF Pro Display" pitchFamily="2" charset="0"/>
              </a:rPr>
              <a:t>КУРСОВАЯ РАБОТА</a:t>
            </a:r>
          </a:p>
          <a:p>
            <a:pPr>
              <a:lnSpc>
                <a:spcPct val="100000"/>
              </a:lnSpc>
            </a:pPr>
            <a:r>
              <a:rPr lang="ru-RU" dirty="0">
                <a:latin typeface="SF Pro Display" pitchFamily="2" charset="0"/>
                <a:ea typeface="SF Pro Display" pitchFamily="2" charset="0"/>
              </a:rPr>
              <a:t>Учебная дисциплина «Специальные главы баз данных»</a:t>
            </a:r>
          </a:p>
          <a:p>
            <a:pPr>
              <a:lnSpc>
                <a:spcPct val="100000"/>
              </a:lnSpc>
            </a:pPr>
            <a:endParaRPr lang="ru-RU" dirty="0">
              <a:latin typeface="SF Pro Display" pitchFamily="2" charset="0"/>
              <a:ea typeface="SF Pro Display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29421E-9D21-4643-8412-14E7A1BA06AB}"/>
              </a:ext>
            </a:extLst>
          </p:cNvPr>
          <p:cNvSpPr txBox="1"/>
          <p:nvPr/>
        </p:nvSpPr>
        <p:spPr>
          <a:xfrm>
            <a:off x="5188540" y="6354198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F Pro Display" pitchFamily="2" charset="0"/>
                <a:ea typeface="SF Pro Display" pitchFamily="2" charset="0"/>
              </a:rPr>
              <a:t>Москва, 2023 г.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EC6682-909C-5C4E-AD37-897E94B9DB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63" t="18663" r="27816" b="38039"/>
          <a:stretch/>
        </p:blipFill>
        <p:spPr>
          <a:xfrm>
            <a:off x="4061836" y="92026"/>
            <a:ext cx="1948192" cy="105097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EA5101E-1524-DB4B-8DE4-C13DB42DF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587" y="175391"/>
            <a:ext cx="2112690" cy="8842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A7E8E3-8D5B-7645-81E1-96BDCD73BF33}"/>
              </a:ext>
            </a:extLst>
          </p:cNvPr>
          <p:cNvSpPr txBox="1"/>
          <p:nvPr/>
        </p:nvSpPr>
        <p:spPr>
          <a:xfrm>
            <a:off x="8313277" y="4318942"/>
            <a:ext cx="39249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ea typeface="SF Pro Display" pitchFamily="2" charset="0"/>
              </a:rPr>
              <a:t>Выполнили: </a:t>
            </a:r>
          </a:p>
          <a:p>
            <a:r>
              <a:rPr lang="ru-RU" sz="2400" dirty="0"/>
              <a:t>Балаев Антон БПМ-19-1</a:t>
            </a:r>
            <a:br>
              <a:rPr lang="ru-RU" sz="3200" dirty="0"/>
            </a:br>
            <a:r>
              <a:rPr lang="ru-RU" sz="2400" dirty="0"/>
              <a:t>Дьяков Владислав БПМ-19-1</a:t>
            </a:r>
            <a:br>
              <a:rPr lang="ru-RU" sz="3200" dirty="0"/>
            </a:br>
            <a:r>
              <a:rPr lang="ru-RU" sz="2400" dirty="0"/>
              <a:t>Гутов Кирилл БПМ-19-4</a:t>
            </a:r>
            <a:endParaRPr lang="ru-RU" sz="2800" dirty="0">
              <a:ea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1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A5138-CF75-6740-819D-9792C832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087" y="593725"/>
            <a:ext cx="11051826" cy="662400"/>
          </a:xfrm>
        </p:spPr>
        <p:txBody>
          <a:bodyPr anchor="ctr">
            <a:noAutofit/>
          </a:bodyPr>
          <a:lstStyle/>
          <a:p>
            <a:r>
              <a:rPr lang="ru-RU" dirty="0">
                <a:latin typeface="SF Pro Display" pitchFamily="2" charset="0"/>
                <a:ea typeface="SF Pro Display" pitchFamily="2" charset="0"/>
              </a:rPr>
              <a:t>Разработка приложения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890248-48C0-524E-9DE9-B01C3A96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185" y="6356350"/>
            <a:ext cx="2743200" cy="365125"/>
          </a:xfrm>
        </p:spPr>
        <p:txBody>
          <a:bodyPr/>
          <a:lstStyle/>
          <a:p>
            <a:fld id="{72F6BE39-BDFC-674C-A985-EBA65B78B7C8}" type="slidenum">
              <a:rPr lang="ru-RU" sz="2400" smtClean="0">
                <a:latin typeface="SF Pro Display" pitchFamily="2" charset="0"/>
                <a:ea typeface="SF Pro Display" pitchFamily="2" charset="0"/>
              </a:rPr>
              <a:t>2</a:t>
            </a:fld>
            <a:endParaRPr lang="ru-RU" sz="2400" dirty="0">
              <a:latin typeface="SF Pro Display" pitchFamily="2" charset="0"/>
              <a:ea typeface="SF Pro Display" pitchFamily="2" charset="0"/>
            </a:endParaRPr>
          </a:p>
        </p:txBody>
      </p:sp>
      <p:sp>
        <p:nvSpPr>
          <p:cNvPr id="9" name="Объект 5">
            <a:extLst>
              <a:ext uri="{FF2B5EF4-FFF2-40B4-BE49-F238E27FC236}">
                <a16:creationId xmlns:a16="http://schemas.microsoft.com/office/drawing/2014/main" id="{018FC5D9-E063-1F4D-B029-4FA7B9A53869}"/>
              </a:ext>
            </a:extLst>
          </p:cNvPr>
          <p:cNvSpPr txBox="1">
            <a:spLocks/>
          </p:cNvSpPr>
          <p:nvPr/>
        </p:nvSpPr>
        <p:spPr>
          <a:xfrm>
            <a:off x="570087" y="2146768"/>
            <a:ext cx="6666285" cy="3371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dirty="0">
                <a:latin typeface="+mj-lt"/>
                <a:ea typeface="SF Pro Display" pitchFamily="2" charset="0"/>
              </a:rPr>
              <a:t>Цель работы:</a:t>
            </a:r>
          </a:p>
          <a:p>
            <a:r>
              <a:rPr lang="ru-RU" sz="3600" dirty="0">
                <a:latin typeface="+mj-lt"/>
              </a:rPr>
              <a:t>Разработка приложения для бронирования номеров сети отелей</a:t>
            </a:r>
          </a:p>
          <a:p>
            <a:r>
              <a:rPr lang="ru-RU" sz="3600" dirty="0">
                <a:latin typeface="+mj-lt"/>
                <a:ea typeface="SF Pro Display" pitchFamily="2" charset="0"/>
              </a:rPr>
              <a:t>Спроектировать и реализовать в работе 2 типа БД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D70F32-30AE-BE49-8BEA-53E1EEDB6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372" y="3067593"/>
            <a:ext cx="1789837" cy="483255"/>
          </a:xfrm>
          <a:prstGeom prst="rect">
            <a:avLst/>
          </a:prstGeom>
        </p:spPr>
      </p:pic>
      <p:pic>
        <p:nvPicPr>
          <p:cNvPr id="7" name="Picture 2" descr="https://images-wixmp-ed30a86b8c4ca887773594c2.wixmp.com/f/217d5ea0-623d-40b1-9b31-027b904a5f15/dccudp7-3a29ffd5-4e85-4123-88cc-4e948bedd7c1.png/v1/fill/w_512,h_512,strp/honeycomb_icon_pycharm_by_mauriliosm_dccudp7-fullview.png?token=eyJ0eXAiOiJKV1QiLCJhbGciOiJIUzI1NiJ9.eyJzdWIiOiJ1cm46YXBwOjdlMGQxODg5ODIyNjQzNzNhNWYwZDQxNWVhMGQyNmUwIiwiaXNzIjoidXJuOmFwcDo3ZTBkMTg4OTgyMjY0MzczYTVmMGQ0MTVlYTBkMjZlMCIsIm9iaiI6W1t7ImhlaWdodCI6Ijw9NTEyIiwicGF0aCI6IlwvZlwvMjE3ZDVlYTAtNjIzZC00MGIxLTliMzEtMDI3YjkwNGE1ZjE1XC9kY2N1ZHA3LTNhMjlmZmQ1LTRlODUtNDEyMy04OGNjLTRlOTQ4YmVkZDdjMS5wbmciLCJ3aWR0aCI6Ijw9NTEyIn1dXSwiYXVkIjpbInVybjpzZXJ2aWNlOmltYWdlLm9wZXJhdGlvbnMiXX0.8m13Ix9vFqKMv4e8HDJ8t4aVjP1dgqSSw9Uh4pIiB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747" y="1575817"/>
            <a:ext cx="1251612" cy="12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3.bp.blogspot.com/-VdxnwsQC46k/WUE-wWtj3VI/AAAAAAAAbbE/EsX2rnx6sRkz6AZ3ojgSrSsvKubbyjyQwCLcBGAs/s1600/Sqlit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339" y="4496347"/>
            <a:ext cx="1527615" cy="114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class.smart-klass.com/pluginfile.php/1/theme_lambda/carousel_image_6/1651916919/Streamli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060" y="2902415"/>
            <a:ext cx="1390659" cy="81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s://logos-download.com/wp-content/uploads/2016/10/Python_logo_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51311" y="4241923"/>
            <a:ext cx="1260998" cy="125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48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A5138-CF75-6740-819D-9792C832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44" y="104775"/>
            <a:ext cx="10515600" cy="109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0"/>
              </a:spcAft>
            </a:pPr>
            <a:r>
              <a:rPr lang="ru-RU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Схема реляционной базы данных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890248-48C0-524E-9DE9-B01C3A96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817" y="6356350"/>
            <a:ext cx="27432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72F6BE39-BDFC-674C-A985-EBA65B78B7C8}" type="slidenum">
              <a:rPr lang="en-US" sz="2400" smtClean="0"/>
              <a:pPr>
                <a:spcAft>
                  <a:spcPts val="600"/>
                </a:spcAft>
              </a:pPr>
              <a:t>3</a:t>
            </a:fld>
            <a:endParaRPr lang="en-US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98" y="1047749"/>
            <a:ext cx="11038377" cy="577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2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75378" y="6356350"/>
            <a:ext cx="2743200" cy="365125"/>
          </a:xfrm>
        </p:spPr>
        <p:txBody>
          <a:bodyPr/>
          <a:lstStyle/>
          <a:p>
            <a:fld id="{72F6BE39-BDFC-674C-A985-EBA65B78B7C8}" type="slidenum">
              <a:rPr lang="ru-RU" sz="2800" smtClean="0"/>
              <a:t>4</a:t>
            </a:fld>
            <a:endParaRPr lang="ru-RU" sz="2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546787" y="852803"/>
            <a:ext cx="2920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Использование </a:t>
            </a:r>
            <a:endParaRPr lang="ru-RU" sz="32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2D70F32-30AE-BE49-8BEA-53E1EEDB6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084" y="689022"/>
            <a:ext cx="2954288" cy="79765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043" y="2333436"/>
            <a:ext cx="8146774" cy="296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0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016" y="323850"/>
            <a:ext cx="10515600" cy="1092001"/>
          </a:xfrm>
        </p:spPr>
        <p:txBody>
          <a:bodyPr>
            <a:normAutofit/>
          </a:bodyPr>
          <a:lstStyle/>
          <a:p>
            <a:r>
              <a:rPr lang="ru-RU" dirty="0"/>
              <a:t>Окно входа и регистрации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334016" y="6356350"/>
            <a:ext cx="2743200" cy="365125"/>
          </a:xfrm>
        </p:spPr>
        <p:txBody>
          <a:bodyPr/>
          <a:lstStyle/>
          <a:p>
            <a:fld id="{72F6BE39-BDFC-674C-A985-EBA65B78B7C8}" type="slidenum">
              <a:rPr lang="ru-RU" sz="2400" smtClean="0"/>
              <a:t>5</a:t>
            </a:fld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31" y="2462027"/>
            <a:ext cx="5801535" cy="26578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4" y="1570553"/>
            <a:ext cx="5514883" cy="478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2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1309" y="220968"/>
            <a:ext cx="10515600" cy="1325563"/>
          </a:xfrm>
        </p:spPr>
        <p:txBody>
          <a:bodyPr/>
          <a:lstStyle/>
          <a:p>
            <a:r>
              <a:rPr lang="ru-RU" dirty="0"/>
              <a:t>Меню гостя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82627" y="6327665"/>
            <a:ext cx="2743200" cy="365125"/>
          </a:xfrm>
        </p:spPr>
        <p:txBody>
          <a:bodyPr/>
          <a:lstStyle/>
          <a:p>
            <a:fld id="{72F6BE39-BDFC-674C-A985-EBA65B78B7C8}" type="slidenum">
              <a:rPr lang="ru-RU" sz="2400" smtClean="0"/>
              <a:t>6</a:t>
            </a:fld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6" y="1442220"/>
            <a:ext cx="5725324" cy="50680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671" y="1666628"/>
            <a:ext cx="5611008" cy="17623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513" y="3658645"/>
            <a:ext cx="5487166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9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BE39-BDFC-674C-A985-EBA65B78B7C8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8" y="1404206"/>
            <a:ext cx="5741535" cy="51347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958" y="1513317"/>
            <a:ext cx="5515745" cy="180047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487" y="3681013"/>
            <a:ext cx="5563376" cy="2857899"/>
          </a:xfrm>
          <a:prstGeom prst="rect">
            <a:avLst/>
          </a:prstGeom>
        </p:spPr>
      </p:pic>
      <p:sp>
        <p:nvSpPr>
          <p:cNvPr id="8" name="Заголовок 2"/>
          <p:cNvSpPr>
            <a:spLocks noGrp="1"/>
          </p:cNvSpPr>
          <p:nvPr>
            <p:ph type="title"/>
          </p:nvPr>
        </p:nvSpPr>
        <p:spPr>
          <a:xfrm>
            <a:off x="364808" y="226367"/>
            <a:ext cx="6918279" cy="994229"/>
          </a:xfrm>
        </p:spPr>
        <p:txBody>
          <a:bodyPr/>
          <a:lstStyle/>
          <a:p>
            <a:r>
              <a:rPr lang="ru-RU" dirty="0"/>
              <a:t>Бронирование номера </a:t>
            </a:r>
          </a:p>
        </p:txBody>
      </p:sp>
    </p:spTree>
    <p:extLst>
      <p:ext uri="{BB962C8B-B14F-4D97-AF65-F5344CB8AC3E}">
        <p14:creationId xmlns:p14="http://schemas.microsoft.com/office/powerpoint/2010/main" val="103567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890248-48C0-524E-9DE9-B01C3A96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3541" y="6406489"/>
            <a:ext cx="27432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72F6BE39-BDFC-674C-A985-EBA65B78B7C8}" type="slidenum">
              <a:rPr lang="en-US" sz="2400" smtClean="0"/>
              <a:pPr>
                <a:spcAft>
                  <a:spcPts val="600"/>
                </a:spcAft>
              </a:pPr>
              <a:t>8</a:t>
            </a:fld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Заказ выполнения услуг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93" y="1818639"/>
            <a:ext cx="5601482" cy="370574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628" y="2614892"/>
            <a:ext cx="5468113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4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A5138-CF75-6740-819D-9792C832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086" y="628959"/>
            <a:ext cx="11051826" cy="662400"/>
          </a:xfrm>
        </p:spPr>
        <p:txBody>
          <a:bodyPr anchor="t">
            <a:no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SF Pro Display" pitchFamily="2" charset="0"/>
                <a:ea typeface="SF Pro Display" pitchFamily="2" charset="0"/>
                <a:cs typeface="Times New Roman" panose="02020603050405020304" pitchFamily="18" charset="0"/>
              </a:rPr>
              <a:t>ВЫВОДЫ</a:t>
            </a:r>
            <a:r>
              <a:rPr lang="en-US" dirty="0">
                <a:latin typeface="SF Pro Display" pitchFamily="2" charset="0"/>
                <a:ea typeface="SF Pro Display" pitchFamily="2" charset="0"/>
                <a:cs typeface="Times New Roman" panose="02020603050405020304" pitchFamily="18" charset="0"/>
              </a:rPr>
              <a:t>:</a:t>
            </a:r>
            <a:endParaRPr lang="ru-RU" dirty="0">
              <a:latin typeface="SF Pro Display" pitchFamily="2" charset="0"/>
              <a:ea typeface="SF Pro Display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890248-48C0-524E-9DE9-B01C3A96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185" y="6356350"/>
            <a:ext cx="2743200" cy="365125"/>
          </a:xfrm>
        </p:spPr>
        <p:txBody>
          <a:bodyPr/>
          <a:lstStyle/>
          <a:p>
            <a:fld id="{72F6BE39-BDFC-674C-A985-EBA65B78B7C8}" type="slidenum">
              <a:rPr lang="ru-RU" sz="2400" smtClean="0">
                <a:latin typeface="SF Pro Display" pitchFamily="2" charset="0"/>
                <a:ea typeface="SF Pro Display" pitchFamily="2" charset="0"/>
              </a:rPr>
              <a:t>9</a:t>
            </a:fld>
            <a:endParaRPr lang="ru-RU" sz="2400" dirty="0">
              <a:latin typeface="SF Pro Display" pitchFamily="2" charset="0"/>
              <a:ea typeface="SF Pro Display" pitchFamily="2" charset="0"/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A5AE038-772B-8E4F-B7E2-47DC06C6E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43" y="1607127"/>
            <a:ext cx="11621912" cy="44334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4400" dirty="0">
                <a:latin typeface="+mj-lt"/>
                <a:cs typeface="Times New Roman" panose="02020603050405020304" pitchFamily="18" charset="0"/>
              </a:rPr>
              <a:t> Был разработан прототип </a:t>
            </a:r>
            <a:r>
              <a:rPr lang="ru-RU" sz="4400" dirty="0">
                <a:latin typeface="+mj-lt"/>
                <a:ea typeface="SF Pro Display" pitchFamily="2" charset="0"/>
                <a:cs typeface="Times New Roman" panose="02020603050405020304" pitchFamily="18" charset="0"/>
              </a:rPr>
              <a:t>приложения </a:t>
            </a:r>
            <a:r>
              <a:rPr lang="ru-RU" sz="4400" dirty="0">
                <a:latin typeface="+mj-lt"/>
              </a:rPr>
              <a:t>для бронирования номеров сети отелей</a:t>
            </a:r>
            <a:endParaRPr lang="ru-RU" sz="4400" dirty="0">
              <a:latin typeface="+mj-lt"/>
              <a:ea typeface="SF Pro Display" pitchFamily="2" charset="0"/>
              <a:cs typeface="Times New Roman" panose="02020603050405020304" pitchFamily="18" charset="0"/>
            </a:endParaRPr>
          </a:p>
          <a:p>
            <a:r>
              <a:rPr lang="ru-RU" sz="4400" dirty="0">
                <a:latin typeface="+mj-lt"/>
                <a:cs typeface="Times New Roman" panose="02020603050405020304" pitchFamily="18" charset="0"/>
              </a:rPr>
              <a:t> Спроектировано и реализовано 2 вида  БД</a:t>
            </a:r>
          </a:p>
        </p:txBody>
      </p:sp>
    </p:spTree>
    <p:extLst>
      <p:ext uri="{BB962C8B-B14F-4D97-AF65-F5344CB8AC3E}">
        <p14:creationId xmlns:p14="http://schemas.microsoft.com/office/powerpoint/2010/main" val="21656428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9578FE4726E00F45A9CE8C9951EED686" ma:contentTypeVersion="3" ma:contentTypeDescription="Создание документа." ma:contentTypeScope="" ma:versionID="ef862e7242395a0679608df66de4fb63">
  <xsd:schema xmlns:xsd="http://www.w3.org/2001/XMLSchema" xmlns:xs="http://www.w3.org/2001/XMLSchema" xmlns:p="http://schemas.microsoft.com/office/2006/metadata/properties" xmlns:ns2="cc2dff0e-8a22-481b-b322-c778656b53ea" targetNamespace="http://schemas.microsoft.com/office/2006/metadata/properties" ma:root="true" ma:fieldsID="67c9340af4cab62bd062b27886a1e8a5" ns2:_="">
    <xsd:import namespace="cc2dff0e-8a22-481b-b322-c778656b53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2dff0e-8a22-481b-b322-c778656b5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E9D111-6EF0-4D37-8BA6-545EF09101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2dff0e-8a22-481b-b322-c778656b53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DE3F62-84FB-4CB4-8505-ED764CD4D9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700618F-3E8E-4A20-83A4-F31DF4C3D6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4760</TotalTime>
  <Words>101</Words>
  <Application>Microsoft Office PowerPoint</Application>
  <PresentationFormat>Широкоэкранный</PresentationFormat>
  <Paragraphs>29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SF Pro Display</vt:lpstr>
      <vt:lpstr>Тема Office</vt:lpstr>
      <vt:lpstr>Разработка прототипа приложения для бронирования номеров сети отелей</vt:lpstr>
      <vt:lpstr>Разработка приложения</vt:lpstr>
      <vt:lpstr>Схема реляционной базы данных</vt:lpstr>
      <vt:lpstr>Презентация PowerPoint</vt:lpstr>
      <vt:lpstr>Окно входа и регистрации</vt:lpstr>
      <vt:lpstr>Меню гостя</vt:lpstr>
      <vt:lpstr>Бронирование номера </vt:lpstr>
      <vt:lpstr>Заказ выполнения услуг</vt:lpstr>
      <vt:lpstr>ВЫВОДЫ: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И ПРОГРАММНОЕ ОБЕСПЕЧЕНИЕ ДЛЯ ПОСТРОЕНИЯ ГРАФИКОВ ДВИЖЕНИЯ МАРШРУТНЫХ АВТОБУСОВ</dc:title>
  <dc:creator>Никита Бакланов</dc:creator>
  <cp:lastModifiedBy>Балаев Антон Александрович</cp:lastModifiedBy>
  <cp:revision>101</cp:revision>
  <dcterms:created xsi:type="dcterms:W3CDTF">2020-12-20T20:41:32Z</dcterms:created>
  <dcterms:modified xsi:type="dcterms:W3CDTF">2023-05-05T17:22:33Z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0x0101009578FE4726E00F45A9CE8C9951EED686</vt:lpwstr>
  </property>
</Properties>
</file>