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0" d="100"/>
          <a:sy n="6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7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8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9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5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9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122200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FF11B9130CEDC0FBDDD4FF63093D2728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B.Com(cs)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UBRAMANIYASWAMY GOVERNMENT ARTS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TIRUTTANI.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3" name="文本框"/>
          <p:cNvSpPr txBox="1"/>
          <p:nvPr/>
        </p:nvSpPr>
        <p:spPr>
          <a:xfrm rot="21422140">
            <a:off x="1704164" y="2813895"/>
            <a:ext cx="8567772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7" name="矩形"/>
          <p:cNvSpPr/>
          <p:nvPr/>
        </p:nvSpPr>
        <p:spPr>
          <a:xfrm rot="0">
            <a:off x="739774" y="291147"/>
            <a:ext cx="3303904" cy="73723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8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9" name="文本框"/>
          <p:cNvSpPr txBox="1"/>
          <p:nvPr/>
        </p:nvSpPr>
        <p:spPr>
          <a:xfrm rot="0">
            <a:off x="1488070" y="2805010"/>
            <a:ext cx="9071862" cy="2225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1: Identify the use cases and logical data model.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2: Create a preliminary cost estimation.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3: Identify your data-access patterns.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4: Identify the technical requirements.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5: Create a DynamoDB data model.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6: Create data queries.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7: Validate the data model.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8: Review the cost estimation.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0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200074" y="1571601"/>
            <a:ext cx="8641095" cy="3945367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2" name="文本框"/>
          <p:cNvSpPr txBox="1"/>
          <p:nvPr/>
        </p:nvSpPr>
        <p:spPr>
          <a:xfrm rot="0">
            <a:off x="5518624" y="2820971"/>
            <a:ext cx="1257280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743" name="文本框"/>
          <p:cNvSpPr txBox="1"/>
          <p:nvPr/>
        </p:nvSpPr>
        <p:spPr>
          <a:xfrm rot="0">
            <a:off x="1200074" y="1266805"/>
            <a:ext cx="9935849" cy="4892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Administrative burden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Accurate employee data can make the HR department's job easier and less stressful.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Performance monitoring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Accurate employee data can help you monitor performance and productivity levels.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Business growth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Accurate employee data can help you determine strengths, weaknesses, and gaps in your organization.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Compliance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privacy regulations are becoming more stricter all over the world, and employee data management can help you stay compliant.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Workforce trends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data management can help you spot positive and negative trends within your workforce.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32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1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7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52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0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1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3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4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7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1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2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4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6" name="矩形"/>
          <p:cNvSpPr/>
          <p:nvPr/>
        </p:nvSpPr>
        <p:spPr>
          <a:xfrm rot="0">
            <a:off x="5468210" y="2799364"/>
            <a:ext cx="1257279" cy="35814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7" name="矩形"/>
          <p:cNvSpPr/>
          <p:nvPr/>
        </p:nvSpPr>
        <p:spPr>
          <a:xfrm rot="0">
            <a:off x="1056076" y="2804079"/>
            <a:ext cx="8999863" cy="624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Analysis allows you to uncover patterns, trends, and relationships within data, which can be used to identify opportunities, inform strategic decision making, and improve overall performance.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1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2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6" name="矩形"/>
          <p:cNvSpPr/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87" name="文本框"/>
          <p:cNvSpPr txBox="1"/>
          <p:nvPr/>
        </p:nvSpPr>
        <p:spPr>
          <a:xfrm rot="0">
            <a:off x="1123875" y="1990694"/>
            <a:ext cx="7991878" cy="24917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Improved project management: Employee data can help a company manage its projects better.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Improved employee performance management: Employee data can help a company identify high-performing employees and areas for improvement.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Reduced legal liabilities: Employee data can help a company reduce legal liabilities caused by noncompliant benefits plans.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21564662">
            <a:off x="2381213" y="1629027"/>
            <a:ext cx="6450745" cy="3455947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64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395281" y="1629027"/>
            <a:ext cx="11401251" cy="525592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4" name="矩形"/>
          <p:cNvSpPr/>
          <p:nvPr/>
        </p:nvSpPr>
        <p:spPr>
          <a:xfrm rot="0">
            <a:off x="5471469" y="2810111"/>
            <a:ext cx="1257279" cy="35814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矩形"/>
          <p:cNvSpPr/>
          <p:nvPr/>
        </p:nvSpPr>
        <p:spPr>
          <a:xfrm rot="0">
            <a:off x="3648037" y="2803108"/>
            <a:ext cx="6119907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Conditional formatting -missing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Filter-remove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Formula-performance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Pivot-summay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Graph-data visualiztion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0" name="矩形"/>
          <p:cNvSpPr/>
          <p:nvPr/>
        </p:nvSpPr>
        <p:spPr>
          <a:xfrm rot="0">
            <a:off x="5477472" y="2801441"/>
            <a:ext cx="1257279" cy="35814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矩形"/>
          <p:cNvSpPr/>
          <p:nvPr/>
        </p:nvSpPr>
        <p:spPr>
          <a:xfrm rot="0">
            <a:off x="1056076" y="2807111"/>
            <a:ext cx="9503856" cy="24917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=Kaggle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26-features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9- 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 id -num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Name-text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 type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Performance level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Gender-male female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rating - num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9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0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1" name="矩形"/>
          <p:cNvSpPr/>
          <p:nvPr/>
        </p:nvSpPr>
        <p:spPr>
          <a:xfrm rot="0">
            <a:off x="2743200" y="2354703"/>
            <a:ext cx="8534019" cy="13773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level= IFS (Z8&gt;=5,"VERY HIGH", Z8&gt;=4,"HIGH",  Z8&gt;=3,"MED",TRUE,"LOW")</a:t>
            </a:r>
            <a:endParaRPr altLang="en-US" baseline="0" b="1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2024-09-12T06:41:41Z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ddbc396f770641afbc4b34276f0a237c</vt:lpwstr>
  </property>
</Properties>
</file>