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4" r:id="rId4"/>
    <p:sldId id="259" r:id="rId5"/>
    <p:sldId id="265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7F7E2-A621-4B1A-B75F-5EE78B3ED57F}" v="106" dt="2024-11-07T20:03:00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66" d="100"/>
          <a:sy n="66" d="100"/>
        </p:scale>
        <p:origin x="443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óf Pajor" userId="54ae5f80e4684dd4" providerId="LiveId" clId="{22D7F7E2-A621-4B1A-B75F-5EE78B3ED57F}"/>
    <pc:docChg chg="undo custSel addSld delSld modSld sldOrd">
      <pc:chgData name="Kristóf Pajor" userId="54ae5f80e4684dd4" providerId="LiveId" clId="{22D7F7E2-A621-4B1A-B75F-5EE78B3ED57F}" dt="2024-11-07T20:11:43.574" v="1015" actId="1076"/>
      <pc:docMkLst>
        <pc:docMk/>
      </pc:docMkLst>
      <pc:sldChg chg="addSp delSp modSp mod modTransition setBg">
        <pc:chgData name="Kristóf Pajor" userId="54ae5f80e4684dd4" providerId="LiveId" clId="{22D7F7E2-A621-4B1A-B75F-5EE78B3ED57F}" dt="2024-11-07T19:51:27.008" v="957" actId="207"/>
        <pc:sldMkLst>
          <pc:docMk/>
          <pc:sldMk cId="3606416112" sldId="256"/>
        </pc:sldMkLst>
        <pc:spChg chg="add mod">
          <ac:chgData name="Kristóf Pajor" userId="54ae5f80e4684dd4" providerId="LiveId" clId="{22D7F7E2-A621-4B1A-B75F-5EE78B3ED57F}" dt="2024-11-07T11:27:19.440" v="297" actId="164"/>
          <ac:spMkLst>
            <pc:docMk/>
            <pc:sldMk cId="3606416112" sldId="256"/>
            <ac:spMk id="7" creationId="{ED1FF2B1-F176-3BAC-76D5-67D770DC1B91}"/>
          </ac:spMkLst>
        </pc:spChg>
        <pc:spChg chg="add mod">
          <ac:chgData name="Kristóf Pajor" userId="54ae5f80e4684dd4" providerId="LiveId" clId="{22D7F7E2-A621-4B1A-B75F-5EE78B3ED57F}" dt="2024-11-07T11:27:19.440" v="297" actId="164"/>
          <ac:spMkLst>
            <pc:docMk/>
            <pc:sldMk cId="3606416112" sldId="256"/>
            <ac:spMk id="11" creationId="{85981D3A-935D-6E1B-94A5-69B2B98849DC}"/>
          </ac:spMkLst>
        </pc:spChg>
        <pc:spChg chg="add del mod">
          <ac:chgData name="Kristóf Pajor" userId="54ae5f80e4684dd4" providerId="LiveId" clId="{22D7F7E2-A621-4B1A-B75F-5EE78B3ED57F}" dt="2024-11-07T19:42:47.631" v="521" actId="478"/>
          <ac:spMkLst>
            <pc:docMk/>
            <pc:sldMk cId="3606416112" sldId="256"/>
            <ac:spMk id="13" creationId="{FADA1651-4DBD-37B8-C641-D3B2E2B2C70C}"/>
          </ac:spMkLst>
        </pc:spChg>
        <pc:spChg chg="add mod">
          <ac:chgData name="Kristóf Pajor" userId="54ae5f80e4684dd4" providerId="LiveId" clId="{22D7F7E2-A621-4B1A-B75F-5EE78B3ED57F}" dt="2024-11-07T19:49:58.536" v="942" actId="207"/>
          <ac:spMkLst>
            <pc:docMk/>
            <pc:sldMk cId="3606416112" sldId="256"/>
            <ac:spMk id="14" creationId="{A4537974-1844-C010-6E2C-061216E4B6D5}"/>
          </ac:spMkLst>
        </pc:spChg>
        <pc:spChg chg="add mod">
          <ac:chgData name="Kristóf Pajor" userId="54ae5f80e4684dd4" providerId="LiveId" clId="{22D7F7E2-A621-4B1A-B75F-5EE78B3ED57F}" dt="2024-11-07T19:50:34.864" v="947" actId="207"/>
          <ac:spMkLst>
            <pc:docMk/>
            <pc:sldMk cId="3606416112" sldId="256"/>
            <ac:spMk id="15" creationId="{25CB45B9-EA78-2632-0C15-68C8ADCC8093}"/>
          </ac:spMkLst>
        </pc:spChg>
        <pc:spChg chg="add mod">
          <ac:chgData name="Kristóf Pajor" userId="54ae5f80e4684dd4" providerId="LiveId" clId="{22D7F7E2-A621-4B1A-B75F-5EE78B3ED57F}" dt="2024-11-07T19:51:27.008" v="957" actId="207"/>
          <ac:spMkLst>
            <pc:docMk/>
            <pc:sldMk cId="3606416112" sldId="256"/>
            <ac:spMk id="16" creationId="{CE6AEBF4-85AC-140E-F225-72F7F80F3FFF}"/>
          </ac:spMkLst>
        </pc:spChg>
        <pc:spChg chg="add mod">
          <ac:chgData name="Kristóf Pajor" userId="54ae5f80e4684dd4" providerId="LiveId" clId="{22D7F7E2-A621-4B1A-B75F-5EE78B3ED57F}" dt="2024-11-07T19:42:55.821" v="525" actId="571"/>
          <ac:spMkLst>
            <pc:docMk/>
            <pc:sldMk cId="3606416112" sldId="256"/>
            <ac:spMk id="17" creationId="{CE888ED3-F9BF-71BF-5052-EECF3BA47130}"/>
          </ac:spMkLst>
        </pc:spChg>
        <pc:spChg chg="add mod">
          <ac:chgData name="Kristóf Pajor" userId="54ae5f80e4684dd4" providerId="LiveId" clId="{22D7F7E2-A621-4B1A-B75F-5EE78B3ED57F}" dt="2024-11-07T19:42:55.821" v="525" actId="571"/>
          <ac:spMkLst>
            <pc:docMk/>
            <pc:sldMk cId="3606416112" sldId="256"/>
            <ac:spMk id="18" creationId="{19E10B29-78CE-0D75-4728-9C079B5EB819}"/>
          </ac:spMkLst>
        </pc:spChg>
        <pc:grpChg chg="add mod">
          <ac:chgData name="Kristóf Pajor" userId="54ae5f80e4684dd4" providerId="LiveId" clId="{22D7F7E2-A621-4B1A-B75F-5EE78B3ED57F}" dt="2024-11-07T11:27:19.440" v="297" actId="164"/>
          <ac:grpSpMkLst>
            <pc:docMk/>
            <pc:sldMk cId="3606416112" sldId="256"/>
            <ac:grpSpMk id="12" creationId="{D4E6FAF4-FA0E-861D-2E7B-27D01243C1CF}"/>
          </ac:grpSpMkLst>
        </pc:grpChg>
        <pc:picChg chg="add del mod ord modCrop">
          <ac:chgData name="Kristóf Pajor" userId="54ae5f80e4684dd4" providerId="LiveId" clId="{22D7F7E2-A621-4B1A-B75F-5EE78B3ED57F}" dt="2024-11-07T10:54:47.206" v="135" actId="478"/>
          <ac:picMkLst>
            <pc:docMk/>
            <pc:sldMk cId="3606416112" sldId="256"/>
            <ac:picMk id="5" creationId="{05CAE52E-1093-4087-86F2-8390F63A58AB}"/>
          </ac:picMkLst>
        </pc:picChg>
        <pc:picChg chg="add mod">
          <ac:chgData name="Kristóf Pajor" userId="54ae5f80e4684dd4" providerId="LiveId" clId="{22D7F7E2-A621-4B1A-B75F-5EE78B3ED57F}" dt="2024-11-07T10:55:06.814" v="139" actId="1035"/>
          <ac:picMkLst>
            <pc:docMk/>
            <pc:sldMk cId="3606416112" sldId="256"/>
            <ac:picMk id="6" creationId="{17AF18FB-5F7E-00A3-B253-55C4264872FC}"/>
          </ac:picMkLst>
        </pc:picChg>
        <pc:picChg chg="add del mod modCrop">
          <ac:chgData name="Kristóf Pajor" userId="54ae5f80e4684dd4" providerId="LiveId" clId="{22D7F7E2-A621-4B1A-B75F-5EE78B3ED57F}" dt="2024-11-07T11:02:28.739" v="248" actId="478"/>
          <ac:picMkLst>
            <pc:docMk/>
            <pc:sldMk cId="3606416112" sldId="256"/>
            <ac:picMk id="9" creationId="{5BBD13F5-B9E8-4DDE-E52B-0DEF3067C4CA}"/>
          </ac:picMkLst>
        </pc:picChg>
        <pc:picChg chg="add del mod">
          <ac:chgData name="Kristóf Pajor" userId="54ae5f80e4684dd4" providerId="LiveId" clId="{22D7F7E2-A621-4B1A-B75F-5EE78B3ED57F}" dt="2024-11-07T11:02:01.034" v="247" actId="478"/>
          <ac:picMkLst>
            <pc:docMk/>
            <pc:sldMk cId="3606416112" sldId="256"/>
            <ac:picMk id="10" creationId="{894ED032-7FB3-6663-F123-5A495EDEA0F4}"/>
          </ac:picMkLst>
        </pc:picChg>
      </pc:sldChg>
      <pc:sldChg chg="addSp delSp modSp mod ord modTransition">
        <pc:chgData name="Kristóf Pajor" userId="54ae5f80e4684dd4" providerId="LiveId" clId="{22D7F7E2-A621-4B1A-B75F-5EE78B3ED57F}" dt="2024-11-07T19:51:57.838" v="963" actId="166"/>
        <pc:sldMkLst>
          <pc:docMk/>
          <pc:sldMk cId="1675879901" sldId="259"/>
        </pc:sldMkLst>
        <pc:spChg chg="del mod">
          <ac:chgData name="Kristóf Pajor" userId="54ae5f80e4684dd4" providerId="LiveId" clId="{22D7F7E2-A621-4B1A-B75F-5EE78B3ED57F}" dt="2024-11-07T19:49:02.841" v="938" actId="478"/>
          <ac:spMkLst>
            <pc:docMk/>
            <pc:sldMk cId="1675879901" sldId="259"/>
            <ac:spMk id="2" creationId="{F2723EA3-B757-9F28-CA99-910330CA6C9E}"/>
          </ac:spMkLst>
        </pc:spChg>
        <pc:spChg chg="del">
          <ac:chgData name="Kristóf Pajor" userId="54ae5f80e4684dd4" providerId="LiveId" clId="{22D7F7E2-A621-4B1A-B75F-5EE78B3ED57F}" dt="2024-11-07T19:46:54.425" v="774" actId="21"/>
          <ac:spMkLst>
            <pc:docMk/>
            <pc:sldMk cId="1675879901" sldId="259"/>
            <ac:spMk id="3" creationId="{EE3CFDDD-573C-E5B0-E715-B228C2D2B21C}"/>
          </ac:spMkLst>
        </pc:spChg>
        <pc:spChg chg="add del mod">
          <ac:chgData name="Kristóf Pajor" userId="54ae5f80e4684dd4" providerId="LiveId" clId="{22D7F7E2-A621-4B1A-B75F-5EE78B3ED57F}" dt="2024-11-07T19:43:53.430" v="773" actId="478"/>
          <ac:spMkLst>
            <pc:docMk/>
            <pc:sldMk cId="1675879901" sldId="259"/>
            <ac:spMk id="15" creationId="{FC449067-4DF5-15DA-86AD-49A02C69784F}"/>
          </ac:spMkLst>
        </pc:spChg>
        <pc:spChg chg="add mod ord">
          <ac:chgData name="Kristóf Pajor" userId="54ae5f80e4684dd4" providerId="LiveId" clId="{22D7F7E2-A621-4B1A-B75F-5EE78B3ED57F}" dt="2024-11-07T19:50:24.475" v="946" actId="207"/>
          <ac:spMkLst>
            <pc:docMk/>
            <pc:sldMk cId="1675879901" sldId="259"/>
            <ac:spMk id="16" creationId="{0AAB4890-30BB-9F85-0474-AD247F6FE918}"/>
          </ac:spMkLst>
        </pc:spChg>
        <pc:spChg chg="add mod ord">
          <ac:chgData name="Kristóf Pajor" userId="54ae5f80e4684dd4" providerId="LiveId" clId="{22D7F7E2-A621-4B1A-B75F-5EE78B3ED57F}" dt="2024-11-07T19:51:57.838" v="963" actId="166"/>
          <ac:spMkLst>
            <pc:docMk/>
            <pc:sldMk cId="1675879901" sldId="259"/>
            <ac:spMk id="17" creationId="{7D76DDC6-10F5-F6F7-4B51-A59E855D3135}"/>
          </ac:spMkLst>
        </pc:spChg>
        <pc:spChg chg="add del mod">
          <ac:chgData name="Kristóf Pajor" userId="54ae5f80e4684dd4" providerId="LiveId" clId="{22D7F7E2-A621-4B1A-B75F-5EE78B3ED57F}" dt="2024-11-07T19:48:51.727" v="934" actId="478"/>
          <ac:spMkLst>
            <pc:docMk/>
            <pc:sldMk cId="1675879901" sldId="259"/>
            <ac:spMk id="19" creationId="{A908DF52-1453-27C9-FB4B-4A8096C53FEB}"/>
          </ac:spMkLst>
        </pc:spChg>
        <pc:spChg chg="add mod">
          <ac:chgData name="Kristóf Pajor" userId="54ae5f80e4684dd4" providerId="LiveId" clId="{22D7F7E2-A621-4B1A-B75F-5EE78B3ED57F}" dt="2024-11-07T19:50:16.465" v="945" actId="207"/>
          <ac:spMkLst>
            <pc:docMk/>
            <pc:sldMk cId="1675879901" sldId="259"/>
            <ac:spMk id="20" creationId="{DE58B46F-1B24-B731-AEB4-E409E10FB5FA}"/>
          </ac:spMkLst>
        </pc:spChg>
        <pc:spChg chg="add mod">
          <ac:chgData name="Kristóf Pajor" userId="54ae5f80e4684dd4" providerId="LiveId" clId="{22D7F7E2-A621-4B1A-B75F-5EE78B3ED57F}" dt="2024-11-07T19:47:13.345" v="776"/>
          <ac:spMkLst>
            <pc:docMk/>
            <pc:sldMk cId="1675879901" sldId="259"/>
            <ac:spMk id="21" creationId="{E67F48C6-2E0B-0104-FBC7-D2A18733FBB6}"/>
          </ac:spMkLst>
        </pc:spChg>
        <pc:spChg chg="add del mod">
          <ac:chgData name="Kristóf Pajor" userId="54ae5f80e4684dd4" providerId="LiveId" clId="{22D7F7E2-A621-4B1A-B75F-5EE78B3ED57F}" dt="2024-11-07T19:49:05.730" v="939" actId="478"/>
          <ac:spMkLst>
            <pc:docMk/>
            <pc:sldMk cId="1675879901" sldId="259"/>
            <ac:spMk id="23" creationId="{5CC8EA3B-4705-5BF5-BA39-E2A073395878}"/>
          </ac:spMkLst>
        </pc:spChg>
        <pc:spChg chg="mod">
          <ac:chgData name="Kristóf Pajor" userId="54ae5f80e4684dd4" providerId="LiveId" clId="{22D7F7E2-A621-4B1A-B75F-5EE78B3ED57F}" dt="2024-11-07T19:49:11.802" v="940"/>
          <ac:spMkLst>
            <pc:docMk/>
            <pc:sldMk cId="1675879901" sldId="259"/>
            <ac:spMk id="25" creationId="{01970F17-3102-83A9-B73F-17FFCC50B28F}"/>
          </ac:spMkLst>
        </pc:spChg>
        <pc:spChg chg="mod">
          <ac:chgData name="Kristóf Pajor" userId="54ae5f80e4684dd4" providerId="LiveId" clId="{22D7F7E2-A621-4B1A-B75F-5EE78B3ED57F}" dt="2024-11-07T19:49:11.802" v="940"/>
          <ac:spMkLst>
            <pc:docMk/>
            <pc:sldMk cId="1675879901" sldId="259"/>
            <ac:spMk id="26" creationId="{F40B34DD-2F79-4F88-2129-2352E907977A}"/>
          </ac:spMkLst>
        </pc:spChg>
        <pc:grpChg chg="add mod">
          <ac:chgData name="Kristóf Pajor" userId="54ae5f80e4684dd4" providerId="LiveId" clId="{22D7F7E2-A621-4B1A-B75F-5EE78B3ED57F}" dt="2024-11-07T19:49:11.802" v="940"/>
          <ac:grpSpMkLst>
            <pc:docMk/>
            <pc:sldMk cId="1675879901" sldId="259"/>
            <ac:grpSpMk id="24" creationId="{54661281-E6FD-2853-62AE-1C41C31E7B0C}"/>
          </ac:grpSpMkLst>
        </pc:grpChg>
        <pc:picChg chg="del">
          <ac:chgData name="Kristóf Pajor" userId="54ae5f80e4684dd4" providerId="LiveId" clId="{22D7F7E2-A621-4B1A-B75F-5EE78B3ED57F}" dt="2024-11-07T11:12:35.495" v="289" actId="478"/>
          <ac:picMkLst>
            <pc:docMk/>
            <pc:sldMk cId="1675879901" sldId="259"/>
            <ac:picMk id="5" creationId="{72CCE82E-C039-A0DF-E5CD-8188F48BAC68}"/>
          </ac:picMkLst>
        </pc:picChg>
        <pc:picChg chg="add del mod">
          <ac:chgData name="Kristóf Pajor" userId="54ae5f80e4684dd4" providerId="LiveId" clId="{22D7F7E2-A621-4B1A-B75F-5EE78B3ED57F}" dt="2024-11-07T11:12:26.911" v="287" actId="22"/>
          <ac:picMkLst>
            <pc:docMk/>
            <pc:sldMk cId="1675879901" sldId="259"/>
            <ac:picMk id="6" creationId="{0B56855C-D9B3-1DC9-5FF5-FB49DE7EA7FC}"/>
          </ac:picMkLst>
        </pc:picChg>
        <pc:picChg chg="add del mod">
          <ac:chgData name="Kristóf Pajor" userId="54ae5f80e4684dd4" providerId="LiveId" clId="{22D7F7E2-A621-4B1A-B75F-5EE78B3ED57F}" dt="2024-11-07T11:12:26.331" v="285" actId="22"/>
          <ac:picMkLst>
            <pc:docMk/>
            <pc:sldMk cId="1675879901" sldId="259"/>
            <ac:picMk id="8" creationId="{7CC516A7-1158-FD6A-B653-B67D2E955B2A}"/>
          </ac:picMkLst>
        </pc:picChg>
        <pc:picChg chg="add del mod">
          <ac:chgData name="Kristóf Pajor" userId="54ae5f80e4684dd4" providerId="LiveId" clId="{22D7F7E2-A621-4B1A-B75F-5EE78B3ED57F}" dt="2024-11-07T11:12:25.330" v="282" actId="22"/>
          <ac:picMkLst>
            <pc:docMk/>
            <pc:sldMk cId="1675879901" sldId="259"/>
            <ac:picMk id="10" creationId="{65ACBB60-A7CC-DFE4-89A4-F81D77480004}"/>
          </ac:picMkLst>
        </pc:picChg>
        <pc:picChg chg="add del">
          <ac:chgData name="Kristóf Pajor" userId="54ae5f80e4684dd4" providerId="LiveId" clId="{22D7F7E2-A621-4B1A-B75F-5EE78B3ED57F}" dt="2024-11-07T11:12:37.858" v="291" actId="22"/>
          <ac:picMkLst>
            <pc:docMk/>
            <pc:sldMk cId="1675879901" sldId="259"/>
            <ac:picMk id="12" creationId="{ADA86CC6-E9FC-CB1C-DA7C-D794AC1AFDBA}"/>
          </ac:picMkLst>
        </pc:picChg>
        <pc:picChg chg="add del mod">
          <ac:chgData name="Kristóf Pajor" userId="54ae5f80e4684dd4" providerId="LiveId" clId="{22D7F7E2-A621-4B1A-B75F-5EE78B3ED57F}" dt="2024-11-07T11:16:20.461" v="295" actId="22"/>
          <ac:picMkLst>
            <pc:docMk/>
            <pc:sldMk cId="1675879901" sldId="259"/>
            <ac:picMk id="14" creationId="{AB5CAF70-6B49-FC15-3239-E4746F813CA6}"/>
          </ac:picMkLst>
        </pc:picChg>
      </pc:sldChg>
      <pc:sldChg chg="new del ord">
        <pc:chgData name="Kristóf Pajor" userId="54ae5f80e4684dd4" providerId="LiveId" clId="{22D7F7E2-A621-4B1A-B75F-5EE78B3ED57F}" dt="2024-11-07T10:57:17.690" v="155" actId="2696"/>
        <pc:sldMkLst>
          <pc:docMk/>
          <pc:sldMk cId="1907284634" sldId="262"/>
        </pc:sldMkLst>
      </pc:sldChg>
      <pc:sldChg chg="add setBg">
        <pc:chgData name="Kristóf Pajor" userId="54ae5f80e4684dd4" providerId="LiveId" clId="{22D7F7E2-A621-4B1A-B75F-5EE78B3ED57F}" dt="2024-11-07T10:57:26.100" v="156"/>
        <pc:sldMkLst>
          <pc:docMk/>
          <pc:sldMk cId="1972796747" sldId="263"/>
        </pc:sldMkLst>
      </pc:sldChg>
      <pc:sldChg chg="addSp delSp modSp add mod modTransition">
        <pc:chgData name="Kristóf Pajor" userId="54ae5f80e4684dd4" providerId="LiveId" clId="{22D7F7E2-A621-4B1A-B75F-5EE78B3ED57F}" dt="2024-11-07T20:11:43.574" v="1015" actId="1076"/>
        <pc:sldMkLst>
          <pc:docMk/>
          <pc:sldMk cId="1955840005" sldId="264"/>
        </pc:sldMkLst>
        <pc:spChg chg="add del mod">
          <ac:chgData name="Kristóf Pajor" userId="54ae5f80e4684dd4" providerId="LiveId" clId="{22D7F7E2-A621-4B1A-B75F-5EE78B3ED57F}" dt="2024-11-07T11:31:30.935" v="318" actId="478"/>
          <ac:spMkLst>
            <pc:docMk/>
            <pc:sldMk cId="1955840005" sldId="264"/>
            <ac:spMk id="5" creationId="{DD738903-C2F1-0C65-9F72-C26AF0C909D8}"/>
          </ac:spMkLst>
        </pc:spChg>
        <pc:spChg chg="mod">
          <ac:chgData name="Kristóf Pajor" userId="54ae5f80e4684dd4" providerId="LiveId" clId="{22D7F7E2-A621-4B1A-B75F-5EE78B3ED57F}" dt="2024-11-07T11:27:36.209" v="298" actId="164"/>
          <ac:spMkLst>
            <pc:docMk/>
            <pc:sldMk cId="1955840005" sldId="264"/>
            <ac:spMk id="7" creationId="{4099352E-F0F2-FCA1-0775-FDE127411ECE}"/>
          </ac:spMkLst>
        </pc:spChg>
        <pc:spChg chg="add del mod">
          <ac:chgData name="Kristóf Pajor" userId="54ae5f80e4684dd4" providerId="LiveId" clId="{22D7F7E2-A621-4B1A-B75F-5EE78B3ED57F}" dt="2024-11-07T19:43:13.887" v="628" actId="478"/>
          <ac:spMkLst>
            <pc:docMk/>
            <pc:sldMk cId="1955840005" sldId="264"/>
            <ac:spMk id="8" creationId="{5332FC92-57E1-D5A7-58E9-A8B6ACA496FB}"/>
          </ac:spMkLst>
        </pc:spChg>
        <pc:spChg chg="add mod">
          <ac:chgData name="Kristóf Pajor" userId="54ae5f80e4684dd4" providerId="LiveId" clId="{22D7F7E2-A621-4B1A-B75F-5EE78B3ED57F}" dt="2024-11-07T19:41:24.155" v="431" actId="1076"/>
          <ac:spMkLst>
            <pc:docMk/>
            <pc:sldMk cId="1955840005" sldId="264"/>
            <ac:spMk id="9" creationId="{A969CD22-91E5-F14C-0852-5E3BBBEF5572}"/>
          </ac:spMkLst>
        </pc:spChg>
        <pc:spChg chg="add del mod">
          <ac:chgData name="Kristóf Pajor" userId="54ae5f80e4684dd4" providerId="LiveId" clId="{22D7F7E2-A621-4B1A-B75F-5EE78B3ED57F}" dt="2024-11-07T19:43:13.181" v="627" actId="478"/>
          <ac:spMkLst>
            <pc:docMk/>
            <pc:sldMk cId="1955840005" sldId="264"/>
            <ac:spMk id="10" creationId="{7DCDF054-5384-211D-D456-8872B77A9C8C}"/>
          </ac:spMkLst>
        </pc:spChg>
        <pc:spChg chg="mod">
          <ac:chgData name="Kristóf Pajor" userId="54ae5f80e4684dd4" providerId="LiveId" clId="{22D7F7E2-A621-4B1A-B75F-5EE78B3ED57F}" dt="2024-11-07T19:38:15.437" v="383" actId="1076"/>
          <ac:spMkLst>
            <pc:docMk/>
            <pc:sldMk cId="1955840005" sldId="264"/>
            <ac:spMk id="11" creationId="{4ABEB4DA-0781-5A77-5984-154FB6886D26}"/>
          </ac:spMkLst>
        </pc:spChg>
        <pc:spChg chg="add del mod">
          <ac:chgData name="Kristóf Pajor" userId="54ae5f80e4684dd4" providerId="LiveId" clId="{22D7F7E2-A621-4B1A-B75F-5EE78B3ED57F}" dt="2024-11-07T19:43:12.279" v="626" actId="478"/>
          <ac:spMkLst>
            <pc:docMk/>
            <pc:sldMk cId="1955840005" sldId="264"/>
            <ac:spMk id="12" creationId="{AFFE39BB-1772-45E7-E3B3-10D08081284F}"/>
          </ac:spMkLst>
        </pc:spChg>
        <pc:spChg chg="add mod">
          <ac:chgData name="Kristóf Pajor" userId="54ae5f80e4684dd4" providerId="LiveId" clId="{22D7F7E2-A621-4B1A-B75F-5EE78B3ED57F}" dt="2024-11-07T20:02:42.862" v="965" actId="20577"/>
          <ac:spMkLst>
            <pc:docMk/>
            <pc:sldMk cId="1955840005" sldId="264"/>
            <ac:spMk id="13" creationId="{01CC63A0-6102-9D2F-BEB2-73B1853DE97E}"/>
          </ac:spMkLst>
        </pc:spChg>
        <pc:spChg chg="add del mod ord">
          <ac:chgData name="Kristóf Pajor" userId="54ae5f80e4684dd4" providerId="LiveId" clId="{22D7F7E2-A621-4B1A-B75F-5EE78B3ED57F}" dt="2024-11-07T19:51:10.294" v="954" actId="207"/>
          <ac:spMkLst>
            <pc:docMk/>
            <pc:sldMk cId="1955840005" sldId="264"/>
            <ac:spMk id="14" creationId="{6CE0D3AB-3B2C-AFD0-D85C-6F63B4F4D27F}"/>
          </ac:spMkLst>
        </pc:spChg>
        <pc:spChg chg="add mod">
          <ac:chgData name="Kristóf Pajor" userId="54ae5f80e4684dd4" providerId="LiveId" clId="{22D7F7E2-A621-4B1A-B75F-5EE78B3ED57F}" dt="2024-11-07T19:51:20.921" v="955" actId="207"/>
          <ac:spMkLst>
            <pc:docMk/>
            <pc:sldMk cId="1955840005" sldId="264"/>
            <ac:spMk id="15" creationId="{F6572070-50FF-FA45-6B29-F61253CE54F6}"/>
          </ac:spMkLst>
        </pc:spChg>
        <pc:spChg chg="add mod">
          <ac:chgData name="Kristóf Pajor" userId="54ae5f80e4684dd4" providerId="LiveId" clId="{22D7F7E2-A621-4B1A-B75F-5EE78B3ED57F}" dt="2024-11-07T20:11:43.574" v="1015" actId="1076"/>
          <ac:spMkLst>
            <pc:docMk/>
            <pc:sldMk cId="1955840005" sldId="264"/>
            <ac:spMk id="16" creationId="{EE3CFDDD-573C-E5B0-E715-B228C2D2B21C}"/>
          </ac:spMkLst>
        </pc:spChg>
        <pc:spChg chg="add del mod">
          <ac:chgData name="Kristóf Pajor" userId="54ae5f80e4684dd4" providerId="LiveId" clId="{22D7F7E2-A621-4B1A-B75F-5EE78B3ED57F}" dt="2024-11-07T19:50:53.673" v="951" actId="478"/>
          <ac:spMkLst>
            <pc:docMk/>
            <pc:sldMk cId="1955840005" sldId="264"/>
            <ac:spMk id="17" creationId="{34A9E975-B082-C923-0E5A-8532C0CD613D}"/>
          </ac:spMkLst>
        </pc:spChg>
        <pc:spChg chg="add mod">
          <ac:chgData name="Kristóf Pajor" userId="54ae5f80e4684dd4" providerId="LiveId" clId="{22D7F7E2-A621-4B1A-B75F-5EE78B3ED57F}" dt="2024-11-07T20:04:08.477" v="1014" actId="1076"/>
          <ac:spMkLst>
            <pc:docMk/>
            <pc:sldMk cId="1955840005" sldId="264"/>
            <ac:spMk id="18" creationId="{5FFA5ECB-8282-E602-2B67-F0A8E208C767}"/>
          </ac:spMkLst>
        </pc:spChg>
        <pc:grpChg chg="add mod">
          <ac:chgData name="Kristóf Pajor" userId="54ae5f80e4684dd4" providerId="LiveId" clId="{22D7F7E2-A621-4B1A-B75F-5EE78B3ED57F}" dt="2024-11-07T19:37:36.905" v="377" actId="14100"/>
          <ac:grpSpMkLst>
            <pc:docMk/>
            <pc:sldMk cId="1955840005" sldId="264"/>
            <ac:grpSpMk id="4" creationId="{81CF4D03-75CE-06AC-A9F0-0FF808F4FE54}"/>
          </ac:grpSpMkLst>
        </pc:grpChg>
      </pc:sldChg>
      <pc:sldChg chg="add del">
        <pc:chgData name="Kristóf Pajor" userId="54ae5f80e4684dd4" providerId="LiveId" clId="{22D7F7E2-A621-4B1A-B75F-5EE78B3ED57F}" dt="2024-11-07T11:12:30.442" v="288" actId="2890"/>
        <pc:sldMkLst>
          <pc:docMk/>
          <pc:sldMk cId="3361186579" sldId="264"/>
        </pc:sldMkLst>
      </pc:sldChg>
      <pc:sldChg chg="modSp add mod">
        <pc:chgData name="Kristóf Pajor" userId="54ae5f80e4684dd4" providerId="LiveId" clId="{22D7F7E2-A621-4B1A-B75F-5EE78B3ED57F}" dt="2024-11-07T19:51:50.438" v="962" actId="1076"/>
        <pc:sldMkLst>
          <pc:docMk/>
          <pc:sldMk cId="4070386872" sldId="265"/>
        </pc:sldMkLst>
        <pc:spChg chg="mod ord">
          <ac:chgData name="Kristóf Pajor" userId="54ae5f80e4684dd4" providerId="LiveId" clId="{22D7F7E2-A621-4B1A-B75F-5EE78B3ED57F}" dt="2024-11-07T19:51:50.438" v="962" actId="1076"/>
          <ac:spMkLst>
            <pc:docMk/>
            <pc:sldMk cId="4070386872" sldId="265"/>
            <ac:spMk id="17" creationId="{7806A0FB-F78A-D52E-56F1-139F1D2FBB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BC11AC-B30F-78DC-DB61-A2EACD86D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97FB3B6-3F0B-C6D2-E060-A6664EF64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A49FAE-782E-8A11-AB89-80CAE91C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2F8A-A542-4291-B279-082C1BE77F87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145AB7-4F29-10A8-0E27-30D9C32E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FEEA6F-8C3B-C8E5-A33F-A9269F1E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D0C7-F8C2-4BCD-8CB7-8C8E2855C8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942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9BB84B-7825-A133-203A-1C7BD979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B1AE264-6029-6C4A-2AC6-5F0A31DD3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EC2F1EF-914E-91BC-B4AA-11290F32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2F8A-A542-4291-B279-082C1BE77F87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7BEFCF-E431-69DF-D7DF-8E0509CD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D785FC-BD6E-E75B-C0A4-6DFBFD6B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D0C7-F8C2-4BCD-8CB7-8C8E2855C8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325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1A5193F-1740-6209-9EC9-8A3B257C2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FB7CA3B-6090-302E-1FE0-E39A09D67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B27618-5949-8458-149A-8CF163E8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2F8A-A542-4291-B279-082C1BE77F87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B5863E0-BAA3-4156-F7B8-B52D8BC8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6C435D6-4BB2-0BBC-FCA1-4DF762B8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D0C7-F8C2-4BCD-8CB7-8C8E2855C8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380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7CC01-51FC-84ED-EC16-213982A2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B8D6FA-5052-D053-8994-29E16CAEC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FFFD6C3-A2BC-3BB8-0B0E-8445A6CC6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2F8A-A542-4291-B279-082C1BE77F87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A685A92-F81F-D54E-6764-56CB3EF9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F8BE17C-2551-FD28-FA6D-371C265C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D0C7-F8C2-4BCD-8CB7-8C8E2855C8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057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44D701-5C01-8BFD-1066-7E38EB8D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F7486FE-89CB-BDE3-B1E1-E4730F3E9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DD7547-6434-741A-8867-E327B28C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2F8A-A542-4291-B279-082C1BE77F87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5E5FA7A-8247-676D-E2C9-F1BD5903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C81787E-BC7E-26AC-D24E-CCFF5F4F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D0C7-F8C2-4BCD-8CB7-8C8E2855C8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275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A5DBED-985B-9410-24A8-5D6258AC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C76373-4606-CF6A-37B6-4FEAC71DF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651E772-96D6-066F-0AC6-06CF7F22F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B46D2B4-E33E-B78C-F458-D4ACF327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2F8A-A542-4291-B279-082C1BE77F87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F46F5AC-9A9A-1FEA-D4B5-7A873A0D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50E8F1B-1EE3-C7B8-08A1-FD367C7A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D0C7-F8C2-4BCD-8CB7-8C8E2855C8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256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F4A3FA-3E47-7C44-07AD-B11DDE53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981F1E-5181-476E-3348-3C2ED5559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B2DA748-5DD6-9036-ECC7-A6BB67D33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8B12006-724E-EFAB-C468-71679E798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DC9AE02-9BFB-129E-2D52-847D84EA2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8624C7D-9EB5-D290-D5DA-E804D445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2F8A-A542-4291-B279-082C1BE77F87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914A52E-0F0C-90CD-EE3C-706B98D0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D6AB6D9-9AF3-56F2-87E3-CAC84181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D0C7-F8C2-4BCD-8CB7-8C8E2855C8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971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539519-2380-0E1E-CF32-8BF8878C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8DC8C35-3342-D43C-742D-D8D2FA33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2F8A-A542-4291-B279-082C1BE77F87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65F705F-D49C-CDAD-64AF-1E121E9A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6BD2009-2111-90BF-61B7-21530D08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D0C7-F8C2-4BCD-8CB7-8C8E2855C8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71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6A1BB66-9B4F-7854-1ED5-B97D855B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2F8A-A542-4291-B279-082C1BE77F87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A2C5ED7-0558-376C-BB9B-4AAE9409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892276C-4028-16CB-4249-6188A5C0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D0C7-F8C2-4BCD-8CB7-8C8E2855C8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29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912401-34E9-05FF-FDCE-31785587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63FB37-1B74-2721-AD17-1A081DCFC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5B8FA03-2502-45E4-D64B-9E8E6C23F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4A2FA3F-B6B2-76FD-779E-A05E31A9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2F8A-A542-4291-B279-082C1BE77F87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1153CA5-4A20-B5E3-6DB4-B64EB99F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6630255-DBD0-A761-972D-0BB8C632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D0C7-F8C2-4BCD-8CB7-8C8E2855C8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958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CC7563-5F9D-DC25-0ACC-3CA0A5AB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BD56DB5-86D5-ADB8-7EC4-D5DD5B79C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3C718F8-8588-EDD5-7CCD-05F3DDC14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83579FF-A11F-B2EE-A723-0CAEA09E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2F8A-A542-4291-B279-082C1BE77F87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4408158-C690-13C7-E058-257508DC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8B05299-5848-1DE5-5569-52FBD3E1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DD0C7-F8C2-4BCD-8CB7-8C8E2855C8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879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024BD3C-D42D-E2D1-F356-CE248C46F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6EA6EDF-F627-7218-D418-78015226C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63FBAEA-EA36-0887-9397-771C6C594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C92F8A-A542-4291-B279-082C1BE77F87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B5191D5-183B-F3B2-3AD6-EF2C2DD3C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987C51-0346-2BDC-188C-FE9DE914E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5DD0C7-F8C2-4BCD-8CB7-8C8E2855C8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80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72F221-1EBB-46A8-D1A3-9812D4939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E0F87B7B-8B09-3E0C-82B0-A10BB02440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6" t="21117" r="22826" b="25377"/>
          <a:stretch/>
        </p:blipFill>
        <p:spPr>
          <a:xfrm>
            <a:off x="3086100" y="1762124"/>
            <a:ext cx="6019800" cy="3333750"/>
          </a:xfrm>
          <a:prstGeom prst="rect">
            <a:avLst/>
          </a:prstGeom>
        </p:spPr>
      </p:pic>
      <p:pic>
        <p:nvPicPr>
          <p:cNvPr id="13" name="Kép 12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B8C475FC-4FDF-FCB3-A4CD-F7F38E298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1046" y="1409273"/>
            <a:ext cx="6369908" cy="403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96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7278C9-1E9D-4622-97F8-B4FD8ED22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Beyond</a:t>
            </a:r>
            <a:r>
              <a:rPr lang="hu-HU" dirty="0"/>
              <a:t> The </a:t>
            </a:r>
            <a:r>
              <a:rPr lang="hu-HU" dirty="0" err="1"/>
              <a:t>Blocks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77BC43C-F8B9-0517-A570-9C3E59CED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Korlátlanul csapat</a:t>
            </a:r>
          </a:p>
        </p:txBody>
      </p:sp>
      <p:pic>
        <p:nvPicPr>
          <p:cNvPr id="6" name="Kép 5" descr="A képen felhő, ég, fa, kültéri látható&#10;&#10;Automatikusan generált leírás">
            <a:extLst>
              <a:ext uri="{FF2B5EF4-FFF2-40B4-BE49-F238E27FC236}">
                <a16:creationId xmlns:a16="http://schemas.microsoft.com/office/drawing/2014/main" id="{17AF18FB-5F7E-00A3-B253-55C426487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51" b="21350"/>
          <a:stretch/>
        </p:blipFill>
        <p:spPr>
          <a:xfrm>
            <a:off x="-44351" y="14514"/>
            <a:ext cx="12280702" cy="6858000"/>
          </a:xfrm>
          <a:prstGeom prst="rect">
            <a:avLst/>
          </a:prstGeom>
        </p:spPr>
      </p:pic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D4E6FAF4-FA0E-861D-2E7B-27D01243C1CF}"/>
              </a:ext>
            </a:extLst>
          </p:cNvPr>
          <p:cNvGrpSpPr/>
          <p:nvPr/>
        </p:nvGrpSpPr>
        <p:grpSpPr>
          <a:xfrm>
            <a:off x="2532743" y="1294833"/>
            <a:ext cx="7126513" cy="4297362"/>
            <a:chOff x="2532743" y="1294833"/>
            <a:chExt cx="7126513" cy="4297362"/>
          </a:xfrm>
        </p:grpSpPr>
        <p:sp useBgFill="1"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ED1FF2B1-F176-3BAC-76D5-67D770DC1B91}"/>
                </a:ext>
              </a:extLst>
            </p:cNvPr>
            <p:cNvSpPr/>
            <p:nvPr/>
          </p:nvSpPr>
          <p:spPr>
            <a:xfrm>
              <a:off x="2532743" y="1294833"/>
              <a:ext cx="7126513" cy="4297362"/>
            </a:xfrm>
            <a:prstGeom prst="roundRect">
              <a:avLst/>
            </a:prstGeom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Szövegdoboz 10">
              <a:extLst>
                <a:ext uri="{FF2B5EF4-FFF2-40B4-BE49-F238E27FC236}">
                  <a16:creationId xmlns:a16="http://schemas.microsoft.com/office/drawing/2014/main" id="{85981D3A-935D-6E1B-94A5-69B2B98849DC}"/>
                </a:ext>
              </a:extLst>
            </p:cNvPr>
            <p:cNvSpPr txBox="1"/>
            <p:nvPr/>
          </p:nvSpPr>
          <p:spPr>
            <a:xfrm>
              <a:off x="4201885" y="3105834"/>
              <a:ext cx="3788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600" b="1" i="0" u="none" strike="noStrike" dirty="0" err="1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-apple-system"/>
                </a:rPr>
                <a:t>Beyond</a:t>
              </a:r>
              <a:r>
                <a:rPr lang="hu-HU" sz="3600" b="1" i="0" u="none" strike="noStrike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-apple-system"/>
                </a:rPr>
                <a:t> The </a:t>
              </a:r>
              <a:r>
                <a:rPr lang="hu-HU" sz="3600" b="1" i="0" u="none" strike="noStrike" dirty="0" err="1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-apple-system"/>
                </a:rPr>
                <a:t>Blocks</a:t>
              </a:r>
              <a:endParaRPr lang="hu-HU" sz="3600" b="1" i="0" u="none" strike="noStrike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-apple-system"/>
              </a:endParaRPr>
            </a:p>
          </p:txBody>
        </p:sp>
      </p:grpSp>
      <p:sp>
        <p:nvSpPr>
          <p:cNvPr id="14" name="Beszédbuborék: négyszög 13">
            <a:extLst>
              <a:ext uri="{FF2B5EF4-FFF2-40B4-BE49-F238E27FC236}">
                <a16:creationId xmlns:a16="http://schemas.microsoft.com/office/drawing/2014/main" id="{A4537974-1844-C010-6E2C-061216E4B6D5}"/>
              </a:ext>
            </a:extLst>
          </p:cNvPr>
          <p:cNvSpPr/>
          <p:nvPr/>
        </p:nvSpPr>
        <p:spPr>
          <a:xfrm rot="16200000" flipH="1">
            <a:off x="-10134611" y="-1989587"/>
            <a:ext cx="6923314" cy="10834914"/>
          </a:xfrm>
          <a:prstGeom prst="wedgeRectCallout">
            <a:avLst>
              <a:gd name="adj1" fmla="val -31734"/>
              <a:gd name="adj2" fmla="val 5336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Beszédbuborék: négyszög 14">
            <a:extLst>
              <a:ext uri="{FF2B5EF4-FFF2-40B4-BE49-F238E27FC236}">
                <a16:creationId xmlns:a16="http://schemas.microsoft.com/office/drawing/2014/main" id="{25CB45B9-EA78-2632-0C15-68C8ADCC8093}"/>
              </a:ext>
            </a:extLst>
          </p:cNvPr>
          <p:cNvSpPr/>
          <p:nvPr/>
        </p:nvSpPr>
        <p:spPr>
          <a:xfrm rot="16200000" flipH="1">
            <a:off x="-10475698" y="-1982329"/>
            <a:ext cx="6923314" cy="10834914"/>
          </a:xfrm>
          <a:prstGeom prst="wedgeRectCallout">
            <a:avLst>
              <a:gd name="adj1" fmla="val -31734"/>
              <a:gd name="adj2" fmla="val 5336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Beszédbuborék: négyszög 15">
            <a:extLst>
              <a:ext uri="{FF2B5EF4-FFF2-40B4-BE49-F238E27FC236}">
                <a16:creationId xmlns:a16="http://schemas.microsoft.com/office/drawing/2014/main" id="{CE6AEBF4-85AC-140E-F225-72F7F80F3FFF}"/>
              </a:ext>
            </a:extLst>
          </p:cNvPr>
          <p:cNvSpPr/>
          <p:nvPr/>
        </p:nvSpPr>
        <p:spPr>
          <a:xfrm rot="16200000" flipH="1">
            <a:off x="-10816786" y="-1975071"/>
            <a:ext cx="6923314" cy="10834914"/>
          </a:xfrm>
          <a:prstGeom prst="wedgeRectCallout">
            <a:avLst>
              <a:gd name="adj1" fmla="val -31734"/>
              <a:gd name="adj2" fmla="val 5336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6416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EAAD9-15F0-ECFF-DA39-9B29CE41D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0E3E3B-E907-CC43-070D-D72F1E72E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Beyond</a:t>
            </a:r>
            <a:r>
              <a:rPr lang="hu-HU" dirty="0"/>
              <a:t> The </a:t>
            </a:r>
            <a:r>
              <a:rPr lang="hu-HU" dirty="0" err="1"/>
              <a:t>Blocks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C57502-2F8D-25ED-3CE2-CA61E1068D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Korlátlanul csapat</a:t>
            </a:r>
          </a:p>
        </p:txBody>
      </p:sp>
      <p:pic>
        <p:nvPicPr>
          <p:cNvPr id="6" name="Kép 5" descr="A képen felhő, ég, fa, kültéri látható&#10;&#10;Automatikusan generált leírás">
            <a:extLst>
              <a:ext uri="{FF2B5EF4-FFF2-40B4-BE49-F238E27FC236}">
                <a16:creationId xmlns:a16="http://schemas.microsoft.com/office/drawing/2014/main" id="{9DBF09D0-72A0-B17F-1DEE-58EA49D0C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51" b="21350"/>
          <a:stretch/>
        </p:blipFill>
        <p:spPr>
          <a:xfrm>
            <a:off x="-44351" y="14514"/>
            <a:ext cx="12280702" cy="6858000"/>
          </a:xfrm>
          <a:prstGeom prst="rect">
            <a:avLst/>
          </a:prstGeom>
        </p:spPr>
      </p:pic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81CF4D03-75CE-06AC-A9F0-0FF808F4FE54}"/>
              </a:ext>
            </a:extLst>
          </p:cNvPr>
          <p:cNvGrpSpPr/>
          <p:nvPr/>
        </p:nvGrpSpPr>
        <p:grpSpPr>
          <a:xfrm>
            <a:off x="10991347" y="96662"/>
            <a:ext cx="921657" cy="6555641"/>
            <a:chOff x="2532743" y="1292319"/>
            <a:chExt cx="7126513" cy="4331793"/>
          </a:xfrm>
        </p:grpSpPr>
        <p:sp useBgFill="1"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4099352E-F0F2-FCA1-0775-FDE127411ECE}"/>
                </a:ext>
              </a:extLst>
            </p:cNvPr>
            <p:cNvSpPr/>
            <p:nvPr/>
          </p:nvSpPr>
          <p:spPr>
            <a:xfrm>
              <a:off x="2532743" y="1294833"/>
              <a:ext cx="7126513" cy="4297362"/>
            </a:xfrm>
            <a:prstGeom prst="roundRect">
              <a:avLst/>
            </a:prstGeom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Szövegdoboz 10">
              <a:extLst>
                <a:ext uri="{FF2B5EF4-FFF2-40B4-BE49-F238E27FC236}">
                  <a16:creationId xmlns:a16="http://schemas.microsoft.com/office/drawing/2014/main" id="{4ABEB4DA-0781-5A77-5984-154FB6886D26}"/>
                </a:ext>
              </a:extLst>
            </p:cNvPr>
            <p:cNvSpPr txBox="1"/>
            <p:nvPr/>
          </p:nvSpPr>
          <p:spPr>
            <a:xfrm>
              <a:off x="4711314" y="1292319"/>
              <a:ext cx="2672192" cy="4331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b="1" i="0" u="none" strike="noStrike" dirty="0" err="1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-apple-system"/>
                </a:rPr>
                <a:t>Beyond</a:t>
              </a:r>
              <a:r>
                <a:rPr lang="hu-HU" sz="2800" b="1" i="0" u="none" strike="noStrike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-apple-system"/>
                </a:rPr>
                <a:t> The </a:t>
              </a:r>
              <a:r>
                <a:rPr lang="hu-HU" sz="2800" b="1" i="0" u="none" strike="noStrike" dirty="0" err="1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-apple-system"/>
                </a:rPr>
                <a:t>Blocks</a:t>
              </a:r>
              <a:endParaRPr lang="hu-HU" sz="2800" b="1" i="0" u="none" strike="noStrike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-apple-system"/>
              </a:endParaRPr>
            </a:p>
          </p:txBody>
        </p:sp>
      </p:grpSp>
      <p:sp>
        <p:nvSpPr>
          <p:cNvPr id="13" name="Beszédbuborék: négyszög 12">
            <a:extLst>
              <a:ext uri="{FF2B5EF4-FFF2-40B4-BE49-F238E27FC236}">
                <a16:creationId xmlns:a16="http://schemas.microsoft.com/office/drawing/2014/main" id="{01CC63A0-6102-9D2F-BEB2-73B1853DE97E}"/>
              </a:ext>
            </a:extLst>
          </p:cNvPr>
          <p:cNvSpPr/>
          <p:nvPr/>
        </p:nvSpPr>
        <p:spPr>
          <a:xfrm rot="16200000" flipH="1">
            <a:off x="1113167" y="-2006600"/>
            <a:ext cx="6923314" cy="10834914"/>
          </a:xfrm>
          <a:prstGeom prst="wedgeRectCallout">
            <a:avLst>
              <a:gd name="adj1" fmla="val -31734"/>
              <a:gd name="adj2" fmla="val 5336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5" name="Beszédbuborék: négyszög 14">
            <a:extLst>
              <a:ext uri="{FF2B5EF4-FFF2-40B4-BE49-F238E27FC236}">
                <a16:creationId xmlns:a16="http://schemas.microsoft.com/office/drawing/2014/main" id="{F6572070-50FF-FA45-6B29-F61253CE54F6}"/>
              </a:ext>
            </a:extLst>
          </p:cNvPr>
          <p:cNvSpPr/>
          <p:nvPr/>
        </p:nvSpPr>
        <p:spPr>
          <a:xfrm rot="16200000" flipH="1">
            <a:off x="-10816786" y="-1975071"/>
            <a:ext cx="6923314" cy="10834914"/>
          </a:xfrm>
          <a:prstGeom prst="wedgeRectCallout">
            <a:avLst>
              <a:gd name="adj1" fmla="val -31734"/>
              <a:gd name="adj2" fmla="val 5336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Alcím 2">
            <a:extLst>
              <a:ext uri="{FF2B5EF4-FFF2-40B4-BE49-F238E27FC236}">
                <a16:creationId xmlns:a16="http://schemas.microsoft.com/office/drawing/2014/main" id="{EE3CFDDD-573C-E5B0-E715-B228C2D2B21C}"/>
              </a:ext>
            </a:extLst>
          </p:cNvPr>
          <p:cNvSpPr txBox="1">
            <a:spLocks/>
          </p:cNvSpPr>
          <p:nvPr/>
        </p:nvSpPr>
        <p:spPr>
          <a:xfrm>
            <a:off x="1662307" y="2546601"/>
            <a:ext cx="5273488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Játékmenet:</a:t>
            </a:r>
          </a:p>
          <a:p>
            <a:r>
              <a:rPr lang="hu-HU" dirty="0"/>
              <a:t>2szakasz, </a:t>
            </a:r>
          </a:p>
          <a:p>
            <a:r>
              <a:rPr lang="hu-HU" dirty="0"/>
              <a:t>1szakasz:bevezetö, alapok elsajátítása</a:t>
            </a:r>
          </a:p>
          <a:p>
            <a:r>
              <a:rPr lang="hu-HU" dirty="0"/>
              <a:t>2szakasz:hardmode </a:t>
            </a:r>
            <a:r>
              <a:rPr lang="hu-HU" dirty="0" err="1"/>
              <a:t>on</a:t>
            </a:r>
            <a:r>
              <a:rPr lang="hu-HU" dirty="0"/>
              <a:t>, </a:t>
            </a:r>
            <a:r>
              <a:rPr lang="hu-HU" dirty="0" err="1"/>
              <a:t>nehezitések</a:t>
            </a:r>
            <a:endParaRPr lang="hu-HU" dirty="0"/>
          </a:p>
        </p:txBody>
      </p:sp>
      <p:sp>
        <p:nvSpPr>
          <p:cNvPr id="14" name="Beszédbuborék: négyszög 13">
            <a:extLst>
              <a:ext uri="{FF2B5EF4-FFF2-40B4-BE49-F238E27FC236}">
                <a16:creationId xmlns:a16="http://schemas.microsoft.com/office/drawing/2014/main" id="{6CE0D3AB-3B2C-AFD0-D85C-6F63B4F4D27F}"/>
              </a:ext>
            </a:extLst>
          </p:cNvPr>
          <p:cNvSpPr/>
          <p:nvPr/>
        </p:nvSpPr>
        <p:spPr>
          <a:xfrm rot="16200000" flipH="1">
            <a:off x="-10475698" y="-1982329"/>
            <a:ext cx="6923314" cy="10834914"/>
          </a:xfrm>
          <a:prstGeom prst="wedgeRectCallout">
            <a:avLst>
              <a:gd name="adj1" fmla="val -31734"/>
              <a:gd name="adj2" fmla="val 5336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5FFA5ECB-8282-E602-2B67-F0A8E208C767}"/>
              </a:ext>
            </a:extLst>
          </p:cNvPr>
          <p:cNvSpPr txBox="1"/>
          <p:nvPr/>
        </p:nvSpPr>
        <p:spPr>
          <a:xfrm>
            <a:off x="2910921" y="106699"/>
            <a:ext cx="33278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-apple-system"/>
              </a:rPr>
              <a:t>A játékról</a:t>
            </a:r>
          </a:p>
        </p:txBody>
      </p:sp>
    </p:spTree>
    <p:extLst>
      <p:ext uri="{BB962C8B-B14F-4D97-AF65-F5344CB8AC3E}">
        <p14:creationId xmlns:p14="http://schemas.microsoft.com/office/powerpoint/2010/main" val="1955840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C88ED7-D413-5C87-D028-71EE4129E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eszédbuborék: négyszög 19">
            <a:extLst>
              <a:ext uri="{FF2B5EF4-FFF2-40B4-BE49-F238E27FC236}">
                <a16:creationId xmlns:a16="http://schemas.microsoft.com/office/drawing/2014/main" id="{DE58B46F-1B24-B731-AEB4-E409E10FB5FA}"/>
              </a:ext>
            </a:extLst>
          </p:cNvPr>
          <p:cNvSpPr/>
          <p:nvPr/>
        </p:nvSpPr>
        <p:spPr>
          <a:xfrm rot="16200000" flipH="1">
            <a:off x="1113167" y="-2006600"/>
            <a:ext cx="6923314" cy="10834914"/>
          </a:xfrm>
          <a:prstGeom prst="wedgeRectCallout">
            <a:avLst>
              <a:gd name="adj1" fmla="val -31734"/>
              <a:gd name="adj2" fmla="val 5336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Alcím 2">
            <a:extLst>
              <a:ext uri="{FF2B5EF4-FFF2-40B4-BE49-F238E27FC236}">
                <a16:creationId xmlns:a16="http://schemas.microsoft.com/office/drawing/2014/main" id="{E67F48C6-2E0B-0104-FBC7-D2A18733FBB6}"/>
              </a:ext>
            </a:extLst>
          </p:cNvPr>
          <p:cNvSpPr txBox="1">
            <a:spLocks/>
          </p:cNvSpPr>
          <p:nvPr/>
        </p:nvSpPr>
        <p:spPr>
          <a:xfrm>
            <a:off x="2819093" y="2839018"/>
            <a:ext cx="5273488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/>
              <a:t>Játékmenet:</a:t>
            </a:r>
          </a:p>
          <a:p>
            <a:r>
              <a:rPr lang="hu-HU"/>
              <a:t>2szakasz, </a:t>
            </a:r>
          </a:p>
          <a:p>
            <a:r>
              <a:rPr lang="hu-HU"/>
              <a:t>1szakasz:bevezetö, alapok elsajátítása</a:t>
            </a:r>
          </a:p>
          <a:p>
            <a:r>
              <a:rPr lang="hu-HU"/>
              <a:t>2szakasz:hardmode on, nehezitések</a:t>
            </a:r>
            <a:endParaRPr lang="hu-HU" dirty="0"/>
          </a:p>
        </p:txBody>
      </p:sp>
      <p:sp>
        <p:nvSpPr>
          <p:cNvPr id="16" name="Beszédbuborék: négyszög 15">
            <a:extLst>
              <a:ext uri="{FF2B5EF4-FFF2-40B4-BE49-F238E27FC236}">
                <a16:creationId xmlns:a16="http://schemas.microsoft.com/office/drawing/2014/main" id="{0AAB4890-30BB-9F85-0474-AD247F6FE918}"/>
              </a:ext>
            </a:extLst>
          </p:cNvPr>
          <p:cNvSpPr/>
          <p:nvPr/>
        </p:nvSpPr>
        <p:spPr>
          <a:xfrm rot="16200000" flipH="1">
            <a:off x="743849" y="-1982329"/>
            <a:ext cx="6923314" cy="10834914"/>
          </a:xfrm>
          <a:prstGeom prst="wedgeRectCallout">
            <a:avLst>
              <a:gd name="adj1" fmla="val -31734"/>
              <a:gd name="adj2" fmla="val 5336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54661281-E6FD-2853-62AE-1C41C31E7B0C}"/>
              </a:ext>
            </a:extLst>
          </p:cNvPr>
          <p:cNvGrpSpPr/>
          <p:nvPr/>
        </p:nvGrpSpPr>
        <p:grpSpPr>
          <a:xfrm>
            <a:off x="10991347" y="96662"/>
            <a:ext cx="921657" cy="6555641"/>
            <a:chOff x="2532743" y="1292319"/>
            <a:chExt cx="7126513" cy="4331793"/>
          </a:xfrm>
        </p:grpSpPr>
        <p:sp useBgFill="1">
          <p:nvSpPr>
            <p:cNvPr id="25" name="Téglalap: lekerekített 24">
              <a:extLst>
                <a:ext uri="{FF2B5EF4-FFF2-40B4-BE49-F238E27FC236}">
                  <a16:creationId xmlns:a16="http://schemas.microsoft.com/office/drawing/2014/main" id="{01970F17-3102-83A9-B73F-17FFCC50B28F}"/>
                </a:ext>
              </a:extLst>
            </p:cNvPr>
            <p:cNvSpPr/>
            <p:nvPr/>
          </p:nvSpPr>
          <p:spPr>
            <a:xfrm>
              <a:off x="2532743" y="1294833"/>
              <a:ext cx="7126513" cy="4297362"/>
            </a:xfrm>
            <a:prstGeom prst="roundRect">
              <a:avLst/>
            </a:prstGeom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Szövegdoboz 25">
              <a:extLst>
                <a:ext uri="{FF2B5EF4-FFF2-40B4-BE49-F238E27FC236}">
                  <a16:creationId xmlns:a16="http://schemas.microsoft.com/office/drawing/2014/main" id="{F40B34DD-2F79-4F88-2129-2352E907977A}"/>
                </a:ext>
              </a:extLst>
            </p:cNvPr>
            <p:cNvSpPr txBox="1"/>
            <p:nvPr/>
          </p:nvSpPr>
          <p:spPr>
            <a:xfrm>
              <a:off x="4711314" y="1292319"/>
              <a:ext cx="2672192" cy="4331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b="1" i="0" u="none" strike="noStrike" dirty="0" err="1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-apple-system"/>
                </a:rPr>
                <a:t>Beyond</a:t>
              </a:r>
              <a:r>
                <a:rPr lang="hu-HU" sz="2800" b="1" i="0" u="none" strike="noStrike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-apple-system"/>
                </a:rPr>
                <a:t> The </a:t>
              </a:r>
              <a:r>
                <a:rPr lang="hu-HU" sz="2800" b="1" i="0" u="none" strike="noStrike" dirty="0" err="1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-apple-system"/>
                </a:rPr>
                <a:t>Blocks</a:t>
              </a:r>
              <a:endParaRPr lang="hu-HU" sz="2800" b="1" i="0" u="none" strike="noStrike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-apple-system"/>
              </a:endParaRPr>
            </a:p>
          </p:txBody>
        </p:sp>
      </p:grpSp>
      <p:sp>
        <p:nvSpPr>
          <p:cNvPr id="17" name="Beszédbuborék: négyszög 16">
            <a:extLst>
              <a:ext uri="{FF2B5EF4-FFF2-40B4-BE49-F238E27FC236}">
                <a16:creationId xmlns:a16="http://schemas.microsoft.com/office/drawing/2014/main" id="{7D76DDC6-10F5-F6F7-4B51-A59E855D3135}"/>
              </a:ext>
            </a:extLst>
          </p:cNvPr>
          <p:cNvSpPr/>
          <p:nvPr/>
        </p:nvSpPr>
        <p:spPr>
          <a:xfrm rot="16200000" flipH="1">
            <a:off x="-10816786" y="-1975071"/>
            <a:ext cx="6923314" cy="10834914"/>
          </a:xfrm>
          <a:prstGeom prst="wedgeRectCallout">
            <a:avLst>
              <a:gd name="adj1" fmla="val -31734"/>
              <a:gd name="adj2" fmla="val 5336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5879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838A1E-0967-D233-50A7-2D0DAC4B5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eszédbuborék: négyszög 19">
            <a:extLst>
              <a:ext uri="{FF2B5EF4-FFF2-40B4-BE49-F238E27FC236}">
                <a16:creationId xmlns:a16="http://schemas.microsoft.com/office/drawing/2014/main" id="{6DE6B587-F664-CB4B-FF84-E95BA31F5A18}"/>
              </a:ext>
            </a:extLst>
          </p:cNvPr>
          <p:cNvSpPr/>
          <p:nvPr/>
        </p:nvSpPr>
        <p:spPr>
          <a:xfrm rot="16200000" flipH="1">
            <a:off x="1113167" y="-2006600"/>
            <a:ext cx="6923314" cy="10834914"/>
          </a:xfrm>
          <a:prstGeom prst="wedgeRectCallout">
            <a:avLst>
              <a:gd name="adj1" fmla="val -31734"/>
              <a:gd name="adj2" fmla="val 5336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Alcím 2">
            <a:extLst>
              <a:ext uri="{FF2B5EF4-FFF2-40B4-BE49-F238E27FC236}">
                <a16:creationId xmlns:a16="http://schemas.microsoft.com/office/drawing/2014/main" id="{CBF7DD45-A2AB-2611-C08C-36BC298DE2DD}"/>
              </a:ext>
            </a:extLst>
          </p:cNvPr>
          <p:cNvSpPr txBox="1">
            <a:spLocks/>
          </p:cNvSpPr>
          <p:nvPr/>
        </p:nvSpPr>
        <p:spPr>
          <a:xfrm>
            <a:off x="2819093" y="2839018"/>
            <a:ext cx="5273488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/>
              <a:t>Játékmenet:</a:t>
            </a:r>
          </a:p>
          <a:p>
            <a:r>
              <a:rPr lang="hu-HU"/>
              <a:t>2szakasz, </a:t>
            </a:r>
          </a:p>
          <a:p>
            <a:r>
              <a:rPr lang="hu-HU"/>
              <a:t>1szakasz:bevezetö, alapok elsajátítása</a:t>
            </a:r>
          </a:p>
          <a:p>
            <a:r>
              <a:rPr lang="hu-HU"/>
              <a:t>2szakasz:hardmode on, nehezitések</a:t>
            </a:r>
            <a:endParaRPr lang="hu-HU" dirty="0"/>
          </a:p>
        </p:txBody>
      </p:sp>
      <p:sp>
        <p:nvSpPr>
          <p:cNvPr id="16" name="Beszédbuborék: négyszög 15">
            <a:extLst>
              <a:ext uri="{FF2B5EF4-FFF2-40B4-BE49-F238E27FC236}">
                <a16:creationId xmlns:a16="http://schemas.microsoft.com/office/drawing/2014/main" id="{43C5D5EC-F742-77A3-65CA-94A14A6837EF}"/>
              </a:ext>
            </a:extLst>
          </p:cNvPr>
          <p:cNvSpPr/>
          <p:nvPr/>
        </p:nvSpPr>
        <p:spPr>
          <a:xfrm rot="16200000" flipH="1">
            <a:off x="743849" y="-1982329"/>
            <a:ext cx="6923314" cy="10834914"/>
          </a:xfrm>
          <a:prstGeom prst="wedgeRectCallout">
            <a:avLst>
              <a:gd name="adj1" fmla="val -31734"/>
              <a:gd name="adj2" fmla="val 5336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B7C35E70-4AE4-984C-65D0-F9F100EBFF8F}"/>
              </a:ext>
            </a:extLst>
          </p:cNvPr>
          <p:cNvGrpSpPr/>
          <p:nvPr/>
        </p:nvGrpSpPr>
        <p:grpSpPr>
          <a:xfrm>
            <a:off x="10991347" y="96662"/>
            <a:ext cx="921657" cy="6555641"/>
            <a:chOff x="2532743" y="1292319"/>
            <a:chExt cx="7126513" cy="4331793"/>
          </a:xfrm>
        </p:grpSpPr>
        <p:sp useBgFill="1">
          <p:nvSpPr>
            <p:cNvPr id="25" name="Téglalap: lekerekített 24">
              <a:extLst>
                <a:ext uri="{FF2B5EF4-FFF2-40B4-BE49-F238E27FC236}">
                  <a16:creationId xmlns:a16="http://schemas.microsoft.com/office/drawing/2014/main" id="{0CD6AEB0-B744-EDAF-B259-85B5BE8F15D4}"/>
                </a:ext>
              </a:extLst>
            </p:cNvPr>
            <p:cNvSpPr/>
            <p:nvPr/>
          </p:nvSpPr>
          <p:spPr>
            <a:xfrm>
              <a:off x="2532743" y="1294833"/>
              <a:ext cx="7126513" cy="4297362"/>
            </a:xfrm>
            <a:prstGeom prst="roundRect">
              <a:avLst/>
            </a:prstGeom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Szövegdoboz 25">
              <a:extLst>
                <a:ext uri="{FF2B5EF4-FFF2-40B4-BE49-F238E27FC236}">
                  <a16:creationId xmlns:a16="http://schemas.microsoft.com/office/drawing/2014/main" id="{229EB196-FEEB-7189-3C63-C5E4D57B567E}"/>
                </a:ext>
              </a:extLst>
            </p:cNvPr>
            <p:cNvSpPr txBox="1"/>
            <p:nvPr/>
          </p:nvSpPr>
          <p:spPr>
            <a:xfrm>
              <a:off x="4711314" y="1292319"/>
              <a:ext cx="2672192" cy="4331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b="1" i="0" u="none" strike="noStrike" dirty="0" err="1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-apple-system"/>
                </a:rPr>
                <a:t>Beyond</a:t>
              </a:r>
              <a:r>
                <a:rPr lang="hu-HU" sz="2800" b="1" i="0" u="none" strike="noStrike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-apple-system"/>
                </a:rPr>
                <a:t> The </a:t>
              </a:r>
              <a:r>
                <a:rPr lang="hu-HU" sz="2800" b="1" i="0" u="none" strike="noStrike" dirty="0" err="1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-apple-system"/>
                </a:rPr>
                <a:t>Blocks</a:t>
              </a:r>
              <a:endParaRPr lang="hu-HU" sz="2800" b="1" i="0" u="none" strike="noStrike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-apple-system"/>
              </a:endParaRPr>
            </a:p>
          </p:txBody>
        </p:sp>
      </p:grpSp>
      <p:sp>
        <p:nvSpPr>
          <p:cNvPr id="17" name="Beszédbuborék: négyszög 16">
            <a:extLst>
              <a:ext uri="{FF2B5EF4-FFF2-40B4-BE49-F238E27FC236}">
                <a16:creationId xmlns:a16="http://schemas.microsoft.com/office/drawing/2014/main" id="{7806A0FB-F78A-D52E-56F1-139F1D2FBB79}"/>
              </a:ext>
            </a:extLst>
          </p:cNvPr>
          <p:cNvSpPr/>
          <p:nvPr/>
        </p:nvSpPr>
        <p:spPr>
          <a:xfrm rot="16200000" flipH="1">
            <a:off x="374530" y="-1982330"/>
            <a:ext cx="6923314" cy="10834914"/>
          </a:xfrm>
          <a:prstGeom prst="wedgeRectCallout">
            <a:avLst>
              <a:gd name="adj1" fmla="val -31734"/>
              <a:gd name="adj2" fmla="val 5336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0386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FED821-7DC1-35D8-2055-5639D9A41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097760-26B6-F05D-6F78-0C6ED7EC5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74812"/>
            <a:ext cx="6019800" cy="867616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Beyond</a:t>
            </a:r>
            <a:r>
              <a:rPr lang="hu-HU" dirty="0"/>
              <a:t> The </a:t>
            </a:r>
            <a:r>
              <a:rPr lang="hu-HU" dirty="0" err="1"/>
              <a:t>Blocks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E1A36E8-EBDC-D673-92AD-44816849F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647" y="951521"/>
            <a:ext cx="4184277" cy="2186534"/>
          </a:xfrm>
        </p:spPr>
        <p:txBody>
          <a:bodyPr/>
          <a:lstStyle/>
          <a:p>
            <a:r>
              <a:rPr lang="hu-HU" dirty="0"/>
              <a:t>cél:</a:t>
            </a:r>
          </a:p>
          <a:p>
            <a:r>
              <a:rPr lang="hu-HU" dirty="0"/>
              <a:t>Folyamatos fejlődés,</a:t>
            </a:r>
          </a:p>
          <a:p>
            <a:r>
              <a:rPr lang="hu-HU" dirty="0"/>
              <a:t>Túlélés, gyűjtögetés,</a:t>
            </a:r>
          </a:p>
          <a:p>
            <a:r>
              <a:rPr lang="hu-HU" dirty="0" err="1"/>
              <a:t>Boss</a:t>
            </a:r>
            <a:r>
              <a:rPr lang="hu-HU" dirty="0"/>
              <a:t>,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542BC26-FECE-A501-1E4D-616CEFD24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355" y="1173408"/>
            <a:ext cx="1583723" cy="125692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E3538F0-BB90-DDBB-5C32-15CE341FD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099" y="2798895"/>
            <a:ext cx="1806720" cy="104728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74308D5-7BF4-FC42-D455-00B23B49F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2250" y="1295400"/>
            <a:ext cx="4083424" cy="27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9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43DD8D-0B2D-457F-414D-C5A636BF0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A06702-C265-6093-0793-1D1F10E2D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7812" y="160898"/>
            <a:ext cx="6638365" cy="1170361"/>
          </a:xfrm>
        </p:spPr>
        <p:txBody>
          <a:bodyPr/>
          <a:lstStyle/>
          <a:p>
            <a:r>
              <a:rPr lang="hu-HU" dirty="0" err="1"/>
              <a:t>Beyond</a:t>
            </a:r>
            <a:r>
              <a:rPr lang="hu-HU" dirty="0"/>
              <a:t> The </a:t>
            </a:r>
            <a:r>
              <a:rPr lang="hu-HU" dirty="0" err="1"/>
              <a:t>Blocks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B7CC930-7A06-8D73-C9D4-73FE144FC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887" y="1504298"/>
            <a:ext cx="9144000" cy="1655762"/>
          </a:xfrm>
        </p:spPr>
        <p:txBody>
          <a:bodyPr/>
          <a:lstStyle/>
          <a:p>
            <a:r>
              <a:rPr lang="hu-HU" dirty="0"/>
              <a:t>Tervek:</a:t>
            </a:r>
          </a:p>
          <a:p>
            <a:r>
              <a:rPr lang="hu-HU" dirty="0"/>
              <a:t>Alapok ,kezdetleges felületet, fejlesztés</a:t>
            </a:r>
          </a:p>
        </p:txBody>
      </p:sp>
    </p:spTree>
    <p:extLst>
      <p:ext uri="{BB962C8B-B14F-4D97-AF65-F5344CB8AC3E}">
        <p14:creationId xmlns:p14="http://schemas.microsoft.com/office/powerpoint/2010/main" val="135587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E4A02B-9316-81B3-1E42-C685DB22C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12039E-DB61-5BDF-2E07-5B6328766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Beyond</a:t>
            </a:r>
            <a:r>
              <a:rPr lang="hu-HU" dirty="0"/>
              <a:t> The </a:t>
            </a:r>
            <a:r>
              <a:rPr lang="hu-HU" dirty="0" err="1"/>
              <a:t>Blocks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A92A55D-33C4-52F0-253E-8B91C3DCC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Korlátlanul csapat</a:t>
            </a:r>
          </a:p>
        </p:txBody>
      </p:sp>
    </p:spTree>
    <p:extLst>
      <p:ext uri="{BB962C8B-B14F-4D97-AF65-F5344CB8AC3E}">
        <p14:creationId xmlns:p14="http://schemas.microsoft.com/office/powerpoint/2010/main" val="58013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102</Words>
  <Application>Microsoft Office PowerPoint</Application>
  <PresentationFormat>Szélesvásznú</PresentationFormat>
  <Paragraphs>31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-apple-system</vt:lpstr>
      <vt:lpstr>Aptos</vt:lpstr>
      <vt:lpstr>Aptos Display</vt:lpstr>
      <vt:lpstr>Arial</vt:lpstr>
      <vt:lpstr>Office-téma</vt:lpstr>
      <vt:lpstr>PowerPoint-bemutató</vt:lpstr>
      <vt:lpstr>Beyond The Blocks</vt:lpstr>
      <vt:lpstr>Beyond The Blocks</vt:lpstr>
      <vt:lpstr>PowerPoint-bemutató</vt:lpstr>
      <vt:lpstr>PowerPoint-bemutató</vt:lpstr>
      <vt:lpstr>Beyond The Blocks</vt:lpstr>
      <vt:lpstr>Beyond The Blocks</vt:lpstr>
      <vt:lpstr>Beyond The Blocks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Kristóf Pajor</cp:lastModifiedBy>
  <cp:revision>2</cp:revision>
  <dcterms:created xsi:type="dcterms:W3CDTF">2024-11-01T19:10:49Z</dcterms:created>
  <dcterms:modified xsi:type="dcterms:W3CDTF">2024-11-07T20:11:52Z</dcterms:modified>
</cp:coreProperties>
</file>