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BC11AC-B30F-78DC-DB61-A2EACD86D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97FB3B6-3F0B-C6D2-E060-A6664EF64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A49FAE-782E-8A11-AB89-80CAE91C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2F8A-A542-4291-B279-082C1BE77F87}" type="datetimeFigureOut">
              <a:rPr lang="hu-HU" smtClean="0"/>
              <a:t>2024. 11. 02.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145AB7-4F29-10A8-0E27-30D9C32E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FEEA6F-8C3B-C8E5-A33F-A9269F1E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D0C7-F8C2-4BCD-8CB7-8C8E2855C8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942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9BB84B-7825-A133-203A-1C7BD979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B1AE264-6029-6C4A-2AC6-5F0A31DD3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EC2F1EF-914E-91BC-B4AA-11290F32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2F8A-A542-4291-B279-082C1BE77F87}" type="datetimeFigureOut">
              <a:rPr lang="hu-HU" smtClean="0"/>
              <a:t>2024. 11. 02.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7BEFCF-E431-69DF-D7DF-8E0509CD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D785FC-BD6E-E75B-C0A4-6DFBFD6B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D0C7-F8C2-4BCD-8CB7-8C8E2855C8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325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1A5193F-1740-6209-9EC9-8A3B257C2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FB7CA3B-6090-302E-1FE0-E39A09D67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B27618-5949-8458-149A-8CF163E8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2F8A-A542-4291-B279-082C1BE77F87}" type="datetimeFigureOut">
              <a:rPr lang="hu-HU" smtClean="0"/>
              <a:t>2024. 11. 02.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B5863E0-BAA3-4156-F7B8-B52D8BC8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6C435D6-4BB2-0BBC-FCA1-4DF762B8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D0C7-F8C2-4BCD-8CB7-8C8E2855C8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380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7CC01-51FC-84ED-EC16-213982A2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B8D6FA-5052-D053-8994-29E16CAEC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FFFD6C3-A2BC-3BB8-0B0E-8445A6CC6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2F8A-A542-4291-B279-082C1BE77F87}" type="datetimeFigureOut">
              <a:rPr lang="hu-HU" smtClean="0"/>
              <a:t>2024. 11. 02.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A685A92-F81F-D54E-6764-56CB3EF9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8BE17C-2551-FD28-FA6D-371C265C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D0C7-F8C2-4BCD-8CB7-8C8E2855C8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057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44D701-5C01-8BFD-1066-7E38EB8D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F7486FE-89CB-BDE3-B1E1-E4730F3E9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DD7547-6434-741A-8867-E327B28C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2F8A-A542-4291-B279-082C1BE77F87}" type="datetimeFigureOut">
              <a:rPr lang="hu-HU" smtClean="0"/>
              <a:t>2024. 11. 02.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5E5FA7A-8247-676D-E2C9-F1BD5903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C81787E-BC7E-26AC-D24E-CCFF5F4F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D0C7-F8C2-4BCD-8CB7-8C8E2855C8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275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A5DBED-985B-9410-24A8-5D6258AC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C76373-4606-CF6A-37B6-4FEAC71DF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651E772-96D6-066F-0AC6-06CF7F22F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B46D2B4-E33E-B78C-F458-D4ACF327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2F8A-A542-4291-B279-082C1BE77F87}" type="datetimeFigureOut">
              <a:rPr lang="hu-HU" smtClean="0"/>
              <a:t>2024. 11. 02.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F46F5AC-9A9A-1FEA-D4B5-7A873A0D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50E8F1B-1EE3-C7B8-08A1-FD367C7A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D0C7-F8C2-4BCD-8CB7-8C8E2855C8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256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F4A3FA-3E47-7C44-07AD-B11DDE53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981F1E-5181-476E-3348-3C2ED5559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B2DA748-5DD6-9036-ECC7-A6BB67D33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8B12006-724E-EFAB-C468-71679E798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DC9AE02-9BFB-129E-2D52-847D84EA2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8624C7D-9EB5-D290-D5DA-E804D445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2F8A-A542-4291-B279-082C1BE77F87}" type="datetimeFigureOut">
              <a:rPr lang="hu-HU" smtClean="0"/>
              <a:t>2024. 11. 02.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914A52E-0F0C-90CD-EE3C-706B98D0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D6AB6D9-9AF3-56F2-87E3-CAC84181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D0C7-F8C2-4BCD-8CB7-8C8E2855C8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971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539519-2380-0E1E-CF32-8BF8878C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8DC8C35-3342-D43C-742D-D8D2FA33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2F8A-A542-4291-B279-082C1BE77F87}" type="datetimeFigureOut">
              <a:rPr lang="hu-HU" smtClean="0"/>
              <a:t>2024. 11. 02.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65F705F-D49C-CDAD-64AF-1E121E9A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6BD2009-2111-90BF-61B7-21530D08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D0C7-F8C2-4BCD-8CB7-8C8E2855C8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71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6A1BB66-9B4F-7854-1ED5-B97D855B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2F8A-A542-4291-B279-082C1BE77F87}" type="datetimeFigureOut">
              <a:rPr lang="hu-HU" smtClean="0"/>
              <a:t>2024. 11. 02.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A2C5ED7-0558-376C-BB9B-4AAE9409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892276C-4028-16CB-4249-6188A5C0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D0C7-F8C2-4BCD-8CB7-8C8E2855C8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29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912401-34E9-05FF-FDCE-31785587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63FB37-1B74-2721-AD17-1A081DCFC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5B8FA03-2502-45E4-D64B-9E8E6C23F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4A2FA3F-B6B2-76FD-779E-A05E31A9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2F8A-A542-4291-B279-082C1BE77F87}" type="datetimeFigureOut">
              <a:rPr lang="hu-HU" smtClean="0"/>
              <a:t>2024. 11. 02.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1153CA5-4A20-B5E3-6DB4-B64EB99F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6630255-DBD0-A761-972D-0BB8C632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D0C7-F8C2-4BCD-8CB7-8C8E2855C8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958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CC7563-5F9D-DC25-0ACC-3CA0A5AB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BD56DB5-86D5-ADB8-7EC4-D5DD5B79C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3C718F8-8588-EDD5-7CCD-05F3DDC14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83579FF-A11F-B2EE-A723-0CAEA09E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2F8A-A542-4291-B279-082C1BE77F87}" type="datetimeFigureOut">
              <a:rPr lang="hu-HU" smtClean="0"/>
              <a:t>2024. 11. 02.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4408158-C690-13C7-E058-257508DC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8B05299-5848-1DE5-5569-52FBD3E1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D0C7-F8C2-4BCD-8CB7-8C8E2855C8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879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024BD3C-D42D-E2D1-F356-CE248C46F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6EA6EDF-F627-7218-D418-78015226C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63FBAEA-EA36-0887-9397-771C6C594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C92F8A-A542-4291-B279-082C1BE77F87}" type="datetimeFigureOut">
              <a:rPr lang="hu-HU" smtClean="0"/>
              <a:t>2024. 11. 02.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B5191D5-183B-F3B2-3AD6-EF2C2DD3C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987C51-0346-2BDC-188C-FE9DE914E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5DD0C7-F8C2-4BCD-8CB7-8C8E2855C8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80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7278C9-1E9D-4622-97F8-B4FD8ED22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Beyond</a:t>
            </a:r>
            <a:r>
              <a:rPr lang="hu-HU" dirty="0"/>
              <a:t> The </a:t>
            </a:r>
            <a:r>
              <a:rPr lang="hu-HU" dirty="0" err="1"/>
              <a:t>Blocks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77BC43C-F8B9-0517-A570-9C3E59CED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Korlátlanul csapat</a:t>
            </a:r>
          </a:p>
        </p:txBody>
      </p:sp>
    </p:spTree>
    <p:extLst>
      <p:ext uri="{BB962C8B-B14F-4D97-AF65-F5344CB8AC3E}">
        <p14:creationId xmlns:p14="http://schemas.microsoft.com/office/powerpoint/2010/main" val="360641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C88ED7-D413-5C87-D028-71EE4129E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72CCE82E-C039-A0DF-E5CD-8188F48BA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50" y="405746"/>
            <a:ext cx="8943975" cy="543877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2723EA3-B757-9F28-CA99-910330CA6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8082" y="127748"/>
            <a:ext cx="6134100" cy="1028700"/>
          </a:xfrm>
        </p:spPr>
        <p:txBody>
          <a:bodyPr/>
          <a:lstStyle/>
          <a:p>
            <a:r>
              <a:rPr lang="hu-HU" dirty="0" err="1"/>
              <a:t>Beyond</a:t>
            </a:r>
            <a:r>
              <a:rPr lang="hu-HU" dirty="0"/>
              <a:t> The </a:t>
            </a:r>
            <a:r>
              <a:rPr lang="hu-HU" dirty="0" err="1"/>
              <a:t>Blocks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E3CFDDD-573C-E5B0-E715-B228C2D2B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093" y="2839018"/>
            <a:ext cx="5273488" cy="1655762"/>
          </a:xfrm>
        </p:spPr>
        <p:txBody>
          <a:bodyPr>
            <a:normAutofit lnSpcReduction="10000"/>
          </a:bodyPr>
          <a:lstStyle/>
          <a:p>
            <a:r>
              <a:rPr lang="hu-HU" dirty="0"/>
              <a:t>Játékmenet:</a:t>
            </a:r>
          </a:p>
          <a:p>
            <a:r>
              <a:rPr lang="hu-HU" dirty="0"/>
              <a:t>2szakasz, </a:t>
            </a:r>
          </a:p>
          <a:p>
            <a:r>
              <a:rPr lang="hu-HU" dirty="0"/>
              <a:t>1szakasz:bevezetö, alapok elsajátítása</a:t>
            </a:r>
          </a:p>
          <a:p>
            <a:r>
              <a:rPr lang="hu-HU" dirty="0"/>
              <a:t>2szakasz:hardmode </a:t>
            </a:r>
            <a:r>
              <a:rPr lang="hu-HU" dirty="0" err="1"/>
              <a:t>on</a:t>
            </a:r>
            <a:r>
              <a:rPr lang="hu-HU" dirty="0"/>
              <a:t>, </a:t>
            </a:r>
            <a:r>
              <a:rPr lang="hu-HU" dirty="0" err="1"/>
              <a:t>nehezitések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587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FED821-7DC1-35D8-2055-5639D9A41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097760-26B6-F05D-6F78-0C6ED7EC5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74812"/>
            <a:ext cx="6019800" cy="867616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Beyond</a:t>
            </a:r>
            <a:r>
              <a:rPr lang="hu-HU" dirty="0"/>
              <a:t> The </a:t>
            </a:r>
            <a:r>
              <a:rPr lang="hu-HU" dirty="0" err="1"/>
              <a:t>Blocks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E1A36E8-EBDC-D673-92AD-44816849F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647" y="951521"/>
            <a:ext cx="4184277" cy="2186534"/>
          </a:xfrm>
        </p:spPr>
        <p:txBody>
          <a:bodyPr/>
          <a:lstStyle/>
          <a:p>
            <a:r>
              <a:rPr lang="hu-HU" dirty="0"/>
              <a:t>cél:</a:t>
            </a:r>
          </a:p>
          <a:p>
            <a:r>
              <a:rPr lang="hu-HU" dirty="0"/>
              <a:t>Folyamatos fejlődés,</a:t>
            </a:r>
          </a:p>
          <a:p>
            <a:r>
              <a:rPr lang="hu-HU" dirty="0"/>
              <a:t>Túlélés, gyűjtögetés,</a:t>
            </a:r>
          </a:p>
          <a:p>
            <a:r>
              <a:rPr lang="hu-HU" dirty="0" err="1"/>
              <a:t>Boss</a:t>
            </a:r>
            <a:r>
              <a:rPr lang="hu-HU" dirty="0"/>
              <a:t>,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542BC26-FECE-A501-1E4D-616CEFD24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355" y="1173408"/>
            <a:ext cx="1583723" cy="125692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E3538F0-BB90-DDBB-5C32-15CE341FD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099" y="2798895"/>
            <a:ext cx="1806720" cy="104728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74308D5-7BF4-FC42-D455-00B23B49F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2250" y="1295400"/>
            <a:ext cx="4083424" cy="27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9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43DD8D-0B2D-457F-414D-C5A636BF0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A06702-C265-6093-0793-1D1F10E2D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7812" y="160898"/>
            <a:ext cx="6638365" cy="1170361"/>
          </a:xfrm>
        </p:spPr>
        <p:txBody>
          <a:bodyPr/>
          <a:lstStyle/>
          <a:p>
            <a:r>
              <a:rPr lang="hu-HU" dirty="0" err="1"/>
              <a:t>Beyond</a:t>
            </a:r>
            <a:r>
              <a:rPr lang="hu-HU" dirty="0"/>
              <a:t> The </a:t>
            </a:r>
            <a:r>
              <a:rPr lang="hu-HU" dirty="0" err="1"/>
              <a:t>Blocks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B7CC930-7A06-8D73-C9D4-73FE144FC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887" y="1504298"/>
            <a:ext cx="9144000" cy="1655762"/>
          </a:xfrm>
        </p:spPr>
        <p:txBody>
          <a:bodyPr/>
          <a:lstStyle/>
          <a:p>
            <a:r>
              <a:rPr lang="hu-HU" dirty="0"/>
              <a:t>Tervek:</a:t>
            </a:r>
          </a:p>
          <a:p>
            <a:r>
              <a:rPr lang="hu-HU" dirty="0"/>
              <a:t>Alapok ,kezdetleges felületet, fejlesztés</a:t>
            </a:r>
          </a:p>
        </p:txBody>
      </p:sp>
    </p:spTree>
    <p:extLst>
      <p:ext uri="{BB962C8B-B14F-4D97-AF65-F5344CB8AC3E}">
        <p14:creationId xmlns:p14="http://schemas.microsoft.com/office/powerpoint/2010/main" val="135587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E4A02B-9316-81B3-1E42-C685DB22C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12039E-DB61-5BDF-2E07-5B6328766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Beyond</a:t>
            </a:r>
            <a:r>
              <a:rPr lang="hu-HU" dirty="0"/>
              <a:t> The </a:t>
            </a:r>
            <a:r>
              <a:rPr lang="hu-HU" dirty="0" err="1"/>
              <a:t>Blocks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A92A55D-33C4-52F0-253E-8B91C3DCC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Korlátlanul csapat</a:t>
            </a:r>
          </a:p>
        </p:txBody>
      </p:sp>
    </p:spTree>
    <p:extLst>
      <p:ext uri="{BB962C8B-B14F-4D97-AF65-F5344CB8AC3E}">
        <p14:creationId xmlns:p14="http://schemas.microsoft.com/office/powerpoint/2010/main" val="58013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54</Words>
  <Application>Microsoft Office PowerPoint</Application>
  <PresentationFormat>Szélesvásznú</PresentationFormat>
  <Paragraphs>17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Office-téma</vt:lpstr>
      <vt:lpstr>Beyond The Blocks</vt:lpstr>
      <vt:lpstr>Beyond The Blocks</vt:lpstr>
      <vt:lpstr>Beyond The Blocks</vt:lpstr>
      <vt:lpstr>Beyond The Blocks</vt:lpstr>
      <vt:lpstr>Beyond The Blocks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2</cp:revision>
  <dcterms:created xsi:type="dcterms:W3CDTF">2024-11-01T19:10:49Z</dcterms:created>
  <dcterms:modified xsi:type="dcterms:W3CDTF">2024-11-02T18:44:28Z</dcterms:modified>
</cp:coreProperties>
</file>