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080274-5959-6303-2B03-624110EFC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0E11D9F-8F40-6466-E205-B33CC3794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11AC98-3A92-CDDE-C5D9-89C6137E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05F6F6-051D-B6AE-CEBF-3411484C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84E4D0-60C6-DA9D-39EA-271D3311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287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0B6349-B5A2-E321-0A9C-8B8260B1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750E16D-D449-5E23-65BB-ADC808042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F4A25B-B1F5-441D-AA39-7C33940B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FF8291-758F-8B3E-C720-35A43499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6CDDA4-9B5C-97B7-3FDE-4630E3B3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865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5619CCC-6C3B-5531-59F5-2A19874BC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A0D1952-898B-153C-1F61-87EFB243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F57A71-19CA-C101-7D81-D197FEBB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732C40-545F-DDFE-0068-55C9FC72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EAE706-334E-0FED-4B07-9B2093A2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52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7B3ACD-F98E-F78B-846E-D653D365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F7310F-7880-5E40-6825-8910AD5E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54AA18-9EC4-5B6A-62E1-BBEDDB11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87DB6C-AFEC-1A34-7B9B-E9E3252A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296500-9ABD-1A32-43C4-C1B4447F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15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C6EC1C-B495-A273-C5EC-9B2CA1A2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E440826-94B1-5DDB-1BFE-DECFBE15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60B232-A8A0-1590-04C3-11CC9FA9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A7D980-6A8A-0AC9-0C74-A9D9284D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6EC5B8-17D7-226E-BF50-89153B0F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640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CC37AE-A5BC-4BA3-F718-C0E00251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94937C-CE4B-B75F-0FE7-0ABB324C3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77547C9-60A2-6183-0288-83D8B172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25A3713-DB52-38DB-C284-AD9AD8A9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5C6FA0F-1654-82BB-A619-31BDD42E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BED25C-4E4A-42D6-5B2B-AC3D4FE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21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C6D123-734B-BF7B-3EF2-F6E1739E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A44E57-ADCD-543B-D0A2-5CC991C3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DF1E20-FD32-8253-5CB0-856998F9C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657306F-4756-EB1A-A1B8-B49BAA896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6E5FCCA-AC9E-4741-4CAD-95210B493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3BC1A72-620F-3F92-B24A-83FCBE2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0D91A79-8830-861C-15B1-14B08C22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7259E2B-090D-A3FF-D09B-141E0D43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28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BF5190-E85D-3F44-D634-2A04D752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108C1E2-A8C5-DBC2-86F2-779B0341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418B054-D009-6DDF-5544-9BC2E26C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2253464-C8A5-1E5A-926B-1344E1BD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9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FD207C9-205E-D2CE-E833-ADBC27E6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F2CA620-0BA4-5366-53B0-595B8338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CB73E9E-D482-F304-C0A2-54B2B62D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331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950258-94FF-0CAC-FE3C-850955A7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044BF5-3242-DC16-F2F8-5441156AD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9B02069-387A-13EE-FC89-B89F7A776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54DEBB-2BF6-5962-66E9-038B0113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1A4B890-6252-75AB-D48E-AE488956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2BD3D53-19B9-954B-5E38-FEA327DE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15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1617B4-01D8-465C-ED91-013D0E49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BBE81FE-E901-0BC3-C975-573A8A24E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2FC5CD1-DDD3-1ADA-6290-1126E0F88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31A7F47-7587-9554-08B0-4F1B9DEB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DEAE62C-3D70-5408-F581-00EDEDD2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371FC9-7574-C103-90A1-17047A07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29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B063756-C034-07D5-A159-4D12E55A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E39949-1BF6-0568-15EA-17A21C50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271938-BED3-55E1-B3EE-8DB0E01B3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E3E5-EA48-4747-8EA2-9DCCCFBCD169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16B50A-508B-1680-4E4A-DC0E836C8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F973DD-754A-0888-02F3-1935454D6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14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3D6DF2D6-226D-3E69-6179-67E06DC53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843" y="-505462"/>
            <a:ext cx="14711686" cy="82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6BBF0B-03EC-CA44-85A5-9228F738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40A2F0-BBBB-F5BF-2B68-E240AD41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348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Szélesvásznú</PresentationFormat>
  <Paragraphs>0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O365 felhasználó</dc:creator>
  <cp:lastModifiedBy>Kristóf Pajor</cp:lastModifiedBy>
  <cp:revision>2</cp:revision>
  <dcterms:created xsi:type="dcterms:W3CDTF">2023-11-27T09:32:54Z</dcterms:created>
  <dcterms:modified xsi:type="dcterms:W3CDTF">2023-11-27T09:42:40Z</dcterms:modified>
</cp:coreProperties>
</file>