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9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>
        <p:scale>
          <a:sx n="100" d="100"/>
          <a:sy n="100" d="100"/>
        </p:scale>
        <p:origin x="48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AB726-F8DC-3C36-509D-22DE43DE6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5A321A-9CD1-D3CE-588C-85DB55587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ADC0A1-30F3-FA34-E23E-7987AB1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39A0E7-3D79-E4A8-9AED-666BDA10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6ADCF-24EF-7862-72BC-449C82F0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46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3D98B-D3DB-41D3-6B4B-A51C0707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5F158DB-4A52-5365-A70A-D62C69DD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229B81-B6C8-7D08-EE71-F8C7D2D09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6B4139-6E02-E974-2E9F-DAA2334F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45219F-77BE-2C5E-32DD-60C9EA88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95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CECB9DD-9F0D-83F1-B170-E4964E95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029DE8E-C26D-854B-E230-E98464E4E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42085-6AF8-104D-D0A3-E44C7C1C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A0B52-8FC6-C963-0417-CE9C3E2A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81BFA3-F69E-1A4C-E309-455587B0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0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1FCD30-DC1B-4480-0C62-568F06A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412FB3-BA55-59A9-006C-FE6AD1E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B18EED-ABFB-853E-ACF6-7375B0F8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2CBA0F-4CBB-0DA3-8107-F6F25DBE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0F40E9-A5A9-6D19-A651-C83E77DC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72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C44022-67A7-2B0A-1DA2-ABB5487B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9B1C39-E1E1-85EC-1FD1-2A7C9C2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FACD7D-9AEE-6137-BE8F-46CEC0D9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8A9481-F1E1-79CC-D7B8-B2B3B92F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6A45C0-6205-06A4-9763-B6DABCB1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7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0BF15-0C23-C828-8639-E9F06D34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6BBCF-14B6-7266-3215-DC047167E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F105D4-2502-526B-C78A-63C9DA226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938A27-55C9-BCC5-5E0D-1BF0010F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823BD4E-54C9-2B22-2EE6-70AE4098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397B7-7C4A-1A24-C1D0-723F2D4A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75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936F5D-F734-D4CA-F0C2-F0BBAE7C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E05CF4-F099-B813-5FAB-E9829F51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8B95D9-C83D-AB41-039C-00E16C57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643EA1-072D-7E79-49EB-02264D071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64F940D-AD3E-3CBA-41B4-B3BA13980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09029E-BDC1-553B-D62E-1152D7D0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DB4551-7C2F-865B-4885-B460CC3F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C35EDE1-0CAE-7CF5-30F2-F155DAF1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007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B81E4B-73A8-1FBE-FFF8-5FF78992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73F944-C81D-8AC1-5AE5-D907E64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64CE2C-8028-2436-6A14-A781BA3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4F35FF-7695-CD24-0C62-E177AA2C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75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86B73A-B6F2-81BD-FF77-C41CE380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5166C57-3F62-F8D4-A3DD-1AC5A4E5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F9AC59-18B7-91A6-ECDF-1E134DFC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978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CA470D-60B4-0973-19A7-82A55F0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54E0CF-B04B-814D-73CB-9F1992AE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FF1D7-F174-5F36-2BBC-E17E9A64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5C7D7-3FA5-C9F6-4740-00B04F9C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B28F41-0184-DADE-2ACE-12A1C0980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ABD9DA6-6632-B439-9644-3641EE0A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44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D26645-07E0-3A46-9B39-8B0B4906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68E2B97-803B-2AAD-7B46-88766F6AA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603CFF-87DB-2514-427C-3E2DEB2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6EF197-8393-228D-EB19-57FBD13D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34F77F-8E69-9D22-A569-B4EFFBB5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2759734-1E4B-5A95-E199-8A671DD6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4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D6B900-034D-D4F5-7D69-32BD9D82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37AD7F9-0207-B235-42C3-9189A2CD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6926D5-4B40-7E93-0BF8-A4ED524F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DD96-5E77-4586-A2B9-E5BB275D3AE2}" type="datetimeFigureOut">
              <a:rPr lang="hu-HU" smtClean="0"/>
              <a:t>2023. 12. 11.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9E67FF-8985-0EB8-D210-458F1099C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4E18B05-A536-7A9D-D8CB-73D42FCB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8A691-24FE-40DD-B2F7-53B01E43E3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97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7A51B6C5-23F5-234E-3837-63D1E69B099B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DDD0043A-256F-C8B5-F1BB-3B32DF4E0BDD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A429D45-3DFA-A9F6-FEA9-200E2B0D1AB3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C9392A3-9E76-67CA-8C95-E0AD1C0A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0EF3063-8FD3-7616-949C-85E4008989A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A7D1F4B4-F312-EE02-3CD1-77A94E6D751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B75F6A8-045A-7F35-C49D-9148F9E86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8C1CB8E-6771-E98F-5E07-282BE81E4151}"/>
              </a:ext>
            </a:extLst>
          </p:cNvPr>
          <p:cNvSpPr/>
          <p:nvPr/>
        </p:nvSpPr>
        <p:spPr>
          <a:xfrm>
            <a:off x="13816358" y="1594296"/>
            <a:ext cx="9187814" cy="36694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Ábra 4" descr="Számítógép egyszínű kitöltéssel">
            <a:extLst>
              <a:ext uri="{FF2B5EF4-FFF2-40B4-BE49-F238E27FC236}">
                <a16:creationId xmlns:a16="http://schemas.microsoft.com/office/drawing/2014/main" id="{34A02D9F-A4E8-D6EF-FAC9-13A16811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-762000"/>
            <a:ext cx="8382000" cy="8382000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9837EE7-732B-DFAB-FD4D-50511E3771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0439400" y="3429000"/>
            <a:ext cx="3376958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Kép 8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3F9A9ED-BBDD-0179-6F41-AD2CD16C0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363976"/>
            <a:ext cx="5852172" cy="3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48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6152D2F-52ED-30A8-B75A-FDCAD592B177}"/>
              </a:ext>
            </a:extLst>
          </p:cNvPr>
          <p:cNvSpPr/>
          <p:nvPr/>
        </p:nvSpPr>
        <p:spPr>
          <a:xfrm>
            <a:off x="12652430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A6A60B-3008-71D0-FDD6-2A6EF29A9B8B}"/>
              </a:ext>
            </a:extLst>
          </p:cNvPr>
          <p:cNvSpPr/>
          <p:nvPr/>
        </p:nvSpPr>
        <p:spPr>
          <a:xfrm>
            <a:off x="21078880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D86BD0F8-2F5D-B8FC-4CF8-E312C7036DB0}"/>
              </a:ext>
            </a:extLst>
          </p:cNvPr>
          <p:cNvSpPr/>
          <p:nvPr/>
        </p:nvSpPr>
        <p:spPr>
          <a:xfrm>
            <a:off x="29505330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7" name="Ábra 6" descr="Számítógép egyszínű kitöltéssel">
            <a:extLst>
              <a:ext uri="{FF2B5EF4-FFF2-40B4-BE49-F238E27FC236}">
                <a16:creationId xmlns:a16="http://schemas.microsoft.com/office/drawing/2014/main" id="{88F1256D-5ADC-F904-5A6F-5D1C9AC36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7550" y="2576363"/>
            <a:ext cx="3136900" cy="3136900"/>
          </a:xfrm>
          <a:prstGeom prst="rect">
            <a:avLst/>
          </a:prstGeom>
        </p:spPr>
      </p:pic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C54B23C7-7C78-56E1-7ACD-3A73E90B28BD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66445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7C9ACF3B-F617-C19C-466B-35AB4EE801F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090900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Kép 9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E267823B-D0D6-C724-ADD9-E9F3AB339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842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5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4" name="Ábra 33" descr="Számítógép egyszínű kitöltéssel">
            <a:extLst>
              <a:ext uri="{FF2B5EF4-FFF2-40B4-BE49-F238E27FC236}">
                <a16:creationId xmlns:a16="http://schemas.microsoft.com/office/drawing/2014/main" id="{6E9C46C8-B2B4-42DB-884B-8D49AAED1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748115" y="2576363"/>
            <a:ext cx="3136900" cy="3136900"/>
          </a:xfrm>
          <a:prstGeom prst="rect">
            <a:avLst/>
          </a:prstGeom>
        </p:spPr>
      </p:pic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2AE982B1-A19C-3AF7-F43A-75D5C4651373}"/>
              </a:ext>
            </a:extLst>
          </p:cNvPr>
          <p:cNvCxnSpPr>
            <a:cxnSpLocks/>
            <a:stCxn id="34" idx="3"/>
            <a:endCxn id="26" idx="1"/>
          </p:cNvCxnSpPr>
          <p:nvPr/>
        </p:nvCxnSpPr>
        <p:spPr>
          <a:xfrm>
            <a:off x="-61121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B8241D44-443D-4533-9A49-2E5701E2E79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7815235" y="4144813"/>
            <a:ext cx="4987980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Kép 41" descr="A képen szöveg, Grafika, Betűtípus, szimbólum látható&#10;&#10;Automatikusan generált leírás">
            <a:extLst>
              <a:ext uri="{FF2B5EF4-FFF2-40B4-BE49-F238E27FC236}">
                <a16:creationId xmlns:a16="http://schemas.microsoft.com/office/drawing/2014/main" id="{6AC49452-DD9A-C356-D426-DB79D7B1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35758" y="3429000"/>
            <a:ext cx="1990687" cy="111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88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029C02E-AB20-4ADC-94B0-03933D266092}"/>
              </a:ext>
            </a:extLst>
          </p:cNvPr>
          <p:cNvSpPr/>
          <p:nvPr/>
        </p:nvSpPr>
        <p:spPr>
          <a:xfrm>
            <a:off x="419100" y="241300"/>
            <a:ext cx="11353799" cy="6375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354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CDC5B521-8D22-63F7-65A5-4A5AFDC31CA4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FF2724CB-5BF3-C8EC-6F75-9D9CB588C12C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01D43A0F-D0D7-EA22-7A6E-FB5C8FEE0DB6}"/>
              </a:ext>
            </a:extLst>
          </p:cNvPr>
          <p:cNvSpPr/>
          <p:nvPr/>
        </p:nvSpPr>
        <p:spPr>
          <a:xfrm>
            <a:off x="212296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2875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1280321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231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BECB4016-7356-57EE-BBB1-8EBB95F8E3A3}"/>
              </a:ext>
            </a:extLst>
          </p:cNvPr>
          <p:cNvSpPr/>
          <p:nvPr/>
        </p:nvSpPr>
        <p:spPr>
          <a:xfrm>
            <a:off x="-12476135" y="3336626"/>
            <a:ext cx="3438470" cy="16163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760F555-A71C-561A-DA1B-A8B921AB2502}"/>
              </a:ext>
            </a:extLst>
          </p:cNvPr>
          <p:cNvSpPr/>
          <p:nvPr/>
        </p:nvSpPr>
        <p:spPr>
          <a:xfrm>
            <a:off x="-4049685" y="3336626"/>
            <a:ext cx="3438470" cy="161637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BACFFC5-43BA-543F-F6B6-B66ACCA77483}"/>
              </a:ext>
            </a:extLst>
          </p:cNvPr>
          <p:cNvSpPr/>
          <p:nvPr/>
        </p:nvSpPr>
        <p:spPr>
          <a:xfrm>
            <a:off x="4376765" y="3336626"/>
            <a:ext cx="3438470" cy="161637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8345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O365 felhasználó</dc:creator>
  <cp:lastModifiedBy>O365 felhasználó</cp:lastModifiedBy>
  <cp:revision>1</cp:revision>
  <dcterms:created xsi:type="dcterms:W3CDTF">2023-12-11T10:07:20Z</dcterms:created>
  <dcterms:modified xsi:type="dcterms:W3CDTF">2023-12-11T11:24:43Z</dcterms:modified>
</cp:coreProperties>
</file>