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4" r:id="rId6"/>
    <p:sldId id="261" r:id="rId7"/>
    <p:sldId id="262" r:id="rId8"/>
    <p:sldId id="263" r:id="rId9"/>
    <p:sldId id="256" r:id="rId10"/>
    <p:sldId id="259" r:id="rId11"/>
    <p:sldId id="260" r:id="rId12"/>
    <p:sldId id="257" r:id="rId13"/>
    <p:sldId id="25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AB726-F8DC-3C36-509D-22DE43DE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5A321A-9CD1-D3CE-588C-85DB5558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ADC0A1-30F3-FA34-E23E-7987AB1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39A0E7-3D79-E4A8-9AED-666BDA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6ADCF-24EF-7862-72BC-449C82F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D98B-D3DB-41D3-6B4B-A51C070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158DB-4A52-5365-A70A-D62C69D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29B81-B6C8-7D08-EE71-F8C7D2D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B4139-6E02-E974-2E9F-DAA2334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5219F-77BE-2C5E-32DD-60C9EA8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ECB9DD-9F0D-83F1-B170-E4964E95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29DE8E-C26D-854B-E230-E98464E4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42085-6AF8-104D-D0A3-E44C7C1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A0B52-8FC6-C963-0417-CE9C3E2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81BFA3-F69E-1A4C-E309-455587B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FCD30-DC1B-4480-0C62-568F06A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412FB3-BA55-59A9-006C-FE6AD1E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18EED-ABFB-853E-ACF6-7375B0F8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CBA0F-4CBB-0DA3-8107-F6F25DB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F40E9-A5A9-6D19-A651-C83E77D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44022-67A7-2B0A-1DA2-ABB5487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9B1C39-E1E1-85EC-1FD1-2A7C9C2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ACD7D-9AEE-6137-BE8F-46CEC0D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8A9481-F1E1-79CC-D7B8-B2B3B92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A45C0-6205-06A4-9763-B6DABCB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BF15-0C23-C828-8639-E9F06D3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6BBCF-14B6-7266-3215-DC047167E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F105D4-2502-526B-C78A-63C9DA22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38A27-55C9-BCC5-5E0D-1BF001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23BD4E-54C9-2B22-2EE6-70AE409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397B7-7C4A-1A24-C1D0-723F2D4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36F5D-F734-D4CA-F0C2-F0BBAE7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05CF4-F099-B813-5FAB-E9829F5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B95D9-C83D-AB41-039C-00E16C57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643EA1-072D-7E79-49EB-02264D07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4F940D-AD3E-3CBA-41B4-B3BA1398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09029E-BDC1-553B-D62E-1152D7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DB4551-7C2F-865B-4885-B460CC3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35EDE1-0CAE-7CF5-30F2-F155DAF1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0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81E4B-73A8-1FBE-FFF8-5FF7899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73F944-C81D-8AC1-5AE5-D907E64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64CE2C-8028-2436-6A14-A781BA3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F35FF-7695-CD24-0C62-E177AA2C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5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6B73A-B6F2-81BD-FF77-C41CE38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166C57-3F62-F8D4-A3DD-1AC5A4E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9AC59-18B7-91A6-ECDF-1E134DF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470D-60B4-0973-19A7-82A55F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4E0CF-B04B-814D-73CB-9F1992AE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FF1D7-F174-5F36-2BBC-E17E9A64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C7D7-3FA5-C9F6-4740-00B04F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B28F41-0184-DADE-2ACE-12A1C09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BD9DA6-6632-B439-9644-3641EE0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26645-07E0-3A46-9B39-8B0B4906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8E2B97-803B-2AAD-7B46-88766F6A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603CFF-87DB-2514-427C-3E2DEB2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EF197-8393-228D-EB19-57FBD13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34F77F-8E69-9D22-A569-B4EFFBB5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759734-1E4B-5A95-E199-8A671DD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D6B900-034D-D4F5-7D69-32BD9D8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7AD7F9-0207-B235-42C3-9189A2C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6926D5-4B40-7E93-0BF8-A4ED524F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DD96-5E77-4586-A2B9-E5BB275D3AE2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9E67FF-8985-0EB8-D210-458F1099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E18B05-A536-7A9D-D8CB-73D42FCB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97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macbook-pro-dMUt0X3f59Q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rees-on-forest-with-sun-rays-sp-p7uuT0tw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20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3826042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hlinkClick r:id="rId6"/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6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029C02E-AB20-4ADC-94B0-03933D266092}"/>
              </a:ext>
            </a:extLst>
          </p:cNvPr>
          <p:cNvSpPr/>
          <p:nvPr/>
        </p:nvSpPr>
        <p:spPr>
          <a:xfrm>
            <a:off x="419100" y="241300"/>
            <a:ext cx="11353799" cy="637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135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CDC5B521-8D22-63F7-65A5-4A5AFDC31CA4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FF2724CB-5BF3-C8EC-6F75-9D9CB588C12C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01D43A0F-D0D7-EA22-7A6E-FB5C8FEE0DB6}"/>
              </a:ext>
            </a:extLst>
          </p:cNvPr>
          <p:cNvSpPr/>
          <p:nvPr/>
        </p:nvSpPr>
        <p:spPr>
          <a:xfrm>
            <a:off x="212296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87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ECB4016-7356-57EE-BBB1-8EBB95F8E3A3}"/>
              </a:ext>
            </a:extLst>
          </p:cNvPr>
          <p:cNvSpPr/>
          <p:nvPr/>
        </p:nvSpPr>
        <p:spPr>
          <a:xfrm>
            <a:off x="-404968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760F555-A71C-561A-DA1B-A8B921AB2502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BACFFC5-43BA-543F-F6B6-B66ACCA77483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23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ECB4016-7356-57EE-BBB1-8EBB95F8E3A3}"/>
              </a:ext>
            </a:extLst>
          </p:cNvPr>
          <p:cNvSpPr/>
          <p:nvPr/>
        </p:nvSpPr>
        <p:spPr>
          <a:xfrm>
            <a:off x="-1247613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760F555-A71C-561A-DA1B-A8B921AB2502}"/>
              </a:ext>
            </a:extLst>
          </p:cNvPr>
          <p:cNvSpPr/>
          <p:nvPr/>
        </p:nvSpPr>
        <p:spPr>
          <a:xfrm>
            <a:off x="-404968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BACFFC5-43BA-543F-F6B6-B66ACCA77483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34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11012CC1-FC52-B39C-968C-03D9389AE662}"/>
              </a:ext>
            </a:extLst>
          </p:cNvPr>
          <p:cNvSpPr/>
          <p:nvPr/>
        </p:nvSpPr>
        <p:spPr>
          <a:xfrm>
            <a:off x="503703" y="7743217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7A2DF727-E82E-2E46-E1CC-C88F5E6E11DE}"/>
              </a:ext>
            </a:extLst>
          </p:cNvPr>
          <p:cNvSpPr/>
          <p:nvPr/>
        </p:nvSpPr>
        <p:spPr>
          <a:xfrm>
            <a:off x="4597446" y="9021939"/>
            <a:ext cx="2973381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B1463A13-FA7D-7F31-F2DE-73B32F844101}"/>
              </a:ext>
            </a:extLst>
          </p:cNvPr>
          <p:cNvSpPr/>
          <p:nvPr/>
        </p:nvSpPr>
        <p:spPr>
          <a:xfrm>
            <a:off x="8530128" y="10311319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50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132882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156043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132882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370582"/>
            <a:ext cx="2620420" cy="1388915"/>
          </a:xfrm>
          <a:prstGeom prst="rect">
            <a:avLst/>
          </a:prstGeom>
        </p:spPr>
      </p:pic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BD15567B-A4EB-C7C1-F4B0-8CFCAE7AD61B}"/>
              </a:ext>
            </a:extLst>
          </p:cNvPr>
          <p:cNvGrpSpPr/>
          <p:nvPr/>
        </p:nvGrpSpPr>
        <p:grpSpPr>
          <a:xfrm>
            <a:off x="503703" y="3929974"/>
            <a:ext cx="3134442" cy="2557444"/>
            <a:chOff x="503703" y="3929974"/>
            <a:chExt cx="3134442" cy="2557444"/>
          </a:xfrm>
        </p:grpSpPr>
        <p:sp useBgFill="1"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B3D9B9F-8278-E0D5-8B89-6CC0CD38F1A8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Dia nagyítása 7"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4959112"/>
                    </p:ext>
                  </p:extLst>
                </p:nvPr>
              </p:nvGraphicFramePr>
              <p:xfrm>
                <a:off x="917764" y="4629867"/>
                <a:ext cx="2306320" cy="1297305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returnToParent="0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06320" cy="1297305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7764" y="4629867"/>
                  <a:ext cx="2306320" cy="12973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702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3002056" y="1040676"/>
            <a:ext cx="6366613" cy="4776647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7745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88F1FA27-1357-BBF0-56DD-3A32A354F334}"/>
              </a:ext>
            </a:extLst>
          </p:cNvPr>
          <p:cNvSpPr/>
          <p:nvPr/>
        </p:nvSpPr>
        <p:spPr>
          <a:xfrm>
            <a:off x="-5207499" y="136077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16" name="Téglalap: lekerekített 15">
            <a:extLst>
              <a:ext uri="{FF2B5EF4-FFF2-40B4-BE49-F238E27FC236}">
                <a16:creationId xmlns:a16="http://schemas.microsoft.com/office/drawing/2014/main" id="{A6B09DBB-2C06-7717-3F19-3DA6B7D1C86C}"/>
              </a:ext>
            </a:extLst>
          </p:cNvPr>
          <p:cNvSpPr/>
          <p:nvPr/>
        </p:nvSpPr>
        <p:spPr>
          <a:xfrm>
            <a:off x="3148434" y="1306899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17" name="Téglalap: lekerekített 16">
            <a:extLst>
              <a:ext uri="{FF2B5EF4-FFF2-40B4-BE49-F238E27FC236}">
                <a16:creationId xmlns:a16="http://schemas.microsoft.com/office/drawing/2014/main" id="{72CBD840-999F-EBA6-6C9E-9166D507E0C1}"/>
              </a:ext>
            </a:extLst>
          </p:cNvPr>
          <p:cNvSpPr/>
          <p:nvPr/>
        </p:nvSpPr>
        <p:spPr>
          <a:xfrm>
            <a:off x="3152444" y="1306900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" name="Kép 9" descr="A képen köd, erdő, Őserdő, erdőség látható&#10;&#10;Automatikusan generált leírás">
            <a:hlinkClick r:id="rId3"/>
            <a:extLst>
              <a:ext uri="{FF2B5EF4-FFF2-40B4-BE49-F238E27FC236}">
                <a16:creationId xmlns:a16="http://schemas.microsoft.com/office/drawing/2014/main" id="{2B1E4F53-9D3B-07BE-FCB5-F8503F9FF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58" b="8458"/>
          <a:stretch/>
        </p:blipFill>
        <p:spPr>
          <a:xfrm>
            <a:off x="0" y="-633663"/>
            <a:ext cx="12187990" cy="7491663"/>
          </a:xfrm>
          <a:prstGeom prst="rect">
            <a:avLst/>
          </a:prstGeom>
        </p:spPr>
      </p:pic>
      <p:sp useBgFill="1">
        <p:nvSpPr>
          <p:cNvPr id="11" name="Téglalap: lekerekített 10">
            <a:extLst>
              <a:ext uri="{FF2B5EF4-FFF2-40B4-BE49-F238E27FC236}">
                <a16:creationId xmlns:a16="http://schemas.microsoft.com/office/drawing/2014/main" id="{22E07C27-35FE-5C78-3E4B-124E6593966E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BAA4544D-178F-7EE8-CF2A-6E28854B1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67" y="2186563"/>
            <a:ext cx="3918454" cy="2484873"/>
          </a:xfrm>
          <a:prstGeom prst="rect">
            <a:avLst/>
          </a:prstGeom>
        </p:spPr>
      </p:pic>
      <p:pic>
        <p:nvPicPr>
          <p:cNvPr id="12" name="Kép 11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CCB46D70-9DB1-B70C-0BA2-B28FEC0E35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4535906" y="2265121"/>
            <a:ext cx="4539916" cy="2406315"/>
          </a:xfrm>
          <a:prstGeom prst="rect">
            <a:avLst/>
          </a:prstGeom>
        </p:spPr>
      </p:pic>
      <p:pic>
        <p:nvPicPr>
          <p:cNvPr id="13" name="Kép 12" descr="A képen köd, erdő, Őserdő, erdőség látható&#10;&#10;Automatikusan generált leírás">
            <a:hlinkClick r:id="rId3"/>
            <a:extLst>
              <a:ext uri="{FF2B5EF4-FFF2-40B4-BE49-F238E27FC236}">
                <a16:creationId xmlns:a16="http://schemas.microsoft.com/office/drawing/2014/main" id="{8BBC1C85-2187-4281-DA36-6B3D6DCA91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58" b="8458"/>
          <a:stretch/>
        </p:blipFill>
        <p:spPr>
          <a:xfrm>
            <a:off x="0" y="-636128"/>
            <a:ext cx="12192000" cy="7494128"/>
          </a:xfrm>
          <a:custGeom>
            <a:avLst/>
            <a:gdLst>
              <a:gd name="connsiteX0" fmla="*/ 3856965 w 12187990"/>
              <a:gd name="connsiteY0" fmla="*/ 1940564 h 7491663"/>
              <a:gd name="connsiteX1" fmla="*/ 3154449 w 12187990"/>
              <a:gd name="connsiteY1" fmla="*/ 2643080 h 7491663"/>
              <a:gd name="connsiteX2" fmla="*/ 3154449 w 12187990"/>
              <a:gd name="connsiteY2" fmla="*/ 5453061 h 7491663"/>
              <a:gd name="connsiteX3" fmla="*/ 3856965 w 12187990"/>
              <a:gd name="connsiteY3" fmla="*/ 6155577 h 7491663"/>
              <a:gd name="connsiteX4" fmla="*/ 8331025 w 12187990"/>
              <a:gd name="connsiteY4" fmla="*/ 6155577 h 7491663"/>
              <a:gd name="connsiteX5" fmla="*/ 9033541 w 12187990"/>
              <a:gd name="connsiteY5" fmla="*/ 5453061 h 7491663"/>
              <a:gd name="connsiteX6" fmla="*/ 9033541 w 12187990"/>
              <a:gd name="connsiteY6" fmla="*/ 2643080 h 7491663"/>
              <a:gd name="connsiteX7" fmla="*/ 8331025 w 12187990"/>
              <a:gd name="connsiteY7" fmla="*/ 1940564 h 7491663"/>
              <a:gd name="connsiteX8" fmla="*/ 0 w 12187990"/>
              <a:gd name="connsiteY8" fmla="*/ 0 h 7491663"/>
              <a:gd name="connsiteX9" fmla="*/ 12187990 w 12187990"/>
              <a:gd name="connsiteY9" fmla="*/ 0 h 7491663"/>
              <a:gd name="connsiteX10" fmla="*/ 12187990 w 12187990"/>
              <a:gd name="connsiteY10" fmla="*/ 7491663 h 7491663"/>
              <a:gd name="connsiteX11" fmla="*/ 0 w 12187990"/>
              <a:gd name="connsiteY11" fmla="*/ 7491663 h 749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7990" h="7491663">
                <a:moveTo>
                  <a:pt x="3856965" y="1940564"/>
                </a:moveTo>
                <a:cubicBezTo>
                  <a:pt x="3468976" y="1940564"/>
                  <a:pt x="3154449" y="2255091"/>
                  <a:pt x="3154449" y="2643080"/>
                </a:cubicBezTo>
                <a:lnTo>
                  <a:pt x="3154449" y="5453061"/>
                </a:lnTo>
                <a:cubicBezTo>
                  <a:pt x="3154449" y="5841050"/>
                  <a:pt x="3468976" y="6155577"/>
                  <a:pt x="3856965" y="6155577"/>
                </a:cubicBezTo>
                <a:lnTo>
                  <a:pt x="8331025" y="6155577"/>
                </a:lnTo>
                <a:cubicBezTo>
                  <a:pt x="8719014" y="6155577"/>
                  <a:pt x="9033541" y="5841050"/>
                  <a:pt x="9033541" y="5453061"/>
                </a:cubicBezTo>
                <a:lnTo>
                  <a:pt x="9033541" y="2643080"/>
                </a:lnTo>
                <a:cubicBezTo>
                  <a:pt x="9033541" y="2255091"/>
                  <a:pt x="8719014" y="1940564"/>
                  <a:pt x="8331025" y="1940564"/>
                </a:cubicBezTo>
                <a:close/>
                <a:moveTo>
                  <a:pt x="0" y="0"/>
                </a:moveTo>
                <a:lnTo>
                  <a:pt x="12187990" y="0"/>
                </a:lnTo>
                <a:lnTo>
                  <a:pt x="12187990" y="7491663"/>
                </a:lnTo>
                <a:lnTo>
                  <a:pt x="0" y="749166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355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A51B6C5-23F5-234E-3837-63D1E69B099B}"/>
              </a:ext>
            </a:extLst>
          </p:cNvPr>
          <p:cNvSpPr/>
          <p:nvPr/>
        </p:nvSpPr>
        <p:spPr>
          <a:xfrm>
            <a:off x="12652430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DDD0043A-256F-C8B5-F1BB-3B32DF4E0BDD}"/>
              </a:ext>
            </a:extLst>
          </p:cNvPr>
          <p:cNvSpPr/>
          <p:nvPr/>
        </p:nvSpPr>
        <p:spPr>
          <a:xfrm>
            <a:off x="21078880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A429D45-3DFA-A9F6-FEA9-200E2B0D1AB3}"/>
              </a:ext>
            </a:extLst>
          </p:cNvPr>
          <p:cNvSpPr/>
          <p:nvPr/>
        </p:nvSpPr>
        <p:spPr>
          <a:xfrm>
            <a:off x="29505330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 descr="Számítógép egyszínű kitöltéssel">
            <a:extLst>
              <a:ext uri="{FF2B5EF4-FFF2-40B4-BE49-F238E27FC236}">
                <a16:creationId xmlns:a16="http://schemas.microsoft.com/office/drawing/2014/main" id="{3C9392A3-9E76-67CA-8C95-E0AD1C0A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550" y="2576363"/>
            <a:ext cx="3136900" cy="3136900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0EF3063-8FD3-7616-949C-85E4008989A7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766445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A7D1F4B4-F312-EE02-3CD1-77A94E6D751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09090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Kép 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EB75F6A8-045A-7F35-C49D-9148F9E86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2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4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8C1CB8E-6771-E98F-5E07-282BE81E4151}"/>
              </a:ext>
            </a:extLst>
          </p:cNvPr>
          <p:cNvSpPr/>
          <p:nvPr/>
        </p:nvSpPr>
        <p:spPr>
          <a:xfrm>
            <a:off x="13816358" y="1594296"/>
            <a:ext cx="9187814" cy="3669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" name="Ábra 4" descr="Számítógép egyszínű kitöltéssel">
            <a:extLst>
              <a:ext uri="{FF2B5EF4-FFF2-40B4-BE49-F238E27FC236}">
                <a16:creationId xmlns:a16="http://schemas.microsoft.com/office/drawing/2014/main" id="{34A02D9F-A4E8-D6EF-FAC9-13A16811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-762000"/>
            <a:ext cx="8382000" cy="8382000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9837EE7-732B-DFAB-FD4D-50511E37715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0439400" y="3429000"/>
            <a:ext cx="3376958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Kép 8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63F9A9ED-BBDD-0179-6F41-AD2CD16C0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363976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4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6152D2F-52ED-30A8-B75A-FDCAD592B177}"/>
              </a:ext>
            </a:extLst>
          </p:cNvPr>
          <p:cNvSpPr/>
          <p:nvPr/>
        </p:nvSpPr>
        <p:spPr>
          <a:xfrm>
            <a:off x="12652430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19A6A60B-3008-71D0-FDD6-2A6EF29A9B8B}"/>
              </a:ext>
            </a:extLst>
          </p:cNvPr>
          <p:cNvSpPr/>
          <p:nvPr/>
        </p:nvSpPr>
        <p:spPr>
          <a:xfrm>
            <a:off x="21078880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86BD0F8-2F5D-B8FC-4CF8-E312C7036DB0}"/>
              </a:ext>
            </a:extLst>
          </p:cNvPr>
          <p:cNvSpPr/>
          <p:nvPr/>
        </p:nvSpPr>
        <p:spPr>
          <a:xfrm>
            <a:off x="29505330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Ábra 6" descr="Számítógép egyszínű kitöltéssel">
            <a:extLst>
              <a:ext uri="{FF2B5EF4-FFF2-40B4-BE49-F238E27FC236}">
                <a16:creationId xmlns:a16="http://schemas.microsoft.com/office/drawing/2014/main" id="{88F1256D-5ADC-F904-5A6F-5D1C9AC3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550" y="2576363"/>
            <a:ext cx="3136900" cy="3136900"/>
          </a:xfrm>
          <a:prstGeom prst="rect">
            <a:avLst/>
          </a:prstGeom>
        </p:spPr>
      </p:pic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C54B23C7-7C78-56E1-7ACD-3A73E90B28B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66445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C9ACF3B-F617-C19C-466B-35AB4EE801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09090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Kép 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E267823B-D0D6-C724-ADD9-E9F3AB339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2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5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CDC5B521-8D22-63F7-65A5-4A5AFDC31CA4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FF2724CB-5BF3-C8EC-6F75-9D9CB588C12C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01D43A0F-D0D7-EA22-7A6E-FB5C8FEE0DB6}"/>
              </a:ext>
            </a:extLst>
          </p:cNvPr>
          <p:cNvSpPr/>
          <p:nvPr/>
        </p:nvSpPr>
        <p:spPr>
          <a:xfrm>
            <a:off x="212296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4" name="Ábra 33" descr="Számítógép egyszínű kitöltéssel">
            <a:extLst>
              <a:ext uri="{FF2B5EF4-FFF2-40B4-BE49-F238E27FC236}">
                <a16:creationId xmlns:a16="http://schemas.microsoft.com/office/drawing/2014/main" id="{6E9C46C8-B2B4-42DB-884B-8D49AAED1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8115" y="2576363"/>
            <a:ext cx="3136900" cy="3136900"/>
          </a:xfrm>
          <a:prstGeom prst="rect">
            <a:avLst/>
          </a:prstGeom>
        </p:spPr>
      </p:pic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2AE982B1-A19C-3AF7-F43A-75D5C4651373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-611215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B8241D44-443D-4533-9A49-2E5701E2E79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815235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Kép 41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6AC49452-DD9A-C356-D426-DB79D7B1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5758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8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Szélesvásznú</PresentationFormat>
  <Paragraphs>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4</cp:revision>
  <dcterms:created xsi:type="dcterms:W3CDTF">2023-12-11T10:07:20Z</dcterms:created>
  <dcterms:modified xsi:type="dcterms:W3CDTF">2023-12-14T11:11:05Z</dcterms:modified>
</cp:coreProperties>
</file>