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4" r:id="rId5"/>
    <p:sldId id="261" r:id="rId6"/>
    <p:sldId id="262" r:id="rId7"/>
    <p:sldId id="263" r:id="rId8"/>
    <p:sldId id="256" r:id="rId9"/>
    <p:sldId id="259" r:id="rId10"/>
    <p:sldId id="260" r:id="rId11"/>
    <p:sldId id="257" r:id="rId12"/>
    <p:sldId id="258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 snapToGrid="0">
      <p:cViewPr>
        <p:scale>
          <a:sx n="33" d="100"/>
          <a:sy n="33" d="100"/>
        </p:scale>
        <p:origin x="2012" y="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1AB726-F8DC-3C36-509D-22DE43DE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E5A321A-9CD1-D3CE-588C-85DB5558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ADC0A1-30F3-FA34-E23E-7987AB19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39A0E7-3D79-E4A8-9AED-666BDA10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E6ADCF-24EF-7862-72BC-449C82F0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546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13D98B-D3DB-41D3-6B4B-A51C0707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5F158DB-4A52-5365-A70A-D62C69DDF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229B81-B6C8-7D08-EE71-F8C7D2D0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6B4139-6E02-E974-2E9F-DAA2334F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45219F-77BE-2C5E-32DD-60C9EA88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953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CECB9DD-9F0D-83F1-B170-E4964E955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029DE8E-C26D-854B-E230-E98464E4E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6542085-6AF8-104D-D0A3-E44C7C1C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2A0B52-8FC6-C963-0417-CE9C3E2A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81BFA3-F69E-1A4C-E309-455587B0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043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1FCD30-DC1B-4480-0C62-568F06AB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412FB3-BA55-59A9-006C-FE6AD1EF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B18EED-ABFB-853E-ACF6-7375B0F8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2CBA0F-4CBB-0DA3-8107-F6F25DBE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0F40E9-A5A9-6D19-A651-C83E77DC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726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C44022-67A7-2B0A-1DA2-ABB5487B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9B1C39-E1E1-85EC-1FD1-2A7C9C28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FACD7D-9AEE-6137-BE8F-46CEC0D9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8A9481-F1E1-79CC-D7B8-B2B3B92F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6A45C0-6205-06A4-9763-B6DABCB1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D0BF15-0C23-C828-8639-E9F06D3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B6BBCF-14B6-7266-3215-DC047167E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AF105D4-2502-526B-C78A-63C9DA226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938A27-55C9-BCC5-5E0D-1BF0010F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823BD4E-54C9-2B22-2EE6-70AE4098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41397B7-7C4A-1A24-C1D0-723F2D4A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756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936F5D-F734-D4CA-F0C2-F0BBAE7C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DE05CF4-F099-B813-5FAB-E9829F51A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8B95D9-C83D-AB41-039C-00E16C57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C643EA1-072D-7E79-49EB-02264D071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64F940D-AD3E-3CBA-41B4-B3BA13980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C09029E-BDC1-553B-D62E-1152D7D0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FDB4551-7C2F-865B-4885-B460CC3F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C35EDE1-0CAE-7CF5-30F2-F155DAF1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007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B81E4B-73A8-1FBE-FFF8-5FF78992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573F944-C81D-8AC1-5AE5-D907E648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664CE2C-8028-2436-6A14-A781BA3C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E4F35FF-7695-CD24-0C62-E177AA2C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759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E86B73A-B6F2-81BD-FF77-C41CE380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5166C57-3F62-F8D4-A3DD-1AC5A4E5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7F9AC59-18B7-91A6-ECDF-1E134DFC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78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CA470D-60B4-0973-19A7-82A55F09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54E0CF-B04B-814D-73CB-9F1992AEE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EFF1D7-F174-5F36-2BBC-E17E9A64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B5C7D7-3FA5-C9F6-4740-00B04F9C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4B28F41-0184-DADE-2ACE-12A1C098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ABD9DA6-6632-B439-9644-3641EE0A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544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D26645-07E0-3A46-9B39-8B0B4906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68E2B97-803B-2AAD-7B46-88766F6AA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8603CFF-87DB-2514-427C-3E2DEB295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6EF197-8393-228D-EB19-57FBD13D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A34F77F-8E69-9D22-A569-B4EFFBB5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2759734-1E4B-5A95-E199-8A671DD6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84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FD6B900-034D-D4F5-7D69-32BD9D82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37AD7F9-0207-B235-42C3-9189A2CD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6926D5-4B40-7E93-0BF8-A4ED524F0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9DD96-5E77-4586-A2B9-E5BB275D3AE2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9E67FF-8985-0EB8-D210-458F1099C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E18B05-A536-7A9D-D8CB-73D42FCB4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97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trees-on-forest-with-sun-rays-sp-p7uuT0tw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3156454" y="1306901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620" y="2132693"/>
            <a:ext cx="3918454" cy="2484873"/>
          </a:xfrm>
          <a:prstGeom prst="rect">
            <a:avLst/>
          </a:prstGeom>
        </p:spPr>
      </p:pic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3826042" y="2211251"/>
            <a:ext cx="4539916" cy="2406315"/>
          </a:xfrm>
          <a:prstGeom prst="rect">
            <a:avLst/>
          </a:prstGeom>
        </p:spPr>
      </p:pic>
      <p:pic>
        <p:nvPicPr>
          <p:cNvPr id="20" name="Kép 19" descr="MacBook Pro">
            <a:extLst>
              <a:ext uri="{FF2B5EF4-FFF2-40B4-BE49-F238E27FC236}">
                <a16:creationId xmlns:a16="http://schemas.microsoft.com/office/drawing/2014/main" id="{21F80F2A-19A2-BE61-98F7-92EB1D6C4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-23724" y="-13370"/>
            <a:ext cx="12215723" cy="6884741"/>
          </a:xfrm>
          <a:custGeom>
            <a:avLst/>
            <a:gdLst>
              <a:gd name="connsiteX0" fmla="*/ 3881240 w 12192000"/>
              <a:gd name="connsiteY0" fmla="*/ 1321493 h 6871371"/>
              <a:gd name="connsiteX1" fmla="*/ 3178724 w 12192000"/>
              <a:gd name="connsiteY1" fmla="*/ 2024009 h 6871371"/>
              <a:gd name="connsiteX2" fmla="*/ 3178724 w 12192000"/>
              <a:gd name="connsiteY2" fmla="*/ 4833990 h 6871371"/>
              <a:gd name="connsiteX3" fmla="*/ 3881240 w 12192000"/>
              <a:gd name="connsiteY3" fmla="*/ 5536506 h 6871371"/>
              <a:gd name="connsiteX4" fmla="*/ 8355300 w 12192000"/>
              <a:gd name="connsiteY4" fmla="*/ 5536506 h 6871371"/>
              <a:gd name="connsiteX5" fmla="*/ 9057816 w 12192000"/>
              <a:gd name="connsiteY5" fmla="*/ 4833990 h 6871371"/>
              <a:gd name="connsiteX6" fmla="*/ 9057816 w 12192000"/>
              <a:gd name="connsiteY6" fmla="*/ 2024009 h 6871371"/>
              <a:gd name="connsiteX7" fmla="*/ 8355300 w 12192000"/>
              <a:gd name="connsiteY7" fmla="*/ 1321493 h 6871371"/>
              <a:gd name="connsiteX8" fmla="*/ 0 w 12192000"/>
              <a:gd name="connsiteY8" fmla="*/ 0 h 6871371"/>
              <a:gd name="connsiteX9" fmla="*/ 12192000 w 12192000"/>
              <a:gd name="connsiteY9" fmla="*/ 0 h 6871371"/>
              <a:gd name="connsiteX10" fmla="*/ 12192000 w 12192000"/>
              <a:gd name="connsiteY10" fmla="*/ 6871371 h 6871371"/>
              <a:gd name="connsiteX11" fmla="*/ 0 w 12192000"/>
              <a:gd name="connsiteY11" fmla="*/ 6871371 h 687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71371">
                <a:moveTo>
                  <a:pt x="3881240" y="1321493"/>
                </a:moveTo>
                <a:cubicBezTo>
                  <a:pt x="3493251" y="1321493"/>
                  <a:pt x="3178724" y="1636020"/>
                  <a:pt x="3178724" y="2024009"/>
                </a:cubicBezTo>
                <a:lnTo>
                  <a:pt x="3178724" y="4833990"/>
                </a:lnTo>
                <a:cubicBezTo>
                  <a:pt x="3178724" y="5221979"/>
                  <a:pt x="3493251" y="5536506"/>
                  <a:pt x="3881240" y="5536506"/>
                </a:cubicBezTo>
                <a:lnTo>
                  <a:pt x="8355300" y="5536506"/>
                </a:lnTo>
                <a:cubicBezTo>
                  <a:pt x="8743289" y="5536506"/>
                  <a:pt x="9057816" y="5221979"/>
                  <a:pt x="9057816" y="4833990"/>
                </a:cubicBezTo>
                <a:lnTo>
                  <a:pt x="9057816" y="2024009"/>
                </a:lnTo>
                <a:cubicBezTo>
                  <a:pt x="9057816" y="1636020"/>
                  <a:pt x="8743289" y="1321493"/>
                  <a:pt x="8355300" y="13214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1371"/>
                </a:lnTo>
                <a:lnTo>
                  <a:pt x="0" y="68713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64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CDC5B521-8D22-63F7-65A5-4A5AFDC31CA4}"/>
              </a:ext>
            </a:extLst>
          </p:cNvPr>
          <p:cNvSpPr/>
          <p:nvPr/>
        </p:nvSpPr>
        <p:spPr>
          <a:xfrm>
            <a:off x="4376765" y="3336626"/>
            <a:ext cx="3438470" cy="1616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FF2724CB-5BF3-C8EC-6F75-9D9CB588C12C}"/>
              </a:ext>
            </a:extLst>
          </p:cNvPr>
          <p:cNvSpPr/>
          <p:nvPr/>
        </p:nvSpPr>
        <p:spPr>
          <a:xfrm>
            <a:off x="12803215" y="3336626"/>
            <a:ext cx="3438470" cy="16163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01D43A0F-D0D7-EA22-7A6E-FB5C8FEE0DB6}"/>
              </a:ext>
            </a:extLst>
          </p:cNvPr>
          <p:cNvSpPr/>
          <p:nvPr/>
        </p:nvSpPr>
        <p:spPr>
          <a:xfrm>
            <a:off x="21229665" y="3336626"/>
            <a:ext cx="3438470" cy="16163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2875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BECB4016-7356-57EE-BBB1-8EBB95F8E3A3}"/>
              </a:ext>
            </a:extLst>
          </p:cNvPr>
          <p:cNvSpPr/>
          <p:nvPr/>
        </p:nvSpPr>
        <p:spPr>
          <a:xfrm>
            <a:off x="-4049685" y="3336626"/>
            <a:ext cx="3438470" cy="1616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7760F555-A71C-561A-DA1B-A8B921AB2502}"/>
              </a:ext>
            </a:extLst>
          </p:cNvPr>
          <p:cNvSpPr/>
          <p:nvPr/>
        </p:nvSpPr>
        <p:spPr>
          <a:xfrm>
            <a:off x="4376765" y="3336626"/>
            <a:ext cx="3438470" cy="16163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5BACFFC5-43BA-543F-F6B6-B66ACCA77483}"/>
              </a:ext>
            </a:extLst>
          </p:cNvPr>
          <p:cNvSpPr/>
          <p:nvPr/>
        </p:nvSpPr>
        <p:spPr>
          <a:xfrm>
            <a:off x="12803215" y="3336626"/>
            <a:ext cx="3438470" cy="16163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5231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BECB4016-7356-57EE-BBB1-8EBB95F8E3A3}"/>
              </a:ext>
            </a:extLst>
          </p:cNvPr>
          <p:cNvSpPr/>
          <p:nvPr/>
        </p:nvSpPr>
        <p:spPr>
          <a:xfrm>
            <a:off x="-12476135" y="3336626"/>
            <a:ext cx="3438470" cy="1616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7760F555-A71C-561A-DA1B-A8B921AB2502}"/>
              </a:ext>
            </a:extLst>
          </p:cNvPr>
          <p:cNvSpPr/>
          <p:nvPr/>
        </p:nvSpPr>
        <p:spPr>
          <a:xfrm>
            <a:off x="-4049685" y="3336626"/>
            <a:ext cx="3438470" cy="16163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5BACFFC5-43BA-543F-F6B6-B66ACCA77483}"/>
              </a:ext>
            </a:extLst>
          </p:cNvPr>
          <p:cNvSpPr/>
          <p:nvPr/>
        </p:nvSpPr>
        <p:spPr>
          <a:xfrm>
            <a:off x="4376765" y="3336626"/>
            <a:ext cx="3438470" cy="16163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8345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3156454" y="1306901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858" y="2132693"/>
            <a:ext cx="3918454" cy="2484873"/>
          </a:xfrm>
          <a:prstGeom prst="rect">
            <a:avLst/>
          </a:prstGeom>
        </p:spPr>
      </p:pic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-6290720" y="2211251"/>
            <a:ext cx="4539916" cy="2406315"/>
          </a:xfrm>
          <a:prstGeom prst="rect">
            <a:avLst/>
          </a:prstGeom>
        </p:spPr>
      </p:pic>
      <p:pic>
        <p:nvPicPr>
          <p:cNvPr id="20" name="Kép 19" descr="MacBook Pro">
            <a:extLst>
              <a:ext uri="{FF2B5EF4-FFF2-40B4-BE49-F238E27FC236}">
                <a16:creationId xmlns:a16="http://schemas.microsoft.com/office/drawing/2014/main" id="{21F80F2A-19A2-BE61-98F7-92EB1D6C4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-23724" y="-13370"/>
            <a:ext cx="12215723" cy="6884741"/>
          </a:xfrm>
          <a:custGeom>
            <a:avLst/>
            <a:gdLst>
              <a:gd name="connsiteX0" fmla="*/ 3881240 w 12192000"/>
              <a:gd name="connsiteY0" fmla="*/ 1321493 h 6871371"/>
              <a:gd name="connsiteX1" fmla="*/ 3178724 w 12192000"/>
              <a:gd name="connsiteY1" fmla="*/ 2024009 h 6871371"/>
              <a:gd name="connsiteX2" fmla="*/ 3178724 w 12192000"/>
              <a:gd name="connsiteY2" fmla="*/ 4833990 h 6871371"/>
              <a:gd name="connsiteX3" fmla="*/ 3881240 w 12192000"/>
              <a:gd name="connsiteY3" fmla="*/ 5536506 h 6871371"/>
              <a:gd name="connsiteX4" fmla="*/ 8355300 w 12192000"/>
              <a:gd name="connsiteY4" fmla="*/ 5536506 h 6871371"/>
              <a:gd name="connsiteX5" fmla="*/ 9057816 w 12192000"/>
              <a:gd name="connsiteY5" fmla="*/ 4833990 h 6871371"/>
              <a:gd name="connsiteX6" fmla="*/ 9057816 w 12192000"/>
              <a:gd name="connsiteY6" fmla="*/ 2024009 h 6871371"/>
              <a:gd name="connsiteX7" fmla="*/ 8355300 w 12192000"/>
              <a:gd name="connsiteY7" fmla="*/ 1321493 h 6871371"/>
              <a:gd name="connsiteX8" fmla="*/ 0 w 12192000"/>
              <a:gd name="connsiteY8" fmla="*/ 0 h 6871371"/>
              <a:gd name="connsiteX9" fmla="*/ 12192000 w 12192000"/>
              <a:gd name="connsiteY9" fmla="*/ 0 h 6871371"/>
              <a:gd name="connsiteX10" fmla="*/ 12192000 w 12192000"/>
              <a:gd name="connsiteY10" fmla="*/ 6871371 h 6871371"/>
              <a:gd name="connsiteX11" fmla="*/ 0 w 12192000"/>
              <a:gd name="connsiteY11" fmla="*/ 6871371 h 687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71371">
                <a:moveTo>
                  <a:pt x="3881240" y="1321493"/>
                </a:moveTo>
                <a:cubicBezTo>
                  <a:pt x="3493251" y="1321493"/>
                  <a:pt x="3178724" y="1636020"/>
                  <a:pt x="3178724" y="2024009"/>
                </a:cubicBezTo>
                <a:lnTo>
                  <a:pt x="3178724" y="4833990"/>
                </a:lnTo>
                <a:cubicBezTo>
                  <a:pt x="3178724" y="5221979"/>
                  <a:pt x="3493251" y="5536506"/>
                  <a:pt x="3881240" y="5536506"/>
                </a:cubicBezTo>
                <a:lnTo>
                  <a:pt x="8355300" y="5536506"/>
                </a:lnTo>
                <a:cubicBezTo>
                  <a:pt x="8743289" y="5536506"/>
                  <a:pt x="9057816" y="5221979"/>
                  <a:pt x="9057816" y="4833990"/>
                </a:cubicBezTo>
                <a:lnTo>
                  <a:pt x="9057816" y="2024009"/>
                </a:lnTo>
                <a:cubicBezTo>
                  <a:pt x="9057816" y="1636020"/>
                  <a:pt x="8743289" y="1321493"/>
                  <a:pt x="8355300" y="13214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1371"/>
                </a:lnTo>
                <a:lnTo>
                  <a:pt x="0" y="68713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D8F1135A-23F9-D726-FEF7-B31C26DD7226}"/>
              </a:ext>
            </a:extLst>
          </p:cNvPr>
          <p:cNvSpPr/>
          <p:nvPr/>
        </p:nvSpPr>
        <p:spPr>
          <a:xfrm>
            <a:off x="-6193733" y="2102574"/>
            <a:ext cx="4345942" cy="262366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3" name="Téglalap: lekerekített 2">
            <a:extLst>
              <a:ext uri="{FF2B5EF4-FFF2-40B4-BE49-F238E27FC236}">
                <a16:creationId xmlns:a16="http://schemas.microsoft.com/office/drawing/2014/main" id="{11012CC1-FC52-B39C-968C-03D9389AE662}"/>
              </a:ext>
            </a:extLst>
          </p:cNvPr>
          <p:cNvSpPr/>
          <p:nvPr/>
        </p:nvSpPr>
        <p:spPr>
          <a:xfrm>
            <a:off x="503703" y="7743217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7A2DF727-E82E-2E46-E1CC-C88F5E6E11DE}"/>
              </a:ext>
            </a:extLst>
          </p:cNvPr>
          <p:cNvSpPr/>
          <p:nvPr/>
        </p:nvSpPr>
        <p:spPr>
          <a:xfrm>
            <a:off x="4597446" y="9021939"/>
            <a:ext cx="2973381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B1463A13-FA7D-7F31-F2DE-73B32F844101}"/>
              </a:ext>
            </a:extLst>
          </p:cNvPr>
          <p:cNvSpPr/>
          <p:nvPr/>
        </p:nvSpPr>
        <p:spPr>
          <a:xfrm>
            <a:off x="8530128" y="10311319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5025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6303313" y="132882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39" y="156043"/>
            <a:ext cx="2903361" cy="1841155"/>
          </a:xfrm>
          <a:prstGeom prst="rect">
            <a:avLst/>
          </a:prstGeom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9FB5A313-C0E0-2925-9C25-E22555E7A341}"/>
              </a:ext>
            </a:extLst>
          </p:cNvPr>
          <p:cNvSpPr/>
          <p:nvPr/>
        </p:nvSpPr>
        <p:spPr>
          <a:xfrm>
            <a:off x="1813914" y="132882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2310702" y="370582"/>
            <a:ext cx="2620420" cy="1388915"/>
          </a:xfrm>
          <a:prstGeom prst="rect">
            <a:avLst/>
          </a:prstGeom>
        </p:spPr>
      </p:pic>
      <p:sp useBgFill="1">
        <p:nvSpPr>
          <p:cNvPr id="3" name="Téglalap: lekerekített 2">
            <a:extLst>
              <a:ext uri="{FF2B5EF4-FFF2-40B4-BE49-F238E27FC236}">
                <a16:creationId xmlns:a16="http://schemas.microsoft.com/office/drawing/2014/main" id="{CB3D9B9F-8278-E0D5-8B89-6CC0CD38F1A8}"/>
              </a:ext>
            </a:extLst>
          </p:cNvPr>
          <p:cNvSpPr/>
          <p:nvPr/>
        </p:nvSpPr>
        <p:spPr>
          <a:xfrm>
            <a:off x="503703" y="392997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D623A749-9D0D-906D-843C-1148DD6267BD}"/>
              </a:ext>
            </a:extLst>
          </p:cNvPr>
          <p:cNvSpPr/>
          <p:nvPr/>
        </p:nvSpPr>
        <p:spPr>
          <a:xfrm>
            <a:off x="4516917" y="392997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3499E01B-F177-C636-109D-6D15D06FD3E1}"/>
              </a:ext>
            </a:extLst>
          </p:cNvPr>
          <p:cNvSpPr/>
          <p:nvPr/>
        </p:nvSpPr>
        <p:spPr>
          <a:xfrm>
            <a:off x="8530131" y="392997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7022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églalap: lekerekített 17">
            <a:extLst>
              <a:ext uri="{FF2B5EF4-FFF2-40B4-BE49-F238E27FC236}">
                <a16:creationId xmlns:a16="http://schemas.microsoft.com/office/drawing/2014/main" id="{88F1FA27-1357-BBF0-56DD-3A32A354F334}"/>
              </a:ext>
            </a:extLst>
          </p:cNvPr>
          <p:cNvSpPr/>
          <p:nvPr/>
        </p:nvSpPr>
        <p:spPr>
          <a:xfrm>
            <a:off x="-5207499" y="1360771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16" name="Téglalap: lekerekített 15">
            <a:extLst>
              <a:ext uri="{FF2B5EF4-FFF2-40B4-BE49-F238E27FC236}">
                <a16:creationId xmlns:a16="http://schemas.microsoft.com/office/drawing/2014/main" id="{A6B09DBB-2C06-7717-3F19-3DA6B7D1C86C}"/>
              </a:ext>
            </a:extLst>
          </p:cNvPr>
          <p:cNvSpPr/>
          <p:nvPr/>
        </p:nvSpPr>
        <p:spPr>
          <a:xfrm>
            <a:off x="3148434" y="1306899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17" name="Téglalap: lekerekített 16">
            <a:extLst>
              <a:ext uri="{FF2B5EF4-FFF2-40B4-BE49-F238E27FC236}">
                <a16:creationId xmlns:a16="http://schemas.microsoft.com/office/drawing/2014/main" id="{72CBD840-999F-EBA6-6C9E-9166D507E0C1}"/>
              </a:ext>
            </a:extLst>
          </p:cNvPr>
          <p:cNvSpPr/>
          <p:nvPr/>
        </p:nvSpPr>
        <p:spPr>
          <a:xfrm>
            <a:off x="3152444" y="1306900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0" name="Kép 9" descr="A képen köd, erdő, Őserdő, erdőség látható&#10;&#10;Automatikusan generált leírás">
            <a:hlinkClick r:id="rId3"/>
            <a:extLst>
              <a:ext uri="{FF2B5EF4-FFF2-40B4-BE49-F238E27FC236}">
                <a16:creationId xmlns:a16="http://schemas.microsoft.com/office/drawing/2014/main" id="{2B1E4F53-9D3B-07BE-FCB5-F8503F9FF9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58" b="8458"/>
          <a:stretch/>
        </p:blipFill>
        <p:spPr>
          <a:xfrm>
            <a:off x="0" y="-633663"/>
            <a:ext cx="12187990" cy="7491663"/>
          </a:xfrm>
          <a:prstGeom prst="rect">
            <a:avLst/>
          </a:prstGeom>
        </p:spPr>
      </p:pic>
      <p:sp useBgFill="1">
        <p:nvSpPr>
          <p:cNvPr id="11" name="Téglalap: lekerekített 10">
            <a:extLst>
              <a:ext uri="{FF2B5EF4-FFF2-40B4-BE49-F238E27FC236}">
                <a16:creationId xmlns:a16="http://schemas.microsoft.com/office/drawing/2014/main" id="{22E07C27-35FE-5C78-3E4B-124E6593966E}"/>
              </a:ext>
            </a:extLst>
          </p:cNvPr>
          <p:cNvSpPr/>
          <p:nvPr/>
        </p:nvSpPr>
        <p:spPr>
          <a:xfrm>
            <a:off x="3156454" y="1306901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5" name="Kép 14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BAA4544D-178F-7EE8-CF2A-6E28854B11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367" y="2186563"/>
            <a:ext cx="3918454" cy="2484873"/>
          </a:xfrm>
          <a:prstGeom prst="rect">
            <a:avLst/>
          </a:prstGeom>
        </p:spPr>
      </p:pic>
      <p:pic>
        <p:nvPicPr>
          <p:cNvPr id="12" name="Kép 11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CCB46D70-9DB1-B70C-0BA2-B28FEC0E351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-4535906" y="2265121"/>
            <a:ext cx="4539916" cy="2406315"/>
          </a:xfrm>
          <a:prstGeom prst="rect">
            <a:avLst/>
          </a:prstGeom>
        </p:spPr>
      </p:pic>
      <p:pic>
        <p:nvPicPr>
          <p:cNvPr id="13" name="Kép 12" descr="A képen köd, erdő, Őserdő, erdőség látható&#10;&#10;Automatikusan generált leírás">
            <a:hlinkClick r:id="rId3"/>
            <a:extLst>
              <a:ext uri="{FF2B5EF4-FFF2-40B4-BE49-F238E27FC236}">
                <a16:creationId xmlns:a16="http://schemas.microsoft.com/office/drawing/2014/main" id="{8BBC1C85-2187-4281-DA36-6B3D6DCA91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58" b="8458"/>
          <a:stretch/>
        </p:blipFill>
        <p:spPr>
          <a:xfrm>
            <a:off x="0" y="-636128"/>
            <a:ext cx="12192000" cy="7494128"/>
          </a:xfrm>
          <a:custGeom>
            <a:avLst/>
            <a:gdLst>
              <a:gd name="connsiteX0" fmla="*/ 3856965 w 12187990"/>
              <a:gd name="connsiteY0" fmla="*/ 1940564 h 7491663"/>
              <a:gd name="connsiteX1" fmla="*/ 3154449 w 12187990"/>
              <a:gd name="connsiteY1" fmla="*/ 2643080 h 7491663"/>
              <a:gd name="connsiteX2" fmla="*/ 3154449 w 12187990"/>
              <a:gd name="connsiteY2" fmla="*/ 5453061 h 7491663"/>
              <a:gd name="connsiteX3" fmla="*/ 3856965 w 12187990"/>
              <a:gd name="connsiteY3" fmla="*/ 6155577 h 7491663"/>
              <a:gd name="connsiteX4" fmla="*/ 8331025 w 12187990"/>
              <a:gd name="connsiteY4" fmla="*/ 6155577 h 7491663"/>
              <a:gd name="connsiteX5" fmla="*/ 9033541 w 12187990"/>
              <a:gd name="connsiteY5" fmla="*/ 5453061 h 7491663"/>
              <a:gd name="connsiteX6" fmla="*/ 9033541 w 12187990"/>
              <a:gd name="connsiteY6" fmla="*/ 2643080 h 7491663"/>
              <a:gd name="connsiteX7" fmla="*/ 8331025 w 12187990"/>
              <a:gd name="connsiteY7" fmla="*/ 1940564 h 7491663"/>
              <a:gd name="connsiteX8" fmla="*/ 0 w 12187990"/>
              <a:gd name="connsiteY8" fmla="*/ 0 h 7491663"/>
              <a:gd name="connsiteX9" fmla="*/ 12187990 w 12187990"/>
              <a:gd name="connsiteY9" fmla="*/ 0 h 7491663"/>
              <a:gd name="connsiteX10" fmla="*/ 12187990 w 12187990"/>
              <a:gd name="connsiteY10" fmla="*/ 7491663 h 7491663"/>
              <a:gd name="connsiteX11" fmla="*/ 0 w 12187990"/>
              <a:gd name="connsiteY11" fmla="*/ 7491663 h 749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7990" h="7491663">
                <a:moveTo>
                  <a:pt x="3856965" y="1940564"/>
                </a:moveTo>
                <a:cubicBezTo>
                  <a:pt x="3468976" y="1940564"/>
                  <a:pt x="3154449" y="2255091"/>
                  <a:pt x="3154449" y="2643080"/>
                </a:cubicBezTo>
                <a:lnTo>
                  <a:pt x="3154449" y="5453061"/>
                </a:lnTo>
                <a:cubicBezTo>
                  <a:pt x="3154449" y="5841050"/>
                  <a:pt x="3468976" y="6155577"/>
                  <a:pt x="3856965" y="6155577"/>
                </a:cubicBezTo>
                <a:lnTo>
                  <a:pt x="8331025" y="6155577"/>
                </a:lnTo>
                <a:cubicBezTo>
                  <a:pt x="8719014" y="6155577"/>
                  <a:pt x="9033541" y="5841050"/>
                  <a:pt x="9033541" y="5453061"/>
                </a:cubicBezTo>
                <a:lnTo>
                  <a:pt x="9033541" y="2643080"/>
                </a:lnTo>
                <a:cubicBezTo>
                  <a:pt x="9033541" y="2255091"/>
                  <a:pt x="8719014" y="1940564"/>
                  <a:pt x="8331025" y="1940564"/>
                </a:cubicBezTo>
                <a:close/>
                <a:moveTo>
                  <a:pt x="0" y="0"/>
                </a:moveTo>
                <a:lnTo>
                  <a:pt x="12187990" y="0"/>
                </a:lnTo>
                <a:lnTo>
                  <a:pt x="12187990" y="7491663"/>
                </a:lnTo>
                <a:lnTo>
                  <a:pt x="0" y="749166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3553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A51B6C5-23F5-234E-3837-63D1E69B099B}"/>
              </a:ext>
            </a:extLst>
          </p:cNvPr>
          <p:cNvSpPr/>
          <p:nvPr/>
        </p:nvSpPr>
        <p:spPr>
          <a:xfrm>
            <a:off x="12652430" y="3336626"/>
            <a:ext cx="3438470" cy="1616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DDD0043A-256F-C8B5-F1BB-3B32DF4E0BDD}"/>
              </a:ext>
            </a:extLst>
          </p:cNvPr>
          <p:cNvSpPr/>
          <p:nvPr/>
        </p:nvSpPr>
        <p:spPr>
          <a:xfrm>
            <a:off x="21078880" y="3336626"/>
            <a:ext cx="3438470" cy="16163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7A429D45-3DFA-A9F6-FEA9-200E2B0D1AB3}"/>
              </a:ext>
            </a:extLst>
          </p:cNvPr>
          <p:cNvSpPr/>
          <p:nvPr/>
        </p:nvSpPr>
        <p:spPr>
          <a:xfrm>
            <a:off x="29505330" y="3336626"/>
            <a:ext cx="3438470" cy="16163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 descr="Számítógép egyszínű kitöltéssel">
            <a:extLst>
              <a:ext uri="{FF2B5EF4-FFF2-40B4-BE49-F238E27FC236}">
                <a16:creationId xmlns:a16="http://schemas.microsoft.com/office/drawing/2014/main" id="{3C9392A3-9E76-67CA-8C95-E0AD1C0A2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7550" y="2576363"/>
            <a:ext cx="3136900" cy="3136900"/>
          </a:xfrm>
          <a:prstGeom prst="rect">
            <a:avLst/>
          </a:prstGeom>
        </p:spPr>
      </p:pic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A0EF3063-8FD3-7616-949C-85E4008989A7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7664450" y="4144813"/>
            <a:ext cx="4987980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A7D1F4B4-F312-EE02-3CD1-77A94E6D751C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6090900" y="4144813"/>
            <a:ext cx="4987980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Kép 9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EB75F6A8-045A-7F35-C49D-9148F9E86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842" y="3429000"/>
            <a:ext cx="1990687" cy="111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4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58C1CB8E-6771-E98F-5E07-282BE81E4151}"/>
              </a:ext>
            </a:extLst>
          </p:cNvPr>
          <p:cNvSpPr/>
          <p:nvPr/>
        </p:nvSpPr>
        <p:spPr>
          <a:xfrm>
            <a:off x="13816358" y="1594296"/>
            <a:ext cx="9187814" cy="36694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5" name="Ábra 4" descr="Számítógép egyszínű kitöltéssel">
            <a:extLst>
              <a:ext uri="{FF2B5EF4-FFF2-40B4-BE49-F238E27FC236}">
                <a16:creationId xmlns:a16="http://schemas.microsoft.com/office/drawing/2014/main" id="{34A02D9F-A4E8-D6EF-FAC9-13A16811E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400" y="-762000"/>
            <a:ext cx="8382000" cy="8382000"/>
          </a:xfrm>
          <a:prstGeom prst="rect">
            <a:avLst/>
          </a:prstGeom>
        </p:spPr>
      </p:pic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49837EE7-732B-DFAB-FD4D-50511E37715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0439400" y="3429000"/>
            <a:ext cx="3376958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Kép 8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63F9A9ED-BBDD-0179-6F41-AD2CD16C0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1363976"/>
            <a:ext cx="5852172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48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C6152D2F-52ED-30A8-B75A-FDCAD592B177}"/>
              </a:ext>
            </a:extLst>
          </p:cNvPr>
          <p:cNvSpPr/>
          <p:nvPr/>
        </p:nvSpPr>
        <p:spPr>
          <a:xfrm>
            <a:off x="12652430" y="3336626"/>
            <a:ext cx="3438470" cy="1616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19A6A60B-3008-71D0-FDD6-2A6EF29A9B8B}"/>
              </a:ext>
            </a:extLst>
          </p:cNvPr>
          <p:cNvSpPr/>
          <p:nvPr/>
        </p:nvSpPr>
        <p:spPr>
          <a:xfrm>
            <a:off x="21078880" y="3336626"/>
            <a:ext cx="3438470" cy="16163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D86BD0F8-2F5D-B8FC-4CF8-E312C7036DB0}"/>
              </a:ext>
            </a:extLst>
          </p:cNvPr>
          <p:cNvSpPr/>
          <p:nvPr/>
        </p:nvSpPr>
        <p:spPr>
          <a:xfrm>
            <a:off x="29505330" y="3336626"/>
            <a:ext cx="3438470" cy="16163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Ábra 6" descr="Számítógép egyszínű kitöltéssel">
            <a:extLst>
              <a:ext uri="{FF2B5EF4-FFF2-40B4-BE49-F238E27FC236}">
                <a16:creationId xmlns:a16="http://schemas.microsoft.com/office/drawing/2014/main" id="{88F1256D-5ADC-F904-5A6F-5D1C9AC36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7550" y="2576363"/>
            <a:ext cx="3136900" cy="3136900"/>
          </a:xfrm>
          <a:prstGeom prst="rect">
            <a:avLst/>
          </a:prstGeom>
        </p:spPr>
      </p:pic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C54B23C7-7C78-56E1-7ACD-3A73E90B28BD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7664450" y="4144813"/>
            <a:ext cx="4987980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7C9ACF3B-F617-C19C-466B-35AB4EE801F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090900" y="4144813"/>
            <a:ext cx="4987980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Kép 9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E267823B-D0D6-C724-ADD9-E9F3AB339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842" y="3429000"/>
            <a:ext cx="1990687" cy="111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57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CDC5B521-8D22-63F7-65A5-4A5AFDC31CA4}"/>
              </a:ext>
            </a:extLst>
          </p:cNvPr>
          <p:cNvSpPr/>
          <p:nvPr/>
        </p:nvSpPr>
        <p:spPr>
          <a:xfrm>
            <a:off x="4376765" y="3336626"/>
            <a:ext cx="3438470" cy="1616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FF2724CB-5BF3-C8EC-6F75-9D9CB588C12C}"/>
              </a:ext>
            </a:extLst>
          </p:cNvPr>
          <p:cNvSpPr/>
          <p:nvPr/>
        </p:nvSpPr>
        <p:spPr>
          <a:xfrm>
            <a:off x="12803215" y="3336626"/>
            <a:ext cx="3438470" cy="16163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01D43A0F-D0D7-EA22-7A6E-FB5C8FEE0DB6}"/>
              </a:ext>
            </a:extLst>
          </p:cNvPr>
          <p:cNvSpPr/>
          <p:nvPr/>
        </p:nvSpPr>
        <p:spPr>
          <a:xfrm>
            <a:off x="21229665" y="3336626"/>
            <a:ext cx="3438470" cy="16163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4" name="Ábra 33" descr="Számítógép egyszínű kitöltéssel">
            <a:extLst>
              <a:ext uri="{FF2B5EF4-FFF2-40B4-BE49-F238E27FC236}">
                <a16:creationId xmlns:a16="http://schemas.microsoft.com/office/drawing/2014/main" id="{6E9C46C8-B2B4-42DB-884B-8D49AAED1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748115" y="2576363"/>
            <a:ext cx="3136900" cy="3136900"/>
          </a:xfrm>
          <a:prstGeom prst="rect">
            <a:avLst/>
          </a:prstGeom>
        </p:spPr>
      </p:pic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2AE982B1-A19C-3AF7-F43A-75D5C4651373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>
            <a:off x="-611215" y="4144813"/>
            <a:ext cx="4987980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B8241D44-443D-4533-9A49-2E5701E2E79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7815235" y="4144813"/>
            <a:ext cx="4987980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Kép 41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6AC49452-DD9A-C356-D426-DB79D7B1F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5758" y="3429000"/>
            <a:ext cx="1990687" cy="111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88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A029C02E-AB20-4ADC-94B0-03933D266092}"/>
              </a:ext>
            </a:extLst>
          </p:cNvPr>
          <p:cNvSpPr/>
          <p:nvPr/>
        </p:nvSpPr>
        <p:spPr>
          <a:xfrm>
            <a:off x="419100" y="241300"/>
            <a:ext cx="11353799" cy="6375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1354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0</Words>
  <Application>Microsoft Office PowerPoint</Application>
  <PresentationFormat>Szélesvásznú</PresentationFormat>
  <Paragraphs>0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O365 felhasználó</dc:creator>
  <cp:lastModifiedBy>O365 felhasználó</cp:lastModifiedBy>
  <cp:revision>3</cp:revision>
  <dcterms:created xsi:type="dcterms:W3CDTF">2023-12-11T10:07:20Z</dcterms:created>
  <dcterms:modified xsi:type="dcterms:W3CDTF">2023-12-14T10:35:41Z</dcterms:modified>
</cp:coreProperties>
</file>